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wmf" ContentType="image/x-wmf"/>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drawings/drawing35.xml" ContentType="application/vnd.openxmlformats-officedocument.drawing+xml"/>
  <Override PartName="/xl/drawings/drawing36.xml" ContentType="application/vnd.openxmlformats-officedocument.drawing+xml"/>
  <Override PartName="/xl/drawings/drawing37.xml" ContentType="application/vnd.openxmlformats-officedocument.drawing+xml"/>
  <Override PartName="/xl/drawings/drawing38.xml" ContentType="application/vnd.openxmlformats-officedocument.drawing+xml"/>
  <Override PartName="/xl/drawings/drawing39.xml" ContentType="application/vnd.openxmlformats-officedocument.drawing+xml"/>
  <Override PartName="/xl/drawings/drawing40.xml" ContentType="application/vnd.openxmlformats-officedocument.drawing+xml"/>
  <Override PartName="/xl/drawings/drawing41.xml" ContentType="application/vnd.openxmlformats-officedocument.drawing+xml"/>
  <Override PartName="/xl/drawings/drawing42.xml" ContentType="application/vnd.openxmlformats-officedocument.drawing+xml"/>
  <Override PartName="/xl/drawings/drawing43.xml" ContentType="application/vnd.openxmlformats-officedocument.drawing+xml"/>
  <Override PartName="/xl/drawings/drawing44.xml" ContentType="application/vnd.openxmlformats-officedocument.drawing+xml"/>
  <Override PartName="/xl/drawings/drawing45.xml" ContentType="application/vnd.openxmlformats-officedocument.drawing+xml"/>
  <Override PartName="/xl/drawings/drawing46.xml" ContentType="application/vnd.openxmlformats-officedocument.drawing+xml"/>
  <Override PartName="/xl/drawings/drawing47.xml" ContentType="application/vnd.openxmlformats-officedocument.drawing+xml"/>
  <Override PartName="/xl/drawings/drawing48.xml" ContentType="application/vnd.openxmlformats-officedocument.drawing+xml"/>
  <Override PartName="/xl/drawings/drawing49.xml" ContentType="application/vnd.openxmlformats-officedocument.drawing+xml"/>
  <Override PartName="/xl/drawings/drawing50.xml" ContentType="application/vnd.openxmlformats-officedocument.drawing+xml"/>
  <Override PartName="/xl/drawings/drawing51.xml" ContentType="application/vnd.openxmlformats-officedocument.drawing+xml"/>
  <Override PartName="/xl/drawings/drawing52.xml" ContentType="application/vnd.openxmlformats-officedocument.drawing+xml"/>
  <Override PartName="/xl/drawings/drawing53.xml" ContentType="application/vnd.openxmlformats-officedocument.drawing+xml"/>
  <Override PartName="/xl/drawings/drawing54.xml" ContentType="application/vnd.openxmlformats-officedocument.drawing+xml"/>
  <Override PartName="/xl/drawings/drawing55.xml" ContentType="application/vnd.openxmlformats-officedocument.drawing+xml"/>
  <Override PartName="/xl/drawings/drawing56.xml" ContentType="application/vnd.openxmlformats-officedocument.drawing+xml"/>
  <Override PartName="/xl/drawings/drawing57.xml" ContentType="application/vnd.openxmlformats-officedocument.drawing+xml"/>
  <Override PartName="/xl/drawings/drawing58.xml" ContentType="application/vnd.openxmlformats-officedocument.drawing+xml"/>
  <Override PartName="/xl/drawings/drawing59.xml" ContentType="application/vnd.openxmlformats-officedocument.drawing+xml"/>
  <Override PartName="/xl/drawings/drawing60.xml" ContentType="application/vnd.openxmlformats-officedocument.drawing+xml"/>
  <Override PartName="/xl/drawings/drawing61.xml" ContentType="application/vnd.openxmlformats-officedocument.drawing+xml"/>
  <Override PartName="/xl/drawings/drawing62.xml" ContentType="application/vnd.openxmlformats-officedocument.drawing+xml"/>
  <Override PartName="/xl/drawings/drawing63.xml" ContentType="application/vnd.openxmlformats-officedocument.drawing+xml"/>
  <Override PartName="/xl/drawings/drawing64.xml" ContentType="application/vnd.openxmlformats-officedocument.drawing+xml"/>
  <Override PartName="/xl/drawings/drawing65.xml" ContentType="application/vnd.openxmlformats-officedocument.drawing+xml"/>
  <Override PartName="/xl/drawings/drawing66.xml" ContentType="application/vnd.openxmlformats-officedocument.drawing+xml"/>
  <Override PartName="/xl/drawings/drawing67.xml" ContentType="application/vnd.openxmlformats-officedocument.drawing+xml"/>
  <Override PartName="/xl/drawings/drawing68.xml" ContentType="application/vnd.openxmlformats-officedocument.drawing+xml"/>
  <Override PartName="/xl/drawings/drawing69.xml" ContentType="application/vnd.openxmlformats-officedocument.drawing+xml"/>
  <Override PartName="/xl/drawings/drawing70.xml" ContentType="application/vnd.openxmlformats-officedocument.drawing+xml"/>
  <Override PartName="/xl/drawings/drawing71.xml" ContentType="application/vnd.openxmlformats-officedocument.drawing+xml"/>
  <Override PartName="/xl/drawings/drawing72.xml" ContentType="application/vnd.openxmlformats-officedocument.drawing+xml"/>
  <Override PartName="/xl/drawings/drawing73.xml" ContentType="application/vnd.openxmlformats-officedocument.drawing+xml"/>
  <Override PartName="/xl/drawings/drawing74.xml" ContentType="application/vnd.openxmlformats-officedocument.drawing+xml"/>
  <Override PartName="/xl/drawings/drawing75.xml" ContentType="application/vnd.openxmlformats-officedocument.drawing+xml"/>
  <Override PartName="/xl/drawings/drawing76.xml" ContentType="application/vnd.openxmlformats-officedocument.drawing+xml"/>
  <Override PartName="/xl/drawings/drawing77.xml" ContentType="application/vnd.openxmlformats-officedocument.drawing+xml"/>
  <Override PartName="/xl/drawings/drawing78.xml" ContentType="application/vnd.openxmlformats-officedocument.drawing+xml"/>
  <Override PartName="/xl/drawings/drawing79.xml" ContentType="application/vnd.openxmlformats-officedocument.drawing+xml"/>
  <Override PartName="/xl/drawings/drawing80.xml" ContentType="application/vnd.openxmlformats-officedocument.drawing+xml"/>
  <Override PartName="/xl/drawings/drawing81.xml" ContentType="application/vnd.openxmlformats-officedocument.drawing+xml"/>
  <Override PartName="/xl/drawings/drawing82.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8526"/>
  <workbookPr autoCompressPictures="0" defaultThemeVersion="124226"/>
  <mc:AlternateContent xmlns:mc="http://schemas.openxmlformats.org/markup-compatibility/2006">
    <mc:Choice Requires="x15">
      <x15ac:absPath xmlns:x15ac="http://schemas.microsoft.com/office/spreadsheetml/2010/11/ac" url="\\bdp.pt\dfs\DRI\GRUPOS\10.Geral\60.Publicacoes\EEPTL\2024-2025\"/>
    </mc:Choice>
  </mc:AlternateContent>
  <xr:revisionPtr revIDLastSave="0" documentId="8_{CBB36E05-EE96-4079-A86D-D48054B511BF}" xr6:coauthVersionLast="47" xr6:coauthVersionMax="47" xr10:uidLastSave="{00000000-0000-0000-0000-000000000000}"/>
  <bookViews>
    <workbookView xWindow="28680" yWindow="-120" windowWidth="29040" windowHeight="15720" tabRatio="701" xr2:uid="{00000000-000D-0000-FFFF-FFFF00000000}"/>
  </bookViews>
  <sheets>
    <sheet name="Capa" sheetId="81" r:id="rId1"/>
    <sheet name="Índice" sheetId="14" r:id="rId2"/>
    <sheet name="Quadro III.1.1" sheetId="36" r:id="rId3"/>
    <sheet name="Quadro II.1.2 antigo" sheetId="82" state="hidden" r:id="rId4"/>
    <sheet name="Quadro III.1.2" sheetId="37" r:id="rId5"/>
    <sheet name="Quadro III.1.3" sheetId="38" r:id="rId6"/>
    <sheet name="Quadro III.1.4" sheetId="39" r:id="rId7"/>
    <sheet name="Quadro III.1.5" sheetId="40" r:id="rId8"/>
    <sheet name="Quadro III.1.6" sheetId="41" r:id="rId9"/>
    <sheet name="Quadro III.1.7" sheetId="42" r:id="rId10"/>
    <sheet name="Quadro III.1.8" sheetId="43" r:id="rId11"/>
    <sheet name="Antigo_Quadro II.1.8 (2)" sheetId="83" state="hidden" r:id="rId12"/>
    <sheet name="Quadro III.1.9" sheetId="44" r:id="rId13"/>
    <sheet name="Quadro III.1.10" sheetId="45" r:id="rId14"/>
    <sheet name="Quadro III.1.11" sheetId="46" r:id="rId15"/>
    <sheet name="Quadro III.1.12" sheetId="47" r:id="rId16"/>
    <sheet name="Quadro III.2.1" sheetId="1" r:id="rId17"/>
    <sheet name="Quadro III.2.2" sheetId="3" r:id="rId18"/>
    <sheet name="Quadro III.2.3" sheetId="4" r:id="rId19"/>
    <sheet name="Quadro III.2.4" sheetId="5" r:id="rId20"/>
    <sheet name="Quadro III.2.5" sheetId="6" r:id="rId21"/>
    <sheet name="Quadro III.2.6" sheetId="13" r:id="rId22"/>
    <sheet name="Quadro III.2.7" sheetId="7" r:id="rId23"/>
    <sheet name="Quadro III.2.8" sheetId="8" r:id="rId24"/>
    <sheet name="Quadro III.2.9" sheetId="9" r:id="rId25"/>
    <sheet name="Quadro III.2.10" sheetId="10" r:id="rId26"/>
    <sheet name="Quadro III.2.11" sheetId="12" r:id="rId27"/>
    <sheet name="Quadro III.2.12" sheetId="11" r:id="rId28"/>
    <sheet name="Quadro III.3.1" sheetId="24" r:id="rId29"/>
    <sheet name="Quadro III.3.2" sheetId="25" r:id="rId30"/>
    <sheet name="Quadro III.3.3" sheetId="26" r:id="rId31"/>
    <sheet name="Quadro III.3.4" sheetId="27" r:id="rId32"/>
    <sheet name="Quadro III.3.5" sheetId="28" r:id="rId33"/>
    <sheet name="Quadro III.3.6" sheetId="29" r:id="rId34"/>
    <sheet name="Quadro III.3.7" sheetId="30" r:id="rId35"/>
    <sheet name="Quadro III.3.8" sheetId="31" r:id="rId36"/>
    <sheet name="Quadro III.3.9" sheetId="32" r:id="rId37"/>
    <sheet name="Quadro III.3.10" sheetId="34" r:id="rId38"/>
    <sheet name="Quadro III.3.11" sheetId="33" r:id="rId39"/>
    <sheet name="Quadro III.3.12" sheetId="35" r:id="rId40"/>
    <sheet name="Quadro III.4.1" sheetId="48" r:id="rId41"/>
    <sheet name="Quadro III.4.2" sheetId="49" r:id="rId42"/>
    <sheet name="Quadro III.4.3" sheetId="50" r:id="rId43"/>
    <sheet name="Quadro III.4.4" sheetId="51" r:id="rId44"/>
    <sheet name="Quadro III.4.5" sheetId="52" r:id="rId45"/>
    <sheet name="Quadro III.4.6" sheetId="53" r:id="rId46"/>
    <sheet name="Quadro III.4.7" sheetId="54" r:id="rId47"/>
    <sheet name="Quadro III.4.8" sheetId="55" r:id="rId48"/>
    <sheet name="Quadro III.4.9" sheetId="57" r:id="rId49"/>
    <sheet name="Quadro III.4.10" sheetId="56" r:id="rId50"/>
    <sheet name="Quadro III.4.11" sheetId="58" r:id="rId51"/>
    <sheet name="Quadro III.4.12" sheetId="59" r:id="rId52"/>
    <sheet name="Quadro III.5.1" sheetId="60" r:id="rId53"/>
    <sheet name="Quadro III.5.2" sheetId="61" r:id="rId54"/>
    <sheet name="Quadro III.5.3" sheetId="62" r:id="rId55"/>
    <sheet name="Quadro III.5.4" sheetId="63" r:id="rId56"/>
    <sheet name="Quadro III.5.5" sheetId="64" r:id="rId57"/>
    <sheet name="Quadro III.5.6" sheetId="65" r:id="rId58"/>
    <sheet name="Quadro III.5.7" sheetId="66" r:id="rId59"/>
    <sheet name="Quadro III.5.8" sheetId="67" r:id="rId60"/>
    <sheet name="Quadro III.5.9" sheetId="68" r:id="rId61"/>
    <sheet name="Quadro III.5.10" sheetId="69" r:id="rId62"/>
    <sheet name="Quadro III.5.11" sheetId="70" r:id="rId63"/>
    <sheet name="Quadro III.5.12" sheetId="71" r:id="rId64"/>
    <sheet name="Quadro III.6.1" sheetId="72" r:id="rId65"/>
    <sheet name="Quadro III.6.2" sheetId="73" r:id="rId66"/>
    <sheet name="Quadro III.6.3" sheetId="74" r:id="rId67"/>
    <sheet name="Quadro III.6.4" sheetId="75" r:id="rId68"/>
    <sheet name="Quadro III.6.5" sheetId="76" r:id="rId69"/>
    <sheet name="Quadro III.6.6" sheetId="77" r:id="rId70"/>
    <sheet name="Quadro III.6.7" sheetId="78" r:id="rId71"/>
    <sheet name="Quadro III.6.8" sheetId="79" r:id="rId72"/>
    <sheet name="Quadro III.6.9" sheetId="80" r:id="rId73"/>
    <sheet name="Quadro IV.1" sheetId="23" r:id="rId74"/>
    <sheet name="Quadro IV.2" sheetId="21" r:id="rId75"/>
    <sheet name="Quadro IV.3" sheetId="22" r:id="rId76"/>
    <sheet name="Quadro IV.4" sheetId="19" r:id="rId77"/>
    <sheet name="Quadro IV.5" sheetId="20" r:id="rId78"/>
    <sheet name="Quadro IV.6" sheetId="18" r:id="rId79"/>
    <sheet name="Quadro IV.7" sheetId="17" r:id="rId80"/>
    <sheet name="Quadro IV.8" sheetId="16" r:id="rId81"/>
    <sheet name="Quadro IV.9" sheetId="15" r:id="rId82"/>
  </sheets>
  <definedNames>
    <definedName name="a" localSheetId="11">#REF!</definedName>
    <definedName name="a" localSheetId="1">#REF!</definedName>
    <definedName name="a" localSheetId="3">#REF!</definedName>
    <definedName name="a" localSheetId="2">#REF!</definedName>
    <definedName name="a" localSheetId="13">#REF!</definedName>
    <definedName name="a" localSheetId="14">#REF!</definedName>
    <definedName name="a" localSheetId="15">#REF!</definedName>
    <definedName name="a" localSheetId="4">#REF!</definedName>
    <definedName name="a" localSheetId="5">#REF!</definedName>
    <definedName name="a" localSheetId="6">#REF!</definedName>
    <definedName name="a" localSheetId="7">#REF!</definedName>
    <definedName name="a" localSheetId="8">#REF!</definedName>
    <definedName name="a" localSheetId="9">#REF!</definedName>
    <definedName name="a" localSheetId="10">#REF!</definedName>
    <definedName name="a" localSheetId="12">#REF!</definedName>
    <definedName name="a" localSheetId="26">#REF!</definedName>
    <definedName name="a" localSheetId="21">#REF!</definedName>
    <definedName name="a" localSheetId="23">#REF!</definedName>
    <definedName name="a" localSheetId="28">#REF!</definedName>
    <definedName name="a" localSheetId="37">#REF!</definedName>
    <definedName name="a" localSheetId="38">#REF!</definedName>
    <definedName name="a" localSheetId="39">#REF!</definedName>
    <definedName name="a" localSheetId="29">#REF!</definedName>
    <definedName name="a" localSheetId="30">#REF!</definedName>
    <definedName name="a" localSheetId="31">#REF!</definedName>
    <definedName name="a" localSheetId="32">#REF!</definedName>
    <definedName name="a" localSheetId="33">#REF!</definedName>
    <definedName name="a" localSheetId="34">#REF!</definedName>
    <definedName name="a" localSheetId="35">#REF!</definedName>
    <definedName name="a" localSheetId="36">#REF!</definedName>
    <definedName name="a" localSheetId="40">#REF!</definedName>
    <definedName name="a" localSheetId="49">#REF!</definedName>
    <definedName name="a" localSheetId="50">#REF!</definedName>
    <definedName name="a" localSheetId="51">#REF!</definedName>
    <definedName name="a" localSheetId="41">#REF!</definedName>
    <definedName name="a" localSheetId="42">#REF!</definedName>
    <definedName name="a" localSheetId="43">#REF!</definedName>
    <definedName name="a" localSheetId="44">#REF!</definedName>
    <definedName name="a" localSheetId="45">#REF!</definedName>
    <definedName name="a" localSheetId="46">#REF!</definedName>
    <definedName name="a" localSheetId="47">#REF!</definedName>
    <definedName name="a" localSheetId="48">#REF!</definedName>
    <definedName name="a" localSheetId="52">#REF!</definedName>
    <definedName name="a" localSheetId="61">#REF!</definedName>
    <definedName name="a" localSheetId="62">#REF!</definedName>
    <definedName name="a" localSheetId="63">#REF!</definedName>
    <definedName name="a" localSheetId="53">#REF!</definedName>
    <definedName name="a" localSheetId="54">#REF!</definedName>
    <definedName name="a" localSheetId="55">#REF!</definedName>
    <definedName name="a" localSheetId="56">#REF!</definedName>
    <definedName name="a" localSheetId="57">#REF!</definedName>
    <definedName name="a" localSheetId="58">#REF!</definedName>
    <definedName name="a" localSheetId="59">#REF!</definedName>
    <definedName name="a" localSheetId="60">#REF!</definedName>
    <definedName name="a" localSheetId="64">#REF!</definedName>
    <definedName name="a" localSheetId="65">#REF!</definedName>
    <definedName name="a" localSheetId="66">#REF!</definedName>
    <definedName name="a" localSheetId="67">#REF!</definedName>
    <definedName name="a" localSheetId="68">#REF!</definedName>
    <definedName name="a" localSheetId="69">#REF!</definedName>
    <definedName name="a" localSheetId="70">#REF!</definedName>
    <definedName name="a" localSheetId="71">#REF!</definedName>
    <definedName name="a" localSheetId="72">#REF!</definedName>
    <definedName name="a" localSheetId="73">#REF!</definedName>
    <definedName name="a" localSheetId="74">#REF!</definedName>
    <definedName name="a" localSheetId="75">#REF!</definedName>
    <definedName name="a" localSheetId="76">#REF!</definedName>
    <definedName name="a" localSheetId="77">#REF!</definedName>
    <definedName name="a" localSheetId="78">#REF!</definedName>
    <definedName name="a" localSheetId="79">#REF!</definedName>
    <definedName name="a" localSheetId="80">#REF!</definedName>
    <definedName name="a" localSheetId="81">#REF!</definedName>
    <definedName name="a">#REF!</definedName>
    <definedName name="antigo_QuadroII.1.2" localSheetId="11">#REF!</definedName>
    <definedName name="antigo_QuadroII.1.2">#REF!</definedName>
    <definedName name="d" localSheetId="11">#REF!</definedName>
    <definedName name="d">#REF!</definedName>
    <definedName name="M10PI" localSheetId="11">#REF!</definedName>
    <definedName name="M10PI" localSheetId="1">#REF!</definedName>
    <definedName name="M10PI" localSheetId="3">#REF!</definedName>
    <definedName name="M10PI" localSheetId="2">#REF!</definedName>
    <definedName name="M10PI" localSheetId="13">#REF!</definedName>
    <definedName name="M10PI" localSheetId="14">#REF!</definedName>
    <definedName name="M10PI" localSheetId="15">#REF!</definedName>
    <definedName name="M10PI" localSheetId="4">#REF!</definedName>
    <definedName name="M10PI" localSheetId="5">#REF!</definedName>
    <definedName name="M10PI" localSheetId="6">#REF!</definedName>
    <definedName name="M10PI" localSheetId="7">#REF!</definedName>
    <definedName name="M10PI" localSheetId="8">#REF!</definedName>
    <definedName name="M10PI" localSheetId="9">#REF!</definedName>
    <definedName name="M10PI" localSheetId="10">#REF!</definedName>
    <definedName name="M10PI" localSheetId="12">#REF!</definedName>
    <definedName name="M10PI" localSheetId="26">#REF!</definedName>
    <definedName name="M10PI" localSheetId="21">#REF!</definedName>
    <definedName name="M10PI" localSheetId="23">#REF!</definedName>
    <definedName name="M10PI" localSheetId="28">#REF!</definedName>
    <definedName name="M10PI" localSheetId="37">#REF!</definedName>
    <definedName name="M10PI" localSheetId="38">#REF!</definedName>
    <definedName name="M10PI" localSheetId="39">#REF!</definedName>
    <definedName name="M10PI" localSheetId="29">#REF!</definedName>
    <definedName name="M10PI" localSheetId="30">#REF!</definedName>
    <definedName name="M10PI" localSheetId="31">#REF!</definedName>
    <definedName name="M10PI" localSheetId="32">#REF!</definedName>
    <definedName name="M10PI" localSheetId="33">#REF!</definedName>
    <definedName name="M10PI" localSheetId="34">#REF!</definedName>
    <definedName name="M10PI" localSheetId="35">#REF!</definedName>
    <definedName name="M10PI" localSheetId="36">#REF!</definedName>
    <definedName name="M10PI" localSheetId="40">#REF!</definedName>
    <definedName name="M10PI" localSheetId="49">#REF!</definedName>
    <definedName name="M10PI" localSheetId="50">#REF!</definedName>
    <definedName name="M10PI" localSheetId="51">#REF!</definedName>
    <definedName name="M10PI" localSheetId="41">#REF!</definedName>
    <definedName name="M10PI" localSheetId="42">#REF!</definedName>
    <definedName name="M10PI" localSheetId="43">#REF!</definedName>
    <definedName name="M10PI" localSheetId="44">#REF!</definedName>
    <definedName name="M10PI" localSheetId="45">#REF!</definedName>
    <definedName name="M10PI" localSheetId="46">#REF!</definedName>
    <definedName name="M10PI" localSheetId="47">#REF!</definedName>
    <definedName name="M10PI" localSheetId="48">#REF!</definedName>
    <definedName name="M10PI" localSheetId="52">#REF!</definedName>
    <definedName name="M10PI" localSheetId="61">#REF!</definedName>
    <definedName name="M10PI" localSheetId="62">#REF!</definedName>
    <definedName name="M10PI" localSheetId="63">#REF!</definedName>
    <definedName name="M10PI" localSheetId="53">#REF!</definedName>
    <definedName name="M10PI" localSheetId="54">#REF!</definedName>
    <definedName name="M10PI" localSheetId="55">#REF!</definedName>
    <definedName name="M10PI" localSheetId="56">#REF!</definedName>
    <definedName name="M10PI" localSheetId="57">#REF!</definedName>
    <definedName name="M10PI" localSheetId="58">#REF!</definedName>
    <definedName name="M10PI" localSheetId="59">#REF!</definedName>
    <definedName name="M10PI" localSheetId="60">#REF!</definedName>
    <definedName name="M10PI" localSheetId="64">#REF!</definedName>
    <definedName name="M10PI" localSheetId="65">#REF!</definedName>
    <definedName name="M10PI" localSheetId="66">#REF!</definedName>
    <definedName name="M10PI" localSheetId="67">#REF!</definedName>
    <definedName name="M10PI" localSheetId="68">#REF!</definedName>
    <definedName name="M10PI" localSheetId="69">#REF!</definedName>
    <definedName name="M10PI" localSheetId="70">#REF!</definedName>
    <definedName name="M10PI" localSheetId="71">#REF!</definedName>
    <definedName name="M10PI" localSheetId="72">#REF!</definedName>
    <definedName name="M10PI" localSheetId="73">#REF!</definedName>
    <definedName name="M10PI" localSheetId="74">#REF!</definedName>
    <definedName name="M10PI" localSheetId="75">#REF!</definedName>
    <definedName name="M10PI" localSheetId="76">#REF!</definedName>
    <definedName name="M10PI" localSheetId="77">#REF!</definedName>
    <definedName name="M10PI" localSheetId="78">#REF!</definedName>
    <definedName name="M10PI" localSheetId="79">#REF!</definedName>
    <definedName name="M10PI" localSheetId="80">#REF!</definedName>
    <definedName name="M10PI" localSheetId="81">#REF!</definedName>
    <definedName name="M10PI">#REF!</definedName>
    <definedName name="M1PIB" localSheetId="11">#REF!</definedName>
    <definedName name="M1PIB" localSheetId="1">#REF!</definedName>
    <definedName name="M1PIB" localSheetId="3">#REF!</definedName>
    <definedName name="M1PIB" localSheetId="2">#REF!</definedName>
    <definedName name="M1PIB" localSheetId="13">#REF!</definedName>
    <definedName name="M1PIB" localSheetId="14">#REF!</definedName>
    <definedName name="M1PIB" localSheetId="15">#REF!</definedName>
    <definedName name="M1PIB" localSheetId="4">#REF!</definedName>
    <definedName name="M1PIB" localSheetId="5">#REF!</definedName>
    <definedName name="M1PIB" localSheetId="6">#REF!</definedName>
    <definedName name="M1PIB" localSheetId="7">#REF!</definedName>
    <definedName name="M1PIB" localSheetId="8">#REF!</definedName>
    <definedName name="M1PIB" localSheetId="9">#REF!</definedName>
    <definedName name="M1PIB" localSheetId="10">#REF!</definedName>
    <definedName name="M1PIB" localSheetId="12">#REF!</definedName>
    <definedName name="M1PIB" localSheetId="26">#REF!</definedName>
    <definedName name="M1PIB" localSheetId="21">#REF!</definedName>
    <definedName name="M1PIB" localSheetId="23">#REF!</definedName>
    <definedName name="M1PIB" localSheetId="28">#REF!</definedName>
    <definedName name="M1PIB" localSheetId="37">#REF!</definedName>
    <definedName name="M1PIB" localSheetId="38">#REF!</definedName>
    <definedName name="M1PIB" localSheetId="39">#REF!</definedName>
    <definedName name="M1PIB" localSheetId="29">#REF!</definedName>
    <definedName name="M1PIB" localSheetId="30">#REF!</definedName>
    <definedName name="M1PIB" localSheetId="31">#REF!</definedName>
    <definedName name="M1PIB" localSheetId="32">#REF!</definedName>
    <definedName name="M1PIB" localSheetId="33">#REF!</definedName>
    <definedName name="M1PIB" localSheetId="34">#REF!</definedName>
    <definedName name="M1PIB" localSheetId="35">#REF!</definedName>
    <definedName name="M1PIB" localSheetId="36">#REF!</definedName>
    <definedName name="M1PIB" localSheetId="40">#REF!</definedName>
    <definedName name="M1PIB" localSheetId="49">#REF!</definedName>
    <definedName name="M1PIB" localSheetId="50">#REF!</definedName>
    <definedName name="M1PIB" localSheetId="51">#REF!</definedName>
    <definedName name="M1PIB" localSheetId="41">#REF!</definedName>
    <definedName name="M1PIB" localSheetId="42">#REF!</definedName>
    <definedName name="M1PIB" localSheetId="43">#REF!</definedName>
    <definedName name="M1PIB" localSheetId="44">#REF!</definedName>
    <definedName name="M1PIB" localSheetId="45">#REF!</definedName>
    <definedName name="M1PIB" localSheetId="46">#REF!</definedName>
    <definedName name="M1PIB" localSheetId="47">#REF!</definedName>
    <definedName name="M1PIB" localSheetId="48">#REF!</definedName>
    <definedName name="M1PIB" localSheetId="52">#REF!</definedName>
    <definedName name="M1PIB" localSheetId="61">#REF!</definedName>
    <definedName name="M1PIB" localSheetId="62">#REF!</definedName>
    <definedName name="M1PIB" localSheetId="63">#REF!</definedName>
    <definedName name="M1PIB" localSheetId="53">#REF!</definedName>
    <definedName name="M1PIB" localSheetId="54">#REF!</definedName>
    <definedName name="M1PIB" localSheetId="55">#REF!</definedName>
    <definedName name="M1PIB" localSheetId="56">#REF!</definedName>
    <definedName name="M1PIB" localSheetId="57">#REF!</definedName>
    <definedName name="M1PIB" localSheetId="58">#REF!</definedName>
    <definedName name="M1PIB" localSheetId="59">#REF!</definedName>
    <definedName name="M1PIB" localSheetId="60">#REF!</definedName>
    <definedName name="M1PIB" localSheetId="64">#REF!</definedName>
    <definedName name="M1PIB" localSheetId="65">#REF!</definedName>
    <definedName name="M1PIB" localSheetId="66">#REF!</definedName>
    <definedName name="M1PIB" localSheetId="67">#REF!</definedName>
    <definedName name="M1PIB" localSheetId="68">#REF!</definedName>
    <definedName name="M1PIB" localSheetId="69">#REF!</definedName>
    <definedName name="M1PIB" localSheetId="70">#REF!</definedName>
    <definedName name="M1PIB" localSheetId="71">#REF!</definedName>
    <definedName name="M1PIB" localSheetId="72">#REF!</definedName>
    <definedName name="M1PIB" localSheetId="73">#REF!</definedName>
    <definedName name="M1PIB" localSheetId="74">#REF!</definedName>
    <definedName name="M1PIB" localSheetId="75">#REF!</definedName>
    <definedName name="M1PIB" localSheetId="76">#REF!</definedName>
    <definedName name="M1PIB" localSheetId="77">#REF!</definedName>
    <definedName name="M1PIB" localSheetId="78">#REF!</definedName>
    <definedName name="M1PIB" localSheetId="79">#REF!</definedName>
    <definedName name="M1PIB" localSheetId="80">#REF!</definedName>
    <definedName name="M1PIB" localSheetId="81">#REF!</definedName>
    <definedName name="M1PIB">#REF!</definedName>
    <definedName name="M2IPC" localSheetId="11">#REF!</definedName>
    <definedName name="M2IPC" localSheetId="1">#REF!</definedName>
    <definedName name="M2IPC" localSheetId="3">#REF!</definedName>
    <definedName name="M2IPC" localSheetId="2">#REF!</definedName>
    <definedName name="M2IPC" localSheetId="13">#REF!</definedName>
    <definedName name="M2IPC" localSheetId="14">#REF!</definedName>
    <definedName name="M2IPC" localSheetId="15">#REF!</definedName>
    <definedName name="M2IPC" localSheetId="4">#REF!</definedName>
    <definedName name="M2IPC" localSheetId="5">#REF!</definedName>
    <definedName name="M2IPC" localSheetId="6">#REF!</definedName>
    <definedName name="M2IPC" localSheetId="7">#REF!</definedName>
    <definedName name="M2IPC" localSheetId="8">#REF!</definedName>
    <definedName name="M2IPC" localSheetId="9">#REF!</definedName>
    <definedName name="M2IPC" localSheetId="10">#REF!</definedName>
    <definedName name="M2IPC" localSheetId="12">#REF!</definedName>
    <definedName name="M2IPC" localSheetId="26">#REF!</definedName>
    <definedName name="M2IPC" localSheetId="21">#REF!</definedName>
    <definedName name="M2IPC" localSheetId="23">#REF!</definedName>
    <definedName name="M2IPC" localSheetId="28">#REF!</definedName>
    <definedName name="M2IPC" localSheetId="37">#REF!</definedName>
    <definedName name="M2IPC" localSheetId="38">#REF!</definedName>
    <definedName name="M2IPC" localSheetId="39">#REF!</definedName>
    <definedName name="M2IPC" localSheetId="29">#REF!</definedName>
    <definedName name="M2IPC" localSheetId="30">#REF!</definedName>
    <definedName name="M2IPC" localSheetId="31">#REF!</definedName>
    <definedName name="M2IPC" localSheetId="32">#REF!</definedName>
    <definedName name="M2IPC" localSheetId="33">#REF!</definedName>
    <definedName name="M2IPC" localSheetId="34">#REF!</definedName>
    <definedName name="M2IPC" localSheetId="35">#REF!</definedName>
    <definedName name="M2IPC" localSheetId="36">#REF!</definedName>
    <definedName name="M2IPC" localSheetId="40">#REF!</definedName>
    <definedName name="M2IPC" localSheetId="49">#REF!</definedName>
    <definedName name="M2IPC" localSheetId="50">#REF!</definedName>
    <definedName name="M2IPC" localSheetId="51">#REF!</definedName>
    <definedName name="M2IPC" localSheetId="41">#REF!</definedName>
    <definedName name="M2IPC" localSheetId="42">#REF!</definedName>
    <definedName name="M2IPC" localSheetId="43">#REF!</definedName>
    <definedName name="M2IPC" localSheetId="44">#REF!</definedName>
    <definedName name="M2IPC" localSheetId="45">#REF!</definedName>
    <definedName name="M2IPC" localSheetId="46">#REF!</definedName>
    <definedName name="M2IPC" localSheetId="47">#REF!</definedName>
    <definedName name="M2IPC" localSheetId="48">#REF!</definedName>
    <definedName name="M2IPC" localSheetId="52">#REF!</definedName>
    <definedName name="M2IPC" localSheetId="61">#REF!</definedName>
    <definedName name="M2IPC" localSheetId="62">#REF!</definedName>
    <definedName name="M2IPC" localSheetId="63">#REF!</definedName>
    <definedName name="M2IPC" localSheetId="53">#REF!</definedName>
    <definedName name="M2IPC" localSheetId="54">#REF!</definedName>
    <definedName name="M2IPC" localSheetId="55">#REF!</definedName>
    <definedName name="M2IPC" localSheetId="56">#REF!</definedName>
    <definedName name="M2IPC" localSheetId="57">#REF!</definedName>
    <definedName name="M2IPC" localSheetId="58">#REF!</definedName>
    <definedName name="M2IPC" localSheetId="59">#REF!</definedName>
    <definedName name="M2IPC" localSheetId="60">#REF!</definedName>
    <definedName name="M2IPC" localSheetId="64">#REF!</definedName>
    <definedName name="M2IPC" localSheetId="65">#REF!</definedName>
    <definedName name="M2IPC" localSheetId="66">#REF!</definedName>
    <definedName name="M2IPC" localSheetId="67">#REF!</definedName>
    <definedName name="M2IPC" localSheetId="68">#REF!</definedName>
    <definedName name="M2IPC" localSheetId="69">#REF!</definedName>
    <definedName name="M2IPC" localSheetId="70">#REF!</definedName>
    <definedName name="M2IPC" localSheetId="71">#REF!</definedName>
    <definedName name="M2IPC" localSheetId="72">#REF!</definedName>
    <definedName name="M2IPC" localSheetId="73">#REF!</definedName>
    <definedName name="M2IPC" localSheetId="74">#REF!</definedName>
    <definedName name="M2IPC" localSheetId="75">#REF!</definedName>
    <definedName name="M2IPC" localSheetId="76">#REF!</definedName>
    <definedName name="M2IPC" localSheetId="77">#REF!</definedName>
    <definedName name="M2IPC" localSheetId="78">#REF!</definedName>
    <definedName name="M2IPC" localSheetId="79">#REF!</definedName>
    <definedName name="M2IPC" localSheetId="80">#REF!</definedName>
    <definedName name="M2IPC" localSheetId="81">#REF!</definedName>
    <definedName name="M2IPC">#REF!</definedName>
    <definedName name="M3BP" localSheetId="11">#REF!</definedName>
    <definedName name="M3BP" localSheetId="1">#REF!</definedName>
    <definedName name="M3BP" localSheetId="3">#REF!</definedName>
    <definedName name="M3BP" localSheetId="2">#REF!</definedName>
    <definedName name="M3BP" localSheetId="13">#REF!</definedName>
    <definedName name="M3BP" localSheetId="14">#REF!</definedName>
    <definedName name="M3BP" localSheetId="15">#REF!</definedName>
    <definedName name="M3BP" localSheetId="4">#REF!</definedName>
    <definedName name="M3BP" localSheetId="5">#REF!</definedName>
    <definedName name="M3BP" localSheetId="6">#REF!</definedName>
    <definedName name="M3BP" localSheetId="7">#REF!</definedName>
    <definedName name="M3BP" localSheetId="8">#REF!</definedName>
    <definedName name="M3BP" localSheetId="9">#REF!</definedName>
    <definedName name="M3BP" localSheetId="10">#REF!</definedName>
    <definedName name="M3BP" localSheetId="12">#REF!</definedName>
    <definedName name="M3BP" localSheetId="26">#REF!</definedName>
    <definedName name="M3BP" localSheetId="21">#REF!</definedName>
    <definedName name="M3BP" localSheetId="23">#REF!</definedName>
    <definedName name="M3BP" localSheetId="28">#REF!</definedName>
    <definedName name="M3BP" localSheetId="37">#REF!</definedName>
    <definedName name="M3BP" localSheetId="38">#REF!</definedName>
    <definedName name="M3BP" localSheetId="39">#REF!</definedName>
    <definedName name="M3BP" localSheetId="29">#REF!</definedName>
    <definedName name="M3BP" localSheetId="30">#REF!</definedName>
    <definedName name="M3BP" localSheetId="31">#REF!</definedName>
    <definedName name="M3BP" localSheetId="32">#REF!</definedName>
    <definedName name="M3BP" localSheetId="33">#REF!</definedName>
    <definedName name="M3BP" localSheetId="34">#REF!</definedName>
    <definedName name="M3BP" localSheetId="35">#REF!</definedName>
    <definedName name="M3BP" localSheetId="36">#REF!</definedName>
    <definedName name="M3BP" localSheetId="40">#REF!</definedName>
    <definedName name="M3BP" localSheetId="49">#REF!</definedName>
    <definedName name="M3BP" localSheetId="50">#REF!</definedName>
    <definedName name="M3BP" localSheetId="51">#REF!</definedName>
    <definedName name="M3BP" localSheetId="41">#REF!</definedName>
    <definedName name="M3BP" localSheetId="42">#REF!</definedName>
    <definedName name="M3BP" localSheetId="43">#REF!</definedName>
    <definedName name="M3BP" localSheetId="44">#REF!</definedName>
    <definedName name="M3BP" localSheetId="45">#REF!</definedName>
    <definedName name="M3BP" localSheetId="46">#REF!</definedName>
    <definedName name="M3BP" localSheetId="47">#REF!</definedName>
    <definedName name="M3BP" localSheetId="48">#REF!</definedName>
    <definedName name="M3BP" localSheetId="52">#REF!</definedName>
    <definedName name="M3BP" localSheetId="61">#REF!</definedName>
    <definedName name="M3BP" localSheetId="62">#REF!</definedName>
    <definedName name="M3BP" localSheetId="63">#REF!</definedName>
    <definedName name="M3BP" localSheetId="53">#REF!</definedName>
    <definedName name="M3BP" localSheetId="54">#REF!</definedName>
    <definedName name="M3BP" localSheetId="55">#REF!</definedName>
    <definedName name="M3BP" localSheetId="56">#REF!</definedName>
    <definedName name="M3BP" localSheetId="57">#REF!</definedName>
    <definedName name="M3BP" localSheetId="58">#REF!</definedName>
    <definedName name="M3BP" localSheetId="59">#REF!</definedName>
    <definedName name="M3BP" localSheetId="60">#REF!</definedName>
    <definedName name="M3BP" localSheetId="64">#REF!</definedName>
    <definedName name="M3BP" localSheetId="65">#REF!</definedName>
    <definedName name="M3BP" localSheetId="66">#REF!</definedName>
    <definedName name="M3BP" localSheetId="67">#REF!</definedName>
    <definedName name="M3BP" localSheetId="68">#REF!</definedName>
    <definedName name="M3BP" localSheetId="69">#REF!</definedName>
    <definedName name="M3BP" localSheetId="70">#REF!</definedName>
    <definedName name="M3BP" localSheetId="71">#REF!</definedName>
    <definedName name="M3BP" localSheetId="72">#REF!</definedName>
    <definedName name="M3BP" localSheetId="73">#REF!</definedName>
    <definedName name="M3BP" localSheetId="74">#REF!</definedName>
    <definedName name="M3BP" localSheetId="75">#REF!</definedName>
    <definedName name="M3BP" localSheetId="76">#REF!</definedName>
    <definedName name="M3BP" localSheetId="77">#REF!</definedName>
    <definedName name="M3BP" localSheetId="78">#REF!</definedName>
    <definedName name="M3BP" localSheetId="79">#REF!</definedName>
    <definedName name="M3BP" localSheetId="80">#REF!</definedName>
    <definedName name="M3BP" localSheetId="81">#REF!</definedName>
    <definedName name="M3BP">#REF!</definedName>
    <definedName name="M4DGXM" localSheetId="11">#REF!</definedName>
    <definedName name="M4DGXM" localSheetId="1">#REF!</definedName>
    <definedName name="M4DGXM" localSheetId="3">#REF!</definedName>
    <definedName name="M4DGXM" localSheetId="2">#REF!</definedName>
    <definedName name="M4DGXM" localSheetId="13">#REF!</definedName>
    <definedName name="M4DGXM" localSheetId="14">#REF!</definedName>
    <definedName name="M4DGXM" localSheetId="15">#REF!</definedName>
    <definedName name="M4DGXM" localSheetId="4">#REF!</definedName>
    <definedName name="M4DGXM" localSheetId="5">#REF!</definedName>
    <definedName name="M4DGXM" localSheetId="6">#REF!</definedName>
    <definedName name="M4DGXM" localSheetId="7">#REF!</definedName>
    <definedName name="M4DGXM" localSheetId="8">#REF!</definedName>
    <definedName name="M4DGXM" localSheetId="9">#REF!</definedName>
    <definedName name="M4DGXM" localSheetId="10">#REF!</definedName>
    <definedName name="M4DGXM" localSheetId="12">#REF!</definedName>
    <definedName name="M4DGXM" localSheetId="26">#REF!</definedName>
    <definedName name="M4DGXM" localSheetId="21">#REF!</definedName>
    <definedName name="M4DGXM" localSheetId="23">#REF!</definedName>
    <definedName name="M4DGXM" localSheetId="28">#REF!</definedName>
    <definedName name="M4DGXM" localSheetId="37">#REF!</definedName>
    <definedName name="M4DGXM" localSheetId="38">#REF!</definedName>
    <definedName name="M4DGXM" localSheetId="39">#REF!</definedName>
    <definedName name="M4DGXM" localSheetId="29">#REF!</definedName>
    <definedName name="M4DGXM" localSheetId="30">#REF!</definedName>
    <definedName name="M4DGXM" localSheetId="31">#REF!</definedName>
    <definedName name="M4DGXM" localSheetId="32">#REF!</definedName>
    <definedName name="M4DGXM" localSheetId="33">#REF!</definedName>
    <definedName name="M4DGXM" localSheetId="34">#REF!</definedName>
    <definedName name="M4DGXM" localSheetId="35">#REF!</definedName>
    <definedName name="M4DGXM" localSheetId="36">#REF!</definedName>
    <definedName name="M4DGXM" localSheetId="40">#REF!</definedName>
    <definedName name="M4DGXM" localSheetId="49">#REF!</definedName>
    <definedName name="M4DGXM" localSheetId="50">#REF!</definedName>
    <definedName name="M4DGXM" localSheetId="51">#REF!</definedName>
    <definedName name="M4DGXM" localSheetId="41">#REF!</definedName>
    <definedName name="M4DGXM" localSheetId="42">#REF!</definedName>
    <definedName name="M4DGXM" localSheetId="43">#REF!</definedName>
    <definedName name="M4DGXM" localSheetId="44">#REF!</definedName>
    <definedName name="M4DGXM" localSheetId="45">#REF!</definedName>
    <definedName name="M4DGXM" localSheetId="46">#REF!</definedName>
    <definedName name="M4DGXM" localSheetId="47">#REF!</definedName>
    <definedName name="M4DGXM" localSheetId="48">#REF!</definedName>
    <definedName name="M4DGXM" localSheetId="52">#REF!</definedName>
    <definedName name="M4DGXM" localSheetId="61">#REF!</definedName>
    <definedName name="M4DGXM" localSheetId="62">#REF!</definedName>
    <definedName name="M4DGXM" localSheetId="63">#REF!</definedName>
    <definedName name="M4DGXM" localSheetId="53">#REF!</definedName>
    <definedName name="M4DGXM" localSheetId="54">#REF!</definedName>
    <definedName name="M4DGXM" localSheetId="55">#REF!</definedName>
    <definedName name="M4DGXM" localSheetId="56">#REF!</definedName>
    <definedName name="M4DGXM" localSheetId="57">#REF!</definedName>
    <definedName name="M4DGXM" localSheetId="58">#REF!</definedName>
    <definedName name="M4DGXM" localSheetId="59">#REF!</definedName>
    <definedName name="M4DGXM" localSheetId="60">#REF!</definedName>
    <definedName name="M4DGXM" localSheetId="64">#REF!</definedName>
    <definedName name="M4DGXM" localSheetId="65">#REF!</definedName>
    <definedName name="M4DGXM" localSheetId="66">#REF!</definedName>
    <definedName name="M4DGXM" localSheetId="67">#REF!</definedName>
    <definedName name="M4DGXM" localSheetId="68">#REF!</definedName>
    <definedName name="M4DGXM" localSheetId="69">#REF!</definedName>
    <definedName name="M4DGXM" localSheetId="70">#REF!</definedName>
    <definedName name="M4DGXM" localSheetId="71">#REF!</definedName>
    <definedName name="M4DGXM" localSheetId="72">#REF!</definedName>
    <definedName name="M4DGXM" localSheetId="73">#REF!</definedName>
    <definedName name="M4DGXM" localSheetId="74">#REF!</definedName>
    <definedName name="M4DGXM" localSheetId="75">#REF!</definedName>
    <definedName name="M4DGXM" localSheetId="76">#REF!</definedName>
    <definedName name="M4DGXM" localSheetId="77">#REF!</definedName>
    <definedName name="M4DGXM" localSheetId="78">#REF!</definedName>
    <definedName name="M4DGXM" localSheetId="79">#REF!</definedName>
    <definedName name="M4DGXM" localSheetId="80">#REF!</definedName>
    <definedName name="M4DGXM" localSheetId="81">#REF!</definedName>
    <definedName name="M4DGXM">#REF!</definedName>
    <definedName name="M5DIV" localSheetId="11">#REF!</definedName>
    <definedName name="M5DIV" localSheetId="1">#REF!</definedName>
    <definedName name="M5DIV" localSheetId="3">#REF!</definedName>
    <definedName name="M5DIV" localSheetId="2">#REF!</definedName>
    <definedName name="M5DIV" localSheetId="13">#REF!</definedName>
    <definedName name="M5DIV" localSheetId="14">#REF!</definedName>
    <definedName name="M5DIV" localSheetId="15">#REF!</definedName>
    <definedName name="M5DIV" localSheetId="4">#REF!</definedName>
    <definedName name="M5DIV" localSheetId="5">#REF!</definedName>
    <definedName name="M5DIV" localSheetId="6">#REF!</definedName>
    <definedName name="M5DIV" localSheetId="7">#REF!</definedName>
    <definedName name="M5DIV" localSheetId="8">#REF!</definedName>
    <definedName name="M5DIV" localSheetId="9">#REF!</definedName>
    <definedName name="M5DIV" localSheetId="10">#REF!</definedName>
    <definedName name="M5DIV" localSheetId="12">#REF!</definedName>
    <definedName name="M5DIV" localSheetId="26">#REF!</definedName>
    <definedName name="M5DIV" localSheetId="21">#REF!</definedName>
    <definedName name="M5DIV" localSheetId="23">#REF!</definedName>
    <definedName name="M5DIV" localSheetId="28">#REF!</definedName>
    <definedName name="M5DIV" localSheetId="37">#REF!</definedName>
    <definedName name="M5DIV" localSheetId="38">#REF!</definedName>
    <definedName name="M5DIV" localSheetId="39">#REF!</definedName>
    <definedName name="M5DIV" localSheetId="29">#REF!</definedName>
    <definedName name="M5DIV" localSheetId="30">#REF!</definedName>
    <definedName name="M5DIV" localSheetId="31">#REF!</definedName>
    <definedName name="M5DIV" localSheetId="32">#REF!</definedName>
    <definedName name="M5DIV" localSheetId="33">#REF!</definedName>
    <definedName name="M5DIV" localSheetId="34">#REF!</definedName>
    <definedName name="M5DIV" localSheetId="35">#REF!</definedName>
    <definedName name="M5DIV" localSheetId="36">#REF!</definedName>
    <definedName name="M5DIV" localSheetId="40">#REF!</definedName>
    <definedName name="M5DIV" localSheetId="49">#REF!</definedName>
    <definedName name="M5DIV" localSheetId="50">#REF!</definedName>
    <definedName name="M5DIV" localSheetId="51">#REF!</definedName>
    <definedName name="M5DIV" localSheetId="41">#REF!</definedName>
    <definedName name="M5DIV" localSheetId="42">#REF!</definedName>
    <definedName name="M5DIV" localSheetId="43">#REF!</definedName>
    <definedName name="M5DIV" localSheetId="44">#REF!</definedName>
    <definedName name="M5DIV" localSheetId="45">#REF!</definedName>
    <definedName name="M5DIV" localSheetId="46">#REF!</definedName>
    <definedName name="M5DIV" localSheetId="47">#REF!</definedName>
    <definedName name="M5DIV" localSheetId="48">#REF!</definedName>
    <definedName name="M5DIV" localSheetId="52">#REF!</definedName>
    <definedName name="M5DIV" localSheetId="61">#REF!</definedName>
    <definedName name="M5DIV" localSheetId="62">#REF!</definedName>
    <definedName name="M5DIV" localSheetId="63">#REF!</definedName>
    <definedName name="M5DIV" localSheetId="53">#REF!</definedName>
    <definedName name="M5DIV" localSheetId="54">#REF!</definedName>
    <definedName name="M5DIV" localSheetId="55">#REF!</definedName>
    <definedName name="M5DIV" localSheetId="56">#REF!</definedName>
    <definedName name="M5DIV" localSheetId="57">#REF!</definedName>
    <definedName name="M5DIV" localSheetId="58">#REF!</definedName>
    <definedName name="M5DIV" localSheetId="59">#REF!</definedName>
    <definedName name="M5DIV" localSheetId="60">#REF!</definedName>
    <definedName name="M5DIV" localSheetId="64">#REF!</definedName>
    <definedName name="M5DIV" localSheetId="65">#REF!</definedName>
    <definedName name="M5DIV" localSheetId="66">#REF!</definedName>
    <definedName name="M5DIV" localSheetId="67">#REF!</definedName>
    <definedName name="M5DIV" localSheetId="68">#REF!</definedName>
    <definedName name="M5DIV" localSheetId="69">#REF!</definedName>
    <definedName name="M5DIV" localSheetId="70">#REF!</definedName>
    <definedName name="M5DIV" localSheetId="71">#REF!</definedName>
    <definedName name="M5DIV" localSheetId="72">#REF!</definedName>
    <definedName name="M5DIV" localSheetId="73">#REF!</definedName>
    <definedName name="M5DIV" localSheetId="74">#REF!</definedName>
    <definedName name="M5DIV" localSheetId="75">#REF!</definedName>
    <definedName name="M5DIV" localSheetId="76">#REF!</definedName>
    <definedName name="M5DIV" localSheetId="77">#REF!</definedName>
    <definedName name="M5DIV" localSheetId="78">#REF!</definedName>
    <definedName name="M5DIV" localSheetId="79">#REF!</definedName>
    <definedName name="M5DIV" localSheetId="80">#REF!</definedName>
    <definedName name="M5DIV" localSheetId="81">#REF!</definedName>
    <definedName name="M5DIV">#REF!</definedName>
    <definedName name="M6OFE" localSheetId="11">#REF!</definedName>
    <definedName name="M6OFE" localSheetId="1">#REF!</definedName>
    <definedName name="M6OFE" localSheetId="3">#REF!</definedName>
    <definedName name="M6OFE" localSheetId="2">#REF!</definedName>
    <definedName name="M6OFE" localSheetId="13">#REF!</definedName>
    <definedName name="M6OFE" localSheetId="14">#REF!</definedName>
    <definedName name="M6OFE" localSheetId="15">#REF!</definedName>
    <definedName name="M6OFE" localSheetId="4">#REF!</definedName>
    <definedName name="M6OFE" localSheetId="5">#REF!</definedName>
    <definedName name="M6OFE" localSheetId="6">#REF!</definedName>
    <definedName name="M6OFE" localSheetId="7">#REF!</definedName>
    <definedName name="M6OFE" localSheetId="8">#REF!</definedName>
    <definedName name="M6OFE" localSheetId="9">#REF!</definedName>
    <definedName name="M6OFE" localSheetId="10">#REF!</definedName>
    <definedName name="M6OFE" localSheetId="12">#REF!</definedName>
    <definedName name="M6OFE" localSheetId="26">#REF!</definedName>
    <definedName name="M6OFE" localSheetId="21">#REF!</definedName>
    <definedName name="M6OFE" localSheetId="23">#REF!</definedName>
    <definedName name="M6OFE" localSheetId="28">#REF!</definedName>
    <definedName name="M6OFE" localSheetId="37">#REF!</definedName>
    <definedName name="M6OFE" localSheetId="38">#REF!</definedName>
    <definedName name="M6OFE" localSheetId="39">#REF!</definedName>
    <definedName name="M6OFE" localSheetId="29">#REF!</definedName>
    <definedName name="M6OFE" localSheetId="30">#REF!</definedName>
    <definedName name="M6OFE" localSheetId="31">#REF!</definedName>
    <definedName name="M6OFE" localSheetId="32">#REF!</definedName>
    <definedName name="M6OFE" localSheetId="33">#REF!</definedName>
    <definedName name="M6OFE" localSheetId="34">#REF!</definedName>
    <definedName name="M6OFE" localSheetId="35">#REF!</definedName>
    <definedName name="M6OFE" localSheetId="36">#REF!</definedName>
    <definedName name="M6OFE" localSheetId="40">#REF!</definedName>
    <definedName name="M6OFE" localSheetId="49">#REF!</definedName>
    <definedName name="M6OFE" localSheetId="50">#REF!</definedName>
    <definedName name="M6OFE" localSheetId="51">#REF!</definedName>
    <definedName name="M6OFE" localSheetId="41">#REF!</definedName>
    <definedName name="M6OFE" localSheetId="42">#REF!</definedName>
    <definedName name="M6OFE" localSheetId="43">#REF!</definedName>
    <definedName name="M6OFE" localSheetId="44">#REF!</definedName>
    <definedName name="M6OFE" localSheetId="45">#REF!</definedName>
    <definedName name="M6OFE" localSheetId="46">#REF!</definedName>
    <definedName name="M6OFE" localSheetId="47">#REF!</definedName>
    <definedName name="M6OFE" localSheetId="48">#REF!</definedName>
    <definedName name="M6OFE" localSheetId="52">#REF!</definedName>
    <definedName name="M6OFE" localSheetId="61">#REF!</definedName>
    <definedName name="M6OFE" localSheetId="62">#REF!</definedName>
    <definedName name="M6OFE" localSheetId="63">#REF!</definedName>
    <definedName name="M6OFE" localSheetId="53">#REF!</definedName>
    <definedName name="M6OFE" localSheetId="54">#REF!</definedName>
    <definedName name="M6OFE" localSheetId="55">#REF!</definedName>
    <definedName name="M6OFE" localSheetId="56">#REF!</definedName>
    <definedName name="M6OFE" localSheetId="57">#REF!</definedName>
    <definedName name="M6OFE" localSheetId="58">#REF!</definedName>
    <definedName name="M6OFE" localSheetId="59">#REF!</definedName>
    <definedName name="M6OFE" localSheetId="60">#REF!</definedName>
    <definedName name="M6OFE" localSheetId="64">#REF!</definedName>
    <definedName name="M6OFE" localSheetId="65">#REF!</definedName>
    <definedName name="M6OFE" localSheetId="66">#REF!</definedName>
    <definedName name="M6OFE" localSheetId="67">#REF!</definedName>
    <definedName name="M6OFE" localSheetId="68">#REF!</definedName>
    <definedName name="M6OFE" localSheetId="69">#REF!</definedName>
    <definedName name="M6OFE" localSheetId="70">#REF!</definedName>
    <definedName name="M6OFE" localSheetId="71">#REF!</definedName>
    <definedName name="M6OFE" localSheetId="72">#REF!</definedName>
    <definedName name="M6OFE" localSheetId="73">#REF!</definedName>
    <definedName name="M6OFE" localSheetId="74">#REF!</definedName>
    <definedName name="M6OFE" localSheetId="75">#REF!</definedName>
    <definedName name="M6OFE" localSheetId="76">#REF!</definedName>
    <definedName name="M6OFE" localSheetId="77">#REF!</definedName>
    <definedName name="M6OFE" localSheetId="78">#REF!</definedName>
    <definedName name="M6OFE" localSheetId="79">#REF!</definedName>
    <definedName name="M6OFE" localSheetId="80">#REF!</definedName>
    <definedName name="M6OFE" localSheetId="81">#REF!</definedName>
    <definedName name="M6OFE">#REF!</definedName>
    <definedName name="M7SM" localSheetId="11">#REF!</definedName>
    <definedName name="M7SM" localSheetId="1">#REF!</definedName>
    <definedName name="M7SM" localSheetId="3">#REF!</definedName>
    <definedName name="M7SM" localSheetId="2">#REF!</definedName>
    <definedName name="M7SM" localSheetId="13">#REF!</definedName>
    <definedName name="M7SM" localSheetId="14">#REF!</definedName>
    <definedName name="M7SM" localSheetId="15">#REF!</definedName>
    <definedName name="M7SM" localSheetId="4">#REF!</definedName>
    <definedName name="M7SM" localSheetId="5">#REF!</definedName>
    <definedName name="M7SM" localSheetId="6">#REF!</definedName>
    <definedName name="M7SM" localSheetId="7">#REF!</definedName>
    <definedName name="M7SM" localSheetId="8">#REF!</definedName>
    <definedName name="M7SM" localSheetId="9">#REF!</definedName>
    <definedName name="M7SM" localSheetId="10">#REF!</definedName>
    <definedName name="M7SM" localSheetId="12">#REF!</definedName>
    <definedName name="M7SM" localSheetId="26">#REF!</definedName>
    <definedName name="M7SM" localSheetId="21">#REF!</definedName>
    <definedName name="M7SM" localSheetId="23">#REF!</definedName>
    <definedName name="M7SM" localSheetId="28">#REF!</definedName>
    <definedName name="M7SM" localSheetId="37">#REF!</definedName>
    <definedName name="M7SM" localSheetId="38">#REF!</definedName>
    <definedName name="M7SM" localSheetId="39">#REF!</definedName>
    <definedName name="M7SM" localSheetId="29">#REF!</definedName>
    <definedName name="M7SM" localSheetId="30">#REF!</definedName>
    <definedName name="M7SM" localSheetId="31">#REF!</definedName>
    <definedName name="M7SM" localSheetId="32">#REF!</definedName>
    <definedName name="M7SM" localSheetId="33">#REF!</definedName>
    <definedName name="M7SM" localSheetId="34">#REF!</definedName>
    <definedName name="M7SM" localSheetId="35">#REF!</definedName>
    <definedName name="M7SM" localSheetId="36">#REF!</definedName>
    <definedName name="M7SM" localSheetId="40">#REF!</definedName>
    <definedName name="M7SM" localSheetId="49">#REF!</definedName>
    <definedName name="M7SM" localSheetId="50">#REF!</definedName>
    <definedName name="M7SM" localSheetId="51">#REF!</definedName>
    <definedName name="M7SM" localSheetId="41">#REF!</definedName>
    <definedName name="M7SM" localSheetId="42">#REF!</definedName>
    <definedName name="M7SM" localSheetId="43">#REF!</definedName>
    <definedName name="M7SM" localSheetId="44">#REF!</definedName>
    <definedName name="M7SM" localSheetId="45">#REF!</definedName>
    <definedName name="M7SM" localSheetId="46">#REF!</definedName>
    <definedName name="M7SM" localSheetId="47">#REF!</definedName>
    <definedName name="M7SM" localSheetId="48">#REF!</definedName>
    <definedName name="M7SM" localSheetId="52">#REF!</definedName>
    <definedName name="M7SM" localSheetId="61">#REF!</definedName>
    <definedName name="M7SM" localSheetId="62">#REF!</definedName>
    <definedName name="M7SM" localSheetId="63">#REF!</definedName>
    <definedName name="M7SM" localSheetId="53">#REF!</definedName>
    <definedName name="M7SM" localSheetId="54">#REF!</definedName>
    <definedName name="M7SM" localSheetId="55">#REF!</definedName>
    <definedName name="M7SM" localSheetId="56">#REF!</definedName>
    <definedName name="M7SM" localSheetId="57">#REF!</definedName>
    <definedName name="M7SM" localSheetId="58">#REF!</definedName>
    <definedName name="M7SM" localSheetId="59">#REF!</definedName>
    <definedName name="M7SM" localSheetId="60">#REF!</definedName>
    <definedName name="M7SM" localSheetId="64">#REF!</definedName>
    <definedName name="M7SM" localSheetId="65">#REF!</definedName>
    <definedName name="M7SM" localSheetId="66">#REF!</definedName>
    <definedName name="M7SM" localSheetId="67">#REF!</definedName>
    <definedName name="M7SM" localSheetId="68">#REF!</definedName>
    <definedName name="M7SM" localSheetId="69">#REF!</definedName>
    <definedName name="M7SM" localSheetId="70">#REF!</definedName>
    <definedName name="M7SM" localSheetId="71">#REF!</definedName>
    <definedName name="M7SM" localSheetId="72">#REF!</definedName>
    <definedName name="M7SM" localSheetId="73">#REF!</definedName>
    <definedName name="M7SM" localSheetId="74">#REF!</definedName>
    <definedName name="M7SM" localSheetId="75">#REF!</definedName>
    <definedName name="M7SM" localSheetId="76">#REF!</definedName>
    <definedName name="M7SM" localSheetId="77">#REF!</definedName>
    <definedName name="M7SM" localSheetId="78">#REF!</definedName>
    <definedName name="M7SM" localSheetId="79">#REF!</definedName>
    <definedName name="M7SM" localSheetId="80">#REF!</definedName>
    <definedName name="M7SM" localSheetId="81">#REF!</definedName>
    <definedName name="M7SM">#REF!</definedName>
    <definedName name="M8TJ" localSheetId="11">#REF!</definedName>
    <definedName name="M8TJ" localSheetId="1">#REF!</definedName>
    <definedName name="M8TJ" localSheetId="3">#REF!</definedName>
    <definedName name="M8TJ" localSheetId="2">#REF!</definedName>
    <definedName name="M8TJ" localSheetId="13">#REF!</definedName>
    <definedName name="M8TJ" localSheetId="14">#REF!</definedName>
    <definedName name="M8TJ" localSheetId="15">#REF!</definedName>
    <definedName name="M8TJ" localSheetId="4">#REF!</definedName>
    <definedName name="M8TJ" localSheetId="5">#REF!</definedName>
    <definedName name="M8TJ" localSheetId="6">#REF!</definedName>
    <definedName name="M8TJ" localSheetId="7">#REF!</definedName>
    <definedName name="M8TJ" localSheetId="8">#REF!</definedName>
    <definedName name="M8TJ" localSheetId="9">#REF!</definedName>
    <definedName name="M8TJ" localSheetId="10">#REF!</definedName>
    <definedName name="M8TJ" localSheetId="12">#REF!</definedName>
    <definedName name="M8TJ" localSheetId="26">#REF!</definedName>
    <definedName name="M8TJ" localSheetId="21">#REF!</definedName>
    <definedName name="M8TJ" localSheetId="23">#REF!</definedName>
    <definedName name="M8TJ" localSheetId="28">#REF!</definedName>
    <definedName name="M8TJ" localSheetId="37">#REF!</definedName>
    <definedName name="M8TJ" localSheetId="38">#REF!</definedName>
    <definedName name="M8TJ" localSheetId="39">#REF!</definedName>
    <definedName name="M8TJ" localSheetId="29">#REF!</definedName>
    <definedName name="M8TJ" localSheetId="30">#REF!</definedName>
    <definedName name="M8TJ" localSheetId="31">#REF!</definedName>
    <definedName name="M8TJ" localSheetId="32">#REF!</definedName>
    <definedName name="M8TJ" localSheetId="33">#REF!</definedName>
    <definedName name="M8TJ" localSheetId="34">#REF!</definedName>
    <definedName name="M8TJ" localSheetId="35">#REF!</definedName>
    <definedName name="M8TJ" localSheetId="36">#REF!</definedName>
    <definedName name="M8TJ" localSheetId="40">#REF!</definedName>
    <definedName name="M8TJ" localSheetId="49">#REF!</definedName>
    <definedName name="M8TJ" localSheetId="50">#REF!</definedName>
    <definedName name="M8TJ" localSheetId="51">#REF!</definedName>
    <definedName name="M8TJ" localSheetId="41">#REF!</definedName>
    <definedName name="M8TJ" localSheetId="42">#REF!</definedName>
    <definedName name="M8TJ" localSheetId="43">#REF!</definedName>
    <definedName name="M8TJ" localSheetId="44">#REF!</definedName>
    <definedName name="M8TJ" localSheetId="45">#REF!</definedName>
    <definedName name="M8TJ" localSheetId="46">#REF!</definedName>
    <definedName name="M8TJ" localSheetId="47">#REF!</definedName>
    <definedName name="M8TJ" localSheetId="48">#REF!</definedName>
    <definedName name="M8TJ" localSheetId="52">#REF!</definedName>
    <definedName name="M8TJ" localSheetId="61">#REF!</definedName>
    <definedName name="M8TJ" localSheetId="62">#REF!</definedName>
    <definedName name="M8TJ" localSheetId="63">#REF!</definedName>
    <definedName name="M8TJ" localSheetId="53">#REF!</definedName>
    <definedName name="M8TJ" localSheetId="54">#REF!</definedName>
    <definedName name="M8TJ" localSheetId="55">#REF!</definedName>
    <definedName name="M8TJ" localSheetId="56">#REF!</definedName>
    <definedName name="M8TJ" localSheetId="57">#REF!</definedName>
    <definedName name="M8TJ" localSheetId="58">#REF!</definedName>
    <definedName name="M8TJ" localSheetId="59">#REF!</definedName>
    <definedName name="M8TJ" localSheetId="60">#REF!</definedName>
    <definedName name="M8TJ" localSheetId="64">#REF!</definedName>
    <definedName name="M8TJ" localSheetId="65">#REF!</definedName>
    <definedName name="M8TJ" localSheetId="66">#REF!</definedName>
    <definedName name="M8TJ" localSheetId="67">#REF!</definedName>
    <definedName name="M8TJ" localSheetId="68">#REF!</definedName>
    <definedName name="M8TJ" localSheetId="69">#REF!</definedName>
    <definedName name="M8TJ" localSheetId="70">#REF!</definedName>
    <definedName name="M8TJ" localSheetId="71">#REF!</definedName>
    <definedName name="M8TJ" localSheetId="72">#REF!</definedName>
    <definedName name="M8TJ" localSheetId="73">#REF!</definedName>
    <definedName name="M8TJ" localSheetId="74">#REF!</definedName>
    <definedName name="M8TJ" localSheetId="75">#REF!</definedName>
    <definedName name="M8TJ" localSheetId="76">#REF!</definedName>
    <definedName name="M8TJ" localSheetId="77">#REF!</definedName>
    <definedName name="M8TJ" localSheetId="78">#REF!</definedName>
    <definedName name="M8TJ" localSheetId="79">#REF!</definedName>
    <definedName name="M8TJ" localSheetId="80">#REF!</definedName>
    <definedName name="M8TJ" localSheetId="81">#REF!</definedName>
    <definedName name="M8TJ">#REF!</definedName>
    <definedName name="M9TC" localSheetId="11">#REF!</definedName>
    <definedName name="M9TC" localSheetId="1">#REF!</definedName>
    <definedName name="M9TC" localSheetId="3">#REF!</definedName>
    <definedName name="M9TC" localSheetId="2">#REF!</definedName>
    <definedName name="M9TC" localSheetId="13">#REF!</definedName>
    <definedName name="M9TC" localSheetId="14">#REF!</definedName>
    <definedName name="M9TC" localSheetId="15">#REF!</definedName>
    <definedName name="M9TC" localSheetId="4">#REF!</definedName>
    <definedName name="M9TC" localSheetId="5">#REF!</definedName>
    <definedName name="M9TC" localSheetId="6">#REF!</definedName>
    <definedName name="M9TC" localSheetId="7">#REF!</definedName>
    <definedName name="M9TC" localSheetId="8">#REF!</definedName>
    <definedName name="M9TC" localSheetId="9">#REF!</definedName>
    <definedName name="M9TC" localSheetId="10">#REF!</definedName>
    <definedName name="M9TC" localSheetId="12">#REF!</definedName>
    <definedName name="M9TC" localSheetId="26">#REF!</definedName>
    <definedName name="M9TC" localSheetId="21">#REF!</definedName>
    <definedName name="M9TC" localSheetId="23">#REF!</definedName>
    <definedName name="M9TC" localSheetId="28">#REF!</definedName>
    <definedName name="M9TC" localSheetId="37">#REF!</definedName>
    <definedName name="M9TC" localSheetId="38">#REF!</definedName>
    <definedName name="M9TC" localSheetId="39">#REF!</definedName>
    <definedName name="M9TC" localSheetId="29">#REF!</definedName>
    <definedName name="M9TC" localSheetId="30">#REF!</definedName>
    <definedName name="M9TC" localSheetId="31">#REF!</definedName>
    <definedName name="M9TC" localSheetId="32">#REF!</definedName>
    <definedName name="M9TC" localSheetId="33">#REF!</definedName>
    <definedName name="M9TC" localSheetId="34">#REF!</definedName>
    <definedName name="M9TC" localSheetId="35">#REF!</definedName>
    <definedName name="M9TC" localSheetId="36">#REF!</definedName>
    <definedName name="M9TC" localSheetId="40">#REF!</definedName>
    <definedName name="M9TC" localSheetId="49">#REF!</definedName>
    <definedName name="M9TC" localSheetId="50">#REF!</definedName>
    <definedName name="M9TC" localSheetId="51">#REF!</definedName>
    <definedName name="M9TC" localSheetId="41">#REF!</definedName>
    <definedName name="M9TC" localSheetId="42">#REF!</definedName>
    <definedName name="M9TC" localSheetId="43">#REF!</definedName>
    <definedName name="M9TC" localSheetId="44">#REF!</definedName>
    <definedName name="M9TC" localSheetId="45">#REF!</definedName>
    <definedName name="M9TC" localSheetId="46">#REF!</definedName>
    <definedName name="M9TC" localSheetId="47">#REF!</definedName>
    <definedName name="M9TC" localSheetId="48">#REF!</definedName>
    <definedName name="M9TC" localSheetId="52">#REF!</definedName>
    <definedName name="M9TC" localSheetId="61">#REF!</definedName>
    <definedName name="M9TC" localSheetId="62">#REF!</definedName>
    <definedName name="M9TC" localSheetId="63">#REF!</definedName>
    <definedName name="M9TC" localSheetId="53">#REF!</definedName>
    <definedName name="M9TC" localSheetId="54">#REF!</definedName>
    <definedName name="M9TC" localSheetId="55">#REF!</definedName>
    <definedName name="M9TC" localSheetId="56">#REF!</definedName>
    <definedName name="M9TC" localSheetId="57">#REF!</definedName>
    <definedName name="M9TC" localSheetId="58">#REF!</definedName>
    <definedName name="M9TC" localSheetId="59">#REF!</definedName>
    <definedName name="M9TC" localSheetId="60">#REF!</definedName>
    <definedName name="M9TC" localSheetId="64">#REF!</definedName>
    <definedName name="M9TC" localSheetId="65">#REF!</definedName>
    <definedName name="M9TC" localSheetId="66">#REF!</definedName>
    <definedName name="M9TC" localSheetId="67">#REF!</definedName>
    <definedName name="M9TC" localSheetId="68">#REF!</definedName>
    <definedName name="M9TC" localSheetId="69">#REF!</definedName>
    <definedName name="M9TC" localSheetId="70">#REF!</definedName>
    <definedName name="M9TC" localSheetId="71">#REF!</definedName>
    <definedName name="M9TC" localSheetId="72">#REF!</definedName>
    <definedName name="M9TC" localSheetId="73">#REF!</definedName>
    <definedName name="M9TC" localSheetId="74">#REF!</definedName>
    <definedName name="M9TC" localSheetId="75">#REF!</definedName>
    <definedName name="M9TC" localSheetId="76">#REF!</definedName>
    <definedName name="M9TC" localSheetId="77">#REF!</definedName>
    <definedName name="M9TC" localSheetId="78">#REF!</definedName>
    <definedName name="M9TC" localSheetId="79">#REF!</definedName>
    <definedName name="M9TC" localSheetId="80">#REF!</definedName>
    <definedName name="M9TC" localSheetId="81">#REF!</definedName>
    <definedName name="M9TC">#REF!</definedName>
    <definedName name="Z_DC7EC235_7B2D_49E7_A201_EA2906C9A254_.wvu.Cols" localSheetId="11" hidden="1">'Antigo_Quadro II.1.8 (2)'!#REF!,'Antigo_Quadro II.1.8 (2)'!#REF!,'Antigo_Quadro II.1.8 (2)'!#REF!,'Antigo_Quadro II.1.8 (2)'!#REF!,'Antigo_Quadro II.1.8 (2)'!#REF!,'Antigo_Quadro II.1.8 (2)'!#REF!</definedName>
    <definedName name="Z_DC7EC235_7B2D_49E7_A201_EA2906C9A254_.wvu.Cols" localSheetId="1" hidden="1">Índice!#REF!,Índice!#REF!,Índice!#REF!,Índice!#REF!</definedName>
    <definedName name="Z_DC7EC235_7B2D_49E7_A201_EA2906C9A254_.wvu.Cols" localSheetId="2" hidden="1">'Quadro III.1.1'!#REF!,'Quadro III.1.1'!#REF!,'Quadro III.1.1'!#REF!,'Quadro III.1.1'!#REF!</definedName>
    <definedName name="Z_DC7EC235_7B2D_49E7_A201_EA2906C9A254_.wvu.Cols" localSheetId="13" hidden="1">'Quadro III.1.10'!#REF!,'Quadro III.1.10'!#REF!,'Quadro III.1.10'!#REF!,'Quadro III.1.10'!#REF!,'Quadro III.1.10'!#REF!,'Quadro III.1.10'!#REF!,'Quadro III.1.10'!#REF!,'Quadro III.1.10'!#REF!,'Quadro III.1.10'!#REF!,'Quadro III.1.10'!#REF!,'Quadro III.1.10'!#REF!,'Quadro III.1.10'!#REF!,'Quadro III.1.10'!#REF!,'Quadro III.1.10'!#REF!</definedName>
    <definedName name="Z_DC7EC235_7B2D_49E7_A201_EA2906C9A254_.wvu.Cols" localSheetId="14" hidden="1">'Quadro III.1.11'!#REF!,'Quadro III.1.11'!#REF!,'Quadro III.1.11'!#REF!,'Quadro III.1.11'!#REF!,'Quadro III.1.11'!#REF!,'Quadro III.1.11'!#REF!,'Quadro III.1.11'!#REF!,'Quadro III.1.11'!#REF!,'Quadro III.1.11'!#REF!,'Quadro III.1.11'!#REF!,'Quadro III.1.11'!#REF!,'Quadro III.1.11'!#REF!,'Quadro III.1.11'!#REF!,'Quadro III.1.11'!#REF!</definedName>
    <definedName name="Z_DC7EC235_7B2D_49E7_A201_EA2906C9A254_.wvu.Cols" localSheetId="6" hidden="1">'Quadro III.1.4'!#REF!,'Quadro III.1.4'!#REF!,'Quadro III.1.4'!#REF!,'Quadro III.1.4'!#REF!,'Quadro III.1.4'!#REF!</definedName>
    <definedName name="Z_DC7EC235_7B2D_49E7_A201_EA2906C9A254_.wvu.Cols" localSheetId="9" hidden="1">'Quadro III.1.7'!#REF!,'Quadro III.1.7'!#REF!,'Quadro III.1.7'!#REF!,'Quadro III.1.7'!#REF!</definedName>
    <definedName name="Z_DC7EC235_7B2D_49E7_A201_EA2906C9A254_.wvu.Cols" localSheetId="10" hidden="1">'Quadro III.1.8'!#REF!,'Quadro III.1.8'!#REF!,'Quadro III.1.8'!#REF!,'Quadro III.1.8'!#REF!,'Quadro III.1.8'!#REF!,'Quadro III.1.8'!#REF!</definedName>
    <definedName name="Z_DC7EC235_7B2D_49E7_A201_EA2906C9A254_.wvu.Cols" localSheetId="12" hidden="1">'Quadro III.1.9'!#REF!,'Quadro III.1.9'!#REF!,'Quadro III.1.9'!#REF!,'Quadro III.1.9'!#REF!,'Quadro III.1.9'!#REF!,'Quadro III.1.9'!#REF!</definedName>
    <definedName name="Z_DC7EC235_7B2D_49E7_A201_EA2906C9A254_.wvu.Cols" localSheetId="16" hidden="1">'Quadro III.2.1'!#REF!,'Quadro III.2.1'!#REF!,'Quadro III.2.1'!#REF!,'Quadro III.2.1'!#REF!</definedName>
    <definedName name="Z_DC7EC235_7B2D_49E7_A201_EA2906C9A254_.wvu.Cols" localSheetId="25" hidden="1">'Quadro III.2.10'!#REF!,'Quadro III.2.10'!#REF!,'Quadro III.2.10'!#REF!,'Quadro III.2.10'!#REF!,'Quadro III.2.10'!#REF!,'Quadro III.2.10'!#REF!,'Quadro III.2.10'!#REF!,'Quadro III.2.10'!#REF!,'Quadro III.2.10'!#REF!,'Quadro III.2.10'!#REF!,'Quadro III.2.10'!#REF!,'Quadro III.2.10'!#REF!,'Quadro III.2.10'!#REF!,'Quadro III.2.10'!#REF!</definedName>
    <definedName name="Z_DC7EC235_7B2D_49E7_A201_EA2906C9A254_.wvu.Cols" localSheetId="26" hidden="1">'Quadro III.2.11'!#REF!,'Quadro III.2.11'!#REF!,'Quadro III.2.11'!#REF!,'Quadro III.2.11'!#REF!,'Quadro III.2.11'!#REF!,'Quadro III.2.11'!#REF!,'Quadro III.2.11'!#REF!,'Quadro III.2.11'!#REF!,'Quadro III.2.11'!#REF!,'Quadro III.2.11'!#REF!,'Quadro III.2.11'!#REF!,'Quadro III.2.11'!#REF!,'Quadro III.2.11'!#REF!,'Quadro III.2.11'!#REF!</definedName>
    <definedName name="Z_DC7EC235_7B2D_49E7_A201_EA2906C9A254_.wvu.Cols" localSheetId="19" hidden="1">'Quadro III.2.4'!#REF!,'Quadro III.2.4'!#REF!,'Quadro III.2.4'!#REF!,'Quadro III.2.4'!#REF!,'Quadro III.2.4'!#REF!</definedName>
    <definedName name="Z_DC7EC235_7B2D_49E7_A201_EA2906C9A254_.wvu.Cols" localSheetId="22" hidden="1">'Quadro III.2.7'!#REF!,'Quadro III.2.7'!#REF!,'Quadro III.2.7'!#REF!,'Quadro III.2.7'!#REF!</definedName>
    <definedName name="Z_DC7EC235_7B2D_49E7_A201_EA2906C9A254_.wvu.Cols" localSheetId="23" hidden="1">'Quadro III.2.8'!#REF!,'Quadro III.2.8'!#REF!,'Quadro III.2.8'!#REF!,'Quadro III.2.8'!#REF!,'Quadro III.2.8'!#REF!,'Quadro III.2.8'!#REF!</definedName>
    <definedName name="Z_DC7EC235_7B2D_49E7_A201_EA2906C9A254_.wvu.Cols" localSheetId="24" hidden="1">'Quadro III.2.9'!#REF!,'Quadro III.2.9'!#REF!,'Quadro III.2.9'!#REF!,'Quadro III.2.9'!#REF!,'Quadro III.2.9'!#REF!,'Quadro III.2.9'!#REF!</definedName>
    <definedName name="Z_DC7EC235_7B2D_49E7_A201_EA2906C9A254_.wvu.Cols" localSheetId="28" hidden="1">'Quadro III.3.1'!#REF!,'Quadro III.3.1'!#REF!,'Quadro III.3.1'!#REF!,'Quadro III.3.1'!#REF!</definedName>
    <definedName name="Z_DC7EC235_7B2D_49E7_A201_EA2906C9A254_.wvu.Cols" localSheetId="37" hidden="1">'Quadro III.3.10'!#REF!,'Quadro III.3.10'!#REF!,'Quadro III.3.10'!#REF!,'Quadro III.3.10'!#REF!,'Quadro III.3.10'!#REF!,'Quadro III.3.10'!#REF!,'Quadro III.3.10'!#REF!,'Quadro III.3.10'!#REF!,'Quadro III.3.10'!#REF!,'Quadro III.3.10'!#REF!,'Quadro III.3.10'!#REF!,'Quadro III.3.10'!#REF!,'Quadro III.3.10'!#REF!,'Quadro III.3.10'!#REF!</definedName>
    <definedName name="Z_DC7EC235_7B2D_49E7_A201_EA2906C9A254_.wvu.Cols" localSheetId="38" hidden="1">'Quadro III.3.11'!#REF!,'Quadro III.3.11'!#REF!,'Quadro III.3.11'!#REF!,'Quadro III.3.11'!#REF!,'Quadro III.3.11'!#REF!,'Quadro III.3.11'!#REF!,'Quadro III.3.11'!#REF!,'Quadro III.3.11'!#REF!,'Quadro III.3.11'!#REF!,'Quadro III.3.11'!#REF!,'Quadro III.3.11'!#REF!,'Quadro III.3.11'!#REF!,'Quadro III.3.11'!#REF!,'Quadro III.3.11'!#REF!</definedName>
    <definedName name="Z_DC7EC235_7B2D_49E7_A201_EA2906C9A254_.wvu.Cols" localSheetId="31" hidden="1">'Quadro III.3.4'!#REF!,'Quadro III.3.4'!#REF!,'Quadro III.3.4'!#REF!,'Quadro III.3.4'!#REF!,'Quadro III.3.4'!#REF!</definedName>
    <definedName name="Z_DC7EC235_7B2D_49E7_A201_EA2906C9A254_.wvu.Cols" localSheetId="34" hidden="1">'Quadro III.3.7'!#REF!,'Quadro III.3.7'!#REF!,'Quadro III.3.7'!#REF!,'Quadro III.3.7'!#REF!</definedName>
    <definedName name="Z_DC7EC235_7B2D_49E7_A201_EA2906C9A254_.wvu.Cols" localSheetId="35" hidden="1">'Quadro III.3.8'!#REF!,'Quadro III.3.8'!#REF!,'Quadro III.3.8'!#REF!,'Quadro III.3.8'!#REF!,'Quadro III.3.8'!#REF!,'Quadro III.3.8'!#REF!</definedName>
    <definedName name="Z_DC7EC235_7B2D_49E7_A201_EA2906C9A254_.wvu.Cols" localSheetId="36" hidden="1">'Quadro III.3.9'!#REF!,'Quadro III.3.9'!#REF!,'Quadro III.3.9'!#REF!,'Quadro III.3.9'!#REF!,'Quadro III.3.9'!#REF!,'Quadro III.3.9'!#REF!</definedName>
    <definedName name="Z_DC7EC235_7B2D_49E7_A201_EA2906C9A254_.wvu.Cols" localSheetId="40" hidden="1">'Quadro III.4.1'!#REF!,'Quadro III.4.1'!#REF!,'Quadro III.4.1'!#REF!,'Quadro III.4.1'!#REF!</definedName>
    <definedName name="Z_DC7EC235_7B2D_49E7_A201_EA2906C9A254_.wvu.Cols" localSheetId="49" hidden="1">'Quadro III.4.10'!#REF!,'Quadro III.4.10'!#REF!,'Quadro III.4.10'!#REF!,'Quadro III.4.10'!#REF!,'Quadro III.4.10'!#REF!,'Quadro III.4.10'!#REF!,'Quadro III.4.10'!#REF!,'Quadro III.4.10'!#REF!,'Quadro III.4.10'!#REF!,'Quadro III.4.10'!#REF!,'Quadro III.4.10'!#REF!,'Quadro III.4.10'!#REF!,'Quadro III.4.10'!#REF!,'Quadro III.4.10'!#REF!</definedName>
    <definedName name="Z_DC7EC235_7B2D_49E7_A201_EA2906C9A254_.wvu.Cols" localSheetId="50" hidden="1">'Quadro III.4.11'!#REF!,'Quadro III.4.11'!#REF!,'Quadro III.4.11'!#REF!,'Quadro III.4.11'!#REF!,'Quadro III.4.11'!#REF!,'Quadro III.4.11'!#REF!,'Quadro III.4.11'!#REF!,'Quadro III.4.11'!#REF!,'Quadro III.4.11'!#REF!,'Quadro III.4.11'!#REF!,'Quadro III.4.11'!#REF!,'Quadro III.4.11'!#REF!,'Quadro III.4.11'!#REF!,'Quadro III.4.11'!#REF!</definedName>
    <definedName name="Z_DC7EC235_7B2D_49E7_A201_EA2906C9A254_.wvu.Cols" localSheetId="43" hidden="1">'Quadro III.4.4'!#REF!,'Quadro III.4.4'!#REF!,'Quadro III.4.4'!#REF!,'Quadro III.4.4'!#REF!,'Quadro III.4.4'!#REF!</definedName>
    <definedName name="Z_DC7EC235_7B2D_49E7_A201_EA2906C9A254_.wvu.Cols" localSheetId="46" hidden="1">'Quadro III.4.7'!#REF!,'Quadro III.4.7'!#REF!,'Quadro III.4.7'!#REF!,'Quadro III.4.7'!#REF!</definedName>
    <definedName name="Z_DC7EC235_7B2D_49E7_A201_EA2906C9A254_.wvu.Cols" localSheetId="47" hidden="1">'Quadro III.4.8'!#REF!,'Quadro III.4.8'!#REF!,'Quadro III.4.8'!#REF!,'Quadro III.4.8'!#REF!,'Quadro III.4.8'!#REF!,'Quadro III.4.8'!#REF!</definedName>
    <definedName name="Z_DC7EC235_7B2D_49E7_A201_EA2906C9A254_.wvu.Cols" localSheetId="48" hidden="1">'Quadro III.4.9'!#REF!,'Quadro III.4.9'!#REF!,'Quadro III.4.9'!#REF!,'Quadro III.4.9'!#REF!,'Quadro III.4.9'!#REF!,'Quadro III.4.9'!#REF!</definedName>
    <definedName name="Z_DC7EC235_7B2D_49E7_A201_EA2906C9A254_.wvu.Cols" localSheetId="52" hidden="1">'Quadro III.5.1'!#REF!,'Quadro III.5.1'!#REF!,'Quadro III.5.1'!#REF!,'Quadro III.5.1'!#REF!</definedName>
    <definedName name="Z_DC7EC235_7B2D_49E7_A201_EA2906C9A254_.wvu.Cols" localSheetId="61" hidden="1">'Quadro III.5.10'!#REF!,'Quadro III.5.10'!#REF!,'Quadro III.5.10'!#REF!,'Quadro III.5.10'!#REF!,'Quadro III.5.10'!#REF!,'Quadro III.5.10'!#REF!,'Quadro III.5.10'!#REF!,'Quadro III.5.10'!#REF!,'Quadro III.5.10'!#REF!,'Quadro III.5.10'!#REF!,'Quadro III.5.10'!#REF!,'Quadro III.5.10'!#REF!,'Quadro III.5.10'!#REF!,'Quadro III.5.10'!#REF!</definedName>
    <definedName name="Z_DC7EC235_7B2D_49E7_A201_EA2906C9A254_.wvu.Cols" localSheetId="62" hidden="1">'Quadro III.5.11'!#REF!,'Quadro III.5.11'!#REF!,'Quadro III.5.11'!#REF!,'Quadro III.5.11'!#REF!,'Quadro III.5.11'!#REF!,'Quadro III.5.11'!#REF!,'Quadro III.5.11'!#REF!,'Quadro III.5.11'!#REF!,'Quadro III.5.11'!#REF!,'Quadro III.5.11'!#REF!,'Quadro III.5.11'!#REF!,'Quadro III.5.11'!#REF!,'Quadro III.5.11'!#REF!,'Quadro III.5.11'!#REF!</definedName>
    <definedName name="Z_DC7EC235_7B2D_49E7_A201_EA2906C9A254_.wvu.Cols" localSheetId="55" hidden="1">'Quadro III.5.4'!#REF!,'Quadro III.5.4'!#REF!,'Quadro III.5.4'!#REF!,'Quadro III.5.4'!#REF!,'Quadro III.5.4'!#REF!</definedName>
    <definedName name="Z_DC7EC235_7B2D_49E7_A201_EA2906C9A254_.wvu.Cols" localSheetId="58" hidden="1">'Quadro III.5.7'!#REF!,'Quadro III.5.7'!#REF!,'Quadro III.5.7'!#REF!,'Quadro III.5.7'!#REF!</definedName>
    <definedName name="Z_DC7EC235_7B2D_49E7_A201_EA2906C9A254_.wvu.Cols" localSheetId="59" hidden="1">'Quadro III.5.8'!#REF!,'Quadro III.5.8'!#REF!,'Quadro III.5.8'!#REF!,'Quadro III.5.8'!#REF!,'Quadro III.5.8'!#REF!,'Quadro III.5.8'!#REF!</definedName>
    <definedName name="Z_DC7EC235_7B2D_49E7_A201_EA2906C9A254_.wvu.Cols" localSheetId="60" hidden="1">'Quadro III.5.9'!#REF!,'Quadro III.5.9'!#REF!,'Quadro III.5.9'!#REF!,'Quadro III.5.9'!#REF!,'Quadro III.5.9'!#REF!,'Quadro III.5.9'!#REF!</definedName>
    <definedName name="Z_DC7EC235_7B2D_49E7_A201_EA2906C9A254_.wvu.Cols" localSheetId="64" hidden="1">'Quadro III.6.1'!#REF!,'Quadro III.6.1'!#REF!,'Quadro III.6.1'!#REF!,'Quadro III.6.1'!#REF!</definedName>
    <definedName name="Z_DC7EC235_7B2D_49E7_A201_EA2906C9A254_.wvu.Cols" localSheetId="67" hidden="1">'Quadro III.6.4'!#REF!,'Quadro III.6.4'!#REF!,'Quadro III.6.4'!#REF!,'Quadro III.6.4'!#REF!,'Quadro III.6.4'!#REF!</definedName>
    <definedName name="Z_DC7EC235_7B2D_49E7_A201_EA2906C9A254_.wvu.Cols" localSheetId="70" hidden="1">'Quadro III.6.7'!#REF!,'Quadro III.6.7'!#REF!,'Quadro III.6.7'!#REF!,'Quadro III.6.7'!#REF!,'Quadro III.6.7'!#REF!,'Quadro III.6.7'!#REF!</definedName>
    <definedName name="Z_DC7EC235_7B2D_49E7_A201_EA2906C9A254_.wvu.Cols" localSheetId="71" hidden="1">'Quadro III.6.8'!#REF!,'Quadro III.6.8'!#REF!,'Quadro III.6.8'!#REF!,'Quadro III.6.8'!#REF!,'Quadro III.6.8'!#REF!,'Quadro III.6.8'!#REF!</definedName>
    <definedName name="Z_DC7EC235_7B2D_49E7_A201_EA2906C9A254_.wvu.Cols" localSheetId="73" hidden="1">'Quadro IV.1'!#REF!,'Quadro IV.1'!#REF!,'Quadro IV.1'!#REF!,'Quadro IV.1'!#REF!</definedName>
    <definedName name="Z_DC7EC235_7B2D_49E7_A201_EA2906C9A254_.wvu.Cols" localSheetId="74" hidden="1">'Quadro IV.2'!#REF!,'Quadro IV.2'!#REF!,'Quadro IV.2'!#REF!,'Quadro IV.2'!#REF!,'Quadro IV.2'!#REF!,'Quadro IV.2'!#REF!</definedName>
    <definedName name="Z_DC7EC235_7B2D_49E7_A201_EA2906C9A254_.wvu.Cols" localSheetId="75" hidden="1">'Quadro IV.3'!#REF!,'Quadro IV.3'!#REF!,'Quadro IV.3'!#REF!,'Quadro IV.3'!#REF!,'Quadro IV.3'!#REF!,'Quadro IV.3'!#REF!</definedName>
    <definedName name="Z_DC7EC235_7B2D_49E7_A201_EA2906C9A254_.wvu.Cols" localSheetId="76" hidden="1">'Quadro IV.4'!#REF!,'Quadro IV.4'!#REF!,'Quadro IV.4'!#REF!,'Quadro IV.4'!#REF!,'Quadro IV.4'!#REF!,'Quadro IV.4'!#REF!</definedName>
    <definedName name="Z_DC7EC235_7B2D_49E7_A201_EA2906C9A254_.wvu.Cols" localSheetId="77" hidden="1">'Quadro IV.5'!#REF!,'Quadro IV.5'!#REF!,'Quadro IV.5'!#REF!,'Quadro IV.5'!#REF!,'Quadro IV.5'!#REF!,'Quadro IV.5'!#REF!</definedName>
    <definedName name="Z_DC7EC235_7B2D_49E7_A201_EA2906C9A254_.wvu.Cols" localSheetId="78" hidden="1">'Quadro IV.6'!#REF!,'Quadro IV.6'!#REF!,'Quadro IV.6'!#REF!,'Quadro IV.6'!#REF!,'Quadro IV.6'!#REF!,'Quadro IV.6'!#REF!</definedName>
    <definedName name="Z_DC7EC235_7B2D_49E7_A201_EA2906C9A254_.wvu.Cols" localSheetId="79" hidden="1">'Quadro IV.7'!#REF!,'Quadro IV.7'!#REF!,'Quadro IV.7'!#REF!,'Quadro IV.7'!#REF!,'Quadro IV.7'!#REF!,'Quadro IV.7'!#REF!</definedName>
    <definedName name="Z_DC7EC235_7B2D_49E7_A201_EA2906C9A254_.wvu.Cols" localSheetId="80" hidden="1">'Quadro IV.8'!#REF!,'Quadro IV.8'!#REF!,'Quadro IV.8'!#REF!,'Quadro IV.8'!#REF!,'Quadro IV.8'!#REF!,'Quadro IV.8'!#REF!</definedName>
    <definedName name="Z_DC7EC235_7B2D_49E7_A201_EA2906C9A254_.wvu.Cols" localSheetId="81" hidden="1">'Quadro IV.9'!#REF!,'Quadro IV.9'!#REF!,'Quadro IV.9'!#REF!,'Quadro IV.9'!#REF!,'Quadro IV.9'!#REF!,'Quadro IV.9'!#REF!</definedName>
    <definedName name="Z_DC7EC235_7B2D_49E7_A201_EA2906C9A254_.wvu.PrintArea" localSheetId="11" hidden="1">'Antigo_Quadro II.1.8 (2)'!$B$9:$B$38</definedName>
    <definedName name="Z_DC7EC235_7B2D_49E7_A201_EA2906C9A254_.wvu.PrintArea" localSheetId="1" hidden="1">Índice!#REF!</definedName>
    <definedName name="Z_DC7EC235_7B2D_49E7_A201_EA2906C9A254_.wvu.PrintArea" localSheetId="2" hidden="1">'Quadro III.1.1'!$B$9:$C$50</definedName>
    <definedName name="Z_DC7EC235_7B2D_49E7_A201_EA2906C9A254_.wvu.PrintArea" localSheetId="13" hidden="1">'Quadro III.1.10'!$B$9:$H$47</definedName>
    <definedName name="Z_DC7EC235_7B2D_49E7_A201_EA2906C9A254_.wvu.PrintArea" localSheetId="14" hidden="1">'Quadro III.1.11'!$B$9:$H$24</definedName>
    <definedName name="Z_DC7EC235_7B2D_49E7_A201_EA2906C9A254_.wvu.PrintArea" localSheetId="15" hidden="1">'Quadro III.1.12'!$B$9:$G$52</definedName>
    <definedName name="Z_DC7EC235_7B2D_49E7_A201_EA2906C9A254_.wvu.PrintArea" localSheetId="5" hidden="1">'Quadro III.1.3'!$B$9:$G$51</definedName>
    <definedName name="Z_DC7EC235_7B2D_49E7_A201_EA2906C9A254_.wvu.PrintArea" localSheetId="6" hidden="1">'Quadro III.1.4'!$B$9:$B$40</definedName>
    <definedName name="Z_DC7EC235_7B2D_49E7_A201_EA2906C9A254_.wvu.PrintArea" localSheetId="7" hidden="1">'Quadro III.1.5'!$B$9:$H$27</definedName>
    <definedName name="Z_DC7EC235_7B2D_49E7_A201_EA2906C9A254_.wvu.PrintArea" localSheetId="8" hidden="1">'Quadro III.1.6'!$B$9:$H$23</definedName>
    <definedName name="Z_DC7EC235_7B2D_49E7_A201_EA2906C9A254_.wvu.PrintArea" localSheetId="9" hidden="1">'Quadro III.1.7'!$B$9:$B$26</definedName>
    <definedName name="Z_DC7EC235_7B2D_49E7_A201_EA2906C9A254_.wvu.PrintArea" localSheetId="10" hidden="1">'Quadro III.1.8'!$B$9:$B$35</definedName>
    <definedName name="Z_DC7EC235_7B2D_49E7_A201_EA2906C9A254_.wvu.PrintArea" localSheetId="12" hidden="1">'Quadro III.1.9'!$B$9:$B$40</definedName>
    <definedName name="Z_DC7EC235_7B2D_49E7_A201_EA2906C9A254_.wvu.PrintArea" localSheetId="16" hidden="1">'Quadro III.2.1'!$B$9:$C$47</definedName>
    <definedName name="Z_DC7EC235_7B2D_49E7_A201_EA2906C9A254_.wvu.PrintArea" localSheetId="25" hidden="1">'Quadro III.2.10'!$B$9:$N$48</definedName>
    <definedName name="Z_DC7EC235_7B2D_49E7_A201_EA2906C9A254_.wvu.PrintArea" localSheetId="26" hidden="1">'Quadro III.2.11'!$B$9:$I$30</definedName>
    <definedName name="Z_DC7EC235_7B2D_49E7_A201_EA2906C9A254_.wvu.PrintArea" localSheetId="27" hidden="1">'Quadro III.2.12'!$B$9:$F$52</definedName>
    <definedName name="Z_DC7EC235_7B2D_49E7_A201_EA2906C9A254_.wvu.PrintArea" localSheetId="18" hidden="1">'Quadro III.2.3'!$B$9:$F$51</definedName>
    <definedName name="Z_DC7EC235_7B2D_49E7_A201_EA2906C9A254_.wvu.PrintArea" localSheetId="19" hidden="1">'Quadro III.2.4'!$B$9:$B$42</definedName>
    <definedName name="Z_DC7EC235_7B2D_49E7_A201_EA2906C9A254_.wvu.PrintArea" localSheetId="20" hidden="1">'Quadro III.2.5'!$B$9:$H$18</definedName>
    <definedName name="Z_DC7EC235_7B2D_49E7_A201_EA2906C9A254_.wvu.PrintArea" localSheetId="21" hidden="1">'Quadro III.2.6'!$B$9:$F$18</definedName>
    <definedName name="Z_DC7EC235_7B2D_49E7_A201_EA2906C9A254_.wvu.PrintArea" localSheetId="22" hidden="1">'Quadro III.2.7'!$B$9:$B$24</definedName>
    <definedName name="Z_DC7EC235_7B2D_49E7_A201_EA2906C9A254_.wvu.PrintArea" localSheetId="23" hidden="1">'Quadro III.2.8'!$B$9:$B$47</definedName>
    <definedName name="Z_DC7EC235_7B2D_49E7_A201_EA2906C9A254_.wvu.PrintArea" localSheetId="24" hidden="1">'Quadro III.2.9'!$B$9:$B$37</definedName>
    <definedName name="Z_DC7EC235_7B2D_49E7_A201_EA2906C9A254_.wvu.PrintArea" localSheetId="28" hidden="1">'Quadro III.3.1'!$B$9:$C$45</definedName>
    <definedName name="Z_DC7EC235_7B2D_49E7_A201_EA2906C9A254_.wvu.PrintArea" localSheetId="37" hidden="1">'Quadro III.3.10'!$B$9:$E$30</definedName>
    <definedName name="Z_DC7EC235_7B2D_49E7_A201_EA2906C9A254_.wvu.PrintArea" localSheetId="38" hidden="1">'Quadro III.3.11'!$B$9:$E$24</definedName>
    <definedName name="Z_DC7EC235_7B2D_49E7_A201_EA2906C9A254_.wvu.PrintArea" localSheetId="39" hidden="1">'Quadro III.3.12'!$B$9:$H$51</definedName>
    <definedName name="Z_DC7EC235_7B2D_49E7_A201_EA2906C9A254_.wvu.PrintArea" localSheetId="30" hidden="1">'Quadro III.3.3'!$B$9:$G$48</definedName>
    <definedName name="Z_DC7EC235_7B2D_49E7_A201_EA2906C9A254_.wvu.PrintArea" localSheetId="31" hidden="1">'Quadro III.3.4'!$B$9:$B$45</definedName>
    <definedName name="Z_DC7EC235_7B2D_49E7_A201_EA2906C9A254_.wvu.PrintArea" localSheetId="32" hidden="1">'Quadro III.3.5'!$B$9:$H$17</definedName>
    <definedName name="Z_DC7EC235_7B2D_49E7_A201_EA2906C9A254_.wvu.PrintArea" localSheetId="33" hidden="1">'Quadro III.3.6'!$B$9:$H$18</definedName>
    <definedName name="Z_DC7EC235_7B2D_49E7_A201_EA2906C9A254_.wvu.PrintArea" localSheetId="34" hidden="1">'Quadro III.3.7'!$B$9:$B$27</definedName>
    <definedName name="Z_DC7EC235_7B2D_49E7_A201_EA2906C9A254_.wvu.PrintArea" localSheetId="35" hidden="1">'Quadro III.3.8'!$B$9:$B$48</definedName>
    <definedName name="Z_DC7EC235_7B2D_49E7_A201_EA2906C9A254_.wvu.PrintArea" localSheetId="36" hidden="1">'Quadro III.3.9'!$B$9:$B$25</definedName>
    <definedName name="Z_DC7EC235_7B2D_49E7_A201_EA2906C9A254_.wvu.PrintArea" localSheetId="40" hidden="1">'Quadro III.4.1'!$B$9:$C$48</definedName>
    <definedName name="Z_DC7EC235_7B2D_49E7_A201_EA2906C9A254_.wvu.PrintArea" localSheetId="49" hidden="1">'Quadro III.4.10'!$B$9:$J$25</definedName>
    <definedName name="Z_DC7EC235_7B2D_49E7_A201_EA2906C9A254_.wvu.PrintArea" localSheetId="50" hidden="1">'Quadro III.4.11'!$B$9:$E$27</definedName>
    <definedName name="Z_DC7EC235_7B2D_49E7_A201_EA2906C9A254_.wvu.PrintArea" localSheetId="51" hidden="1">'Quadro III.4.12'!$B$9:$H$52</definedName>
    <definedName name="Z_DC7EC235_7B2D_49E7_A201_EA2906C9A254_.wvu.PrintArea" localSheetId="42" hidden="1">'Quadro III.4.3'!$B$9:$G$50</definedName>
    <definedName name="Z_DC7EC235_7B2D_49E7_A201_EA2906C9A254_.wvu.PrintArea" localSheetId="43" hidden="1">'Quadro III.4.4'!$B$9:$B$41</definedName>
    <definedName name="Z_DC7EC235_7B2D_49E7_A201_EA2906C9A254_.wvu.PrintArea" localSheetId="44" hidden="1">'Quadro III.4.5'!$B$9:$I$30</definedName>
    <definedName name="Z_DC7EC235_7B2D_49E7_A201_EA2906C9A254_.wvu.PrintArea" localSheetId="45" hidden="1">'Quadro III.4.6'!$B$9:$I$29</definedName>
    <definedName name="Z_DC7EC235_7B2D_49E7_A201_EA2906C9A254_.wvu.PrintArea" localSheetId="46" hidden="1">'Quadro III.4.7'!$B$9:$B$32</definedName>
    <definedName name="Z_DC7EC235_7B2D_49E7_A201_EA2906C9A254_.wvu.PrintArea" localSheetId="47" hidden="1">'Quadro III.4.8'!$B$9:$B$42</definedName>
    <definedName name="Z_DC7EC235_7B2D_49E7_A201_EA2906C9A254_.wvu.PrintArea" localSheetId="48" hidden="1">'Quadro III.4.9'!$B$9:$B$37</definedName>
    <definedName name="Z_DC7EC235_7B2D_49E7_A201_EA2906C9A254_.wvu.PrintArea" localSheetId="52" hidden="1">'Quadro III.5.1'!$B$9:$C$45</definedName>
    <definedName name="Z_DC7EC235_7B2D_49E7_A201_EA2906C9A254_.wvu.PrintArea" localSheetId="61" hidden="1">'Quadro III.5.10'!$B$9:$L$23</definedName>
    <definedName name="Z_DC7EC235_7B2D_49E7_A201_EA2906C9A254_.wvu.PrintArea" localSheetId="62" hidden="1">'Quadro III.5.11'!$B$11:$J$30</definedName>
    <definedName name="Z_DC7EC235_7B2D_49E7_A201_EA2906C9A254_.wvu.PrintArea" localSheetId="63" hidden="1">'Quadro III.5.12'!$B$9:$H$51</definedName>
    <definedName name="Z_DC7EC235_7B2D_49E7_A201_EA2906C9A254_.wvu.PrintArea" localSheetId="54" hidden="1">'Quadro III.5.3'!$B$9:$G$52</definedName>
    <definedName name="Z_DC7EC235_7B2D_49E7_A201_EA2906C9A254_.wvu.PrintArea" localSheetId="55" hidden="1">'Quadro III.5.4'!$B$9:$B$51</definedName>
    <definedName name="Z_DC7EC235_7B2D_49E7_A201_EA2906C9A254_.wvu.PrintArea" localSheetId="56" hidden="1">'Quadro III.5.5'!$B$9:$H$17</definedName>
    <definedName name="Z_DC7EC235_7B2D_49E7_A201_EA2906C9A254_.wvu.PrintArea" localSheetId="57" hidden="1">'Quadro III.5.6'!$B$9:$G$18</definedName>
    <definedName name="Z_DC7EC235_7B2D_49E7_A201_EA2906C9A254_.wvu.PrintArea" localSheetId="58" hidden="1">'Quadro III.5.7'!$B$9:$B$39</definedName>
    <definedName name="Z_DC7EC235_7B2D_49E7_A201_EA2906C9A254_.wvu.PrintArea" localSheetId="59" hidden="1">'Quadro III.5.8'!$B$9:$B$53</definedName>
    <definedName name="Z_DC7EC235_7B2D_49E7_A201_EA2906C9A254_.wvu.PrintArea" localSheetId="60" hidden="1">'Quadro III.5.9'!$B$9:$B$29</definedName>
    <definedName name="Z_DC7EC235_7B2D_49E7_A201_EA2906C9A254_.wvu.PrintArea" localSheetId="64" hidden="1">'Quadro III.6.1'!$B$9:$C$41</definedName>
    <definedName name="Z_DC7EC235_7B2D_49E7_A201_EA2906C9A254_.wvu.PrintArea" localSheetId="66" hidden="1">'Quadro III.6.3'!$B$9:$G$48</definedName>
    <definedName name="Z_DC7EC235_7B2D_49E7_A201_EA2906C9A254_.wvu.PrintArea" localSheetId="67" hidden="1">'Quadro III.6.4'!$B$9:$B$40</definedName>
    <definedName name="Z_DC7EC235_7B2D_49E7_A201_EA2906C9A254_.wvu.PrintArea" localSheetId="68" hidden="1">'Quadro III.6.5'!$B$9:$G$21</definedName>
    <definedName name="Z_DC7EC235_7B2D_49E7_A201_EA2906C9A254_.wvu.PrintArea" localSheetId="69" hidden="1">'Quadro III.6.6'!$B$9:$G$24</definedName>
    <definedName name="Z_DC7EC235_7B2D_49E7_A201_EA2906C9A254_.wvu.PrintArea" localSheetId="70" hidden="1">'Quadro III.6.7'!$B$9:$B$40</definedName>
    <definedName name="Z_DC7EC235_7B2D_49E7_A201_EA2906C9A254_.wvu.PrintArea" localSheetId="71" hidden="1">'Quadro III.6.8'!$B$9:$B$26</definedName>
    <definedName name="Z_DC7EC235_7B2D_49E7_A201_EA2906C9A254_.wvu.PrintArea" localSheetId="72" hidden="1">'Quadro III.6.9'!$B$9:$H$51</definedName>
    <definedName name="Z_DC7EC235_7B2D_49E7_A201_EA2906C9A254_.wvu.PrintArea" localSheetId="73" hidden="1">'Quadro IV.1'!$B$10:$C$42</definedName>
    <definedName name="Z_DC7EC235_7B2D_49E7_A201_EA2906C9A254_.wvu.PrintArea" localSheetId="74" hidden="1">'Quadro IV.2'!#REF!</definedName>
    <definedName name="Z_DC7EC235_7B2D_49E7_A201_EA2906C9A254_.wvu.PrintArea" localSheetId="75" hidden="1">'Quadro IV.3'!#REF!</definedName>
    <definedName name="Z_DC7EC235_7B2D_49E7_A201_EA2906C9A254_.wvu.PrintArea" localSheetId="76" hidden="1">'Quadro IV.4'!#REF!</definedName>
    <definedName name="Z_DC7EC235_7B2D_49E7_A201_EA2906C9A254_.wvu.PrintArea" localSheetId="77" hidden="1">'Quadro IV.5'!#REF!</definedName>
    <definedName name="Z_DC7EC235_7B2D_49E7_A201_EA2906C9A254_.wvu.PrintArea" localSheetId="78" hidden="1">'Quadro IV.6'!#REF!</definedName>
    <definedName name="Z_DC7EC235_7B2D_49E7_A201_EA2906C9A254_.wvu.PrintArea" localSheetId="79" hidden="1">'Quadro IV.7'!#REF!</definedName>
    <definedName name="Z_DC7EC235_7B2D_49E7_A201_EA2906C9A254_.wvu.PrintArea" localSheetId="80" hidden="1">'Quadro IV.8'!#REF!</definedName>
    <definedName name="Z_DC7EC235_7B2D_49E7_A201_EA2906C9A254_.wvu.PrintArea" localSheetId="81" hidden="1">'Quadro IV.9'!#REF!</definedName>
    <definedName name="Z_DC7EC235_7B2D_49E7_A201_EA2906C9A254_.wvu.Rows" localSheetId="11" hidden="1">'Antigo_Quadro II.1.8 (2)'!#REF!,'Antigo_Quadro II.1.8 (2)'!$29:$30</definedName>
    <definedName name="Z_DC7EC235_7B2D_49E7_A201_EA2906C9A254_.wvu.Rows" localSheetId="15" hidden="1">'Quadro III.1.12'!#REF!</definedName>
    <definedName name="Z_DC7EC235_7B2D_49E7_A201_EA2906C9A254_.wvu.Rows" localSheetId="5" hidden="1">'Quadro III.1.3'!#REF!,'Quadro III.1.3'!#REF!,'Quadro III.1.3'!#REF!</definedName>
    <definedName name="Z_DC7EC235_7B2D_49E7_A201_EA2906C9A254_.wvu.Rows" localSheetId="6" hidden="1">'Quadro III.1.4'!#REF!,'Quadro III.1.4'!#REF!,'Quadro III.1.4'!#REF!,'Quadro III.1.4'!#REF!,'Quadro III.1.4'!#REF!,'Quadro III.1.4'!#REF!,'Quadro III.1.4'!#REF!</definedName>
    <definedName name="Z_DC7EC235_7B2D_49E7_A201_EA2906C9A254_.wvu.Rows" localSheetId="10" hidden="1">'Quadro III.1.8'!#REF!,'Quadro III.1.8'!$27:$28</definedName>
    <definedName name="Z_DC7EC235_7B2D_49E7_A201_EA2906C9A254_.wvu.Rows" localSheetId="12" hidden="1">'Quadro III.1.9'!#REF!,'Quadro III.1.9'!#REF!,'Quadro III.1.9'!#REF!,'Quadro III.1.9'!#REF!,'Quadro III.1.9'!#REF!</definedName>
    <definedName name="Z_DC7EC235_7B2D_49E7_A201_EA2906C9A254_.wvu.Rows" localSheetId="27" hidden="1">'Quadro III.2.12'!#REF!</definedName>
    <definedName name="Z_DC7EC235_7B2D_49E7_A201_EA2906C9A254_.wvu.Rows" localSheetId="18" hidden="1">'Quadro III.2.3'!#REF!,'Quadro III.2.3'!#REF!,'Quadro III.2.3'!#REF!</definedName>
    <definedName name="Z_DC7EC235_7B2D_49E7_A201_EA2906C9A254_.wvu.Rows" localSheetId="19" hidden="1">'Quadro III.2.4'!#REF!,'Quadro III.2.4'!#REF!,'Quadro III.2.4'!#REF!,'Quadro III.2.4'!#REF!,'Quadro III.2.4'!#REF!,'Quadro III.2.4'!#REF!,'Quadro III.2.4'!#REF!</definedName>
    <definedName name="Z_DC7EC235_7B2D_49E7_A201_EA2906C9A254_.wvu.Rows" localSheetId="23" hidden="1">'Quadro III.2.8'!$18:$18,'Quadro III.2.8'!$37:$39</definedName>
    <definedName name="Z_DC7EC235_7B2D_49E7_A201_EA2906C9A254_.wvu.Rows" localSheetId="24" hidden="1">'Quadro III.2.9'!#REF!,'Quadro III.2.9'!#REF!,'Quadro III.2.9'!#REF!,'Quadro III.2.9'!#REF!,'Quadro III.2.9'!#REF!</definedName>
    <definedName name="Z_DC7EC235_7B2D_49E7_A201_EA2906C9A254_.wvu.Rows" localSheetId="39" hidden="1">'Quadro III.3.12'!#REF!</definedName>
    <definedName name="Z_DC7EC235_7B2D_49E7_A201_EA2906C9A254_.wvu.Rows" localSheetId="30" hidden="1">'Quadro III.3.3'!#REF!,'Quadro III.3.3'!#REF!,'Quadro III.3.3'!#REF!</definedName>
    <definedName name="Z_DC7EC235_7B2D_49E7_A201_EA2906C9A254_.wvu.Rows" localSheetId="31" hidden="1">'Quadro III.3.4'!#REF!,'Quadro III.3.4'!#REF!,'Quadro III.3.4'!#REF!,'Quadro III.3.4'!#REF!,'Quadro III.3.4'!#REF!,'Quadro III.3.4'!#REF!,'Quadro III.3.4'!#REF!</definedName>
    <definedName name="Z_DC7EC235_7B2D_49E7_A201_EA2906C9A254_.wvu.Rows" localSheetId="35" hidden="1">'Quadro III.3.8'!#REF!,'Quadro III.3.8'!$37:$39</definedName>
    <definedName name="Z_DC7EC235_7B2D_49E7_A201_EA2906C9A254_.wvu.Rows" localSheetId="36" hidden="1">'Quadro III.3.9'!#REF!,'Quadro III.3.9'!#REF!,'Quadro III.3.9'!#REF!,'Quadro III.3.9'!#REF!,'Quadro III.3.9'!#REF!</definedName>
    <definedName name="Z_DC7EC235_7B2D_49E7_A201_EA2906C9A254_.wvu.Rows" localSheetId="51" hidden="1">'Quadro III.4.12'!#REF!</definedName>
    <definedName name="Z_DC7EC235_7B2D_49E7_A201_EA2906C9A254_.wvu.Rows" localSheetId="42" hidden="1">'Quadro III.4.3'!#REF!,'Quadro III.4.3'!#REF!,'Quadro III.4.3'!#REF!</definedName>
    <definedName name="Z_DC7EC235_7B2D_49E7_A201_EA2906C9A254_.wvu.Rows" localSheetId="43" hidden="1">'Quadro III.4.4'!#REF!,'Quadro III.4.4'!#REF!,'Quadro III.4.4'!#REF!,'Quadro III.4.4'!#REF!,'Quadro III.4.4'!#REF!,'Quadro III.4.4'!#REF!,'Quadro III.4.4'!#REF!</definedName>
    <definedName name="Z_DC7EC235_7B2D_49E7_A201_EA2906C9A254_.wvu.Rows" localSheetId="47" hidden="1">'Quadro III.4.8'!#REF!,'Quadro III.4.8'!$35:$36</definedName>
    <definedName name="Z_DC7EC235_7B2D_49E7_A201_EA2906C9A254_.wvu.Rows" localSheetId="48" hidden="1">'Quadro III.4.9'!#REF!,'Quadro III.4.9'!#REF!,'Quadro III.4.9'!#REF!,'Quadro III.4.9'!#REF!,'Quadro III.4.9'!#REF!</definedName>
    <definedName name="Z_DC7EC235_7B2D_49E7_A201_EA2906C9A254_.wvu.Rows" localSheetId="63" hidden="1">'Quadro III.5.12'!#REF!</definedName>
    <definedName name="Z_DC7EC235_7B2D_49E7_A201_EA2906C9A254_.wvu.Rows" localSheetId="54" hidden="1">'Quadro III.5.3'!#REF!,'Quadro III.5.3'!#REF!,'Quadro III.5.3'!#REF!</definedName>
    <definedName name="Z_DC7EC235_7B2D_49E7_A201_EA2906C9A254_.wvu.Rows" localSheetId="55" hidden="1">'Quadro III.5.4'!#REF!,'Quadro III.5.4'!#REF!,'Quadro III.5.4'!#REF!,'Quadro III.5.4'!#REF!,'Quadro III.5.4'!#REF!,'Quadro III.5.4'!#REF!,'Quadro III.5.4'!#REF!</definedName>
    <definedName name="Z_DC7EC235_7B2D_49E7_A201_EA2906C9A254_.wvu.Rows" localSheetId="59" hidden="1">'Quadro III.5.8'!#REF!,'Quadro III.5.8'!#REF!</definedName>
    <definedName name="Z_DC7EC235_7B2D_49E7_A201_EA2906C9A254_.wvu.Rows" localSheetId="60" hidden="1">'Quadro III.5.9'!#REF!,'Quadro III.5.9'!#REF!,'Quadro III.5.9'!#REF!,'Quadro III.5.9'!#REF!,'Quadro III.5.9'!#REF!</definedName>
    <definedName name="Z_DC7EC235_7B2D_49E7_A201_EA2906C9A254_.wvu.Rows" localSheetId="66" hidden="1">'Quadro III.6.3'!#REF!,'Quadro III.6.3'!#REF!,'Quadro III.6.3'!#REF!</definedName>
    <definedName name="Z_DC7EC235_7B2D_49E7_A201_EA2906C9A254_.wvu.Rows" localSheetId="67" hidden="1">'Quadro III.6.4'!#REF!,'Quadro III.6.4'!#REF!,'Quadro III.6.4'!#REF!,'Quadro III.6.4'!#REF!,'Quadro III.6.4'!#REF!,'Quadro III.6.4'!#REF!,'Quadro III.6.4'!#REF!</definedName>
    <definedName name="Z_DC7EC235_7B2D_49E7_A201_EA2906C9A254_.wvu.Rows" localSheetId="70" hidden="1">'Quadro III.6.7'!#REF!,'Quadro III.6.7'!$26:$28</definedName>
    <definedName name="Z_DC7EC235_7B2D_49E7_A201_EA2906C9A254_.wvu.Rows" localSheetId="71" hidden="1">'Quadro III.6.8'!#REF!,'Quadro III.6.8'!#REF!,'Quadro III.6.8'!#REF!,'Quadro III.6.8'!#REF!,'Quadro III.6.8'!#REF!</definedName>
    <definedName name="Z_DC7EC235_7B2D_49E7_A201_EA2906C9A254_.wvu.Rows" localSheetId="72" hidden="1">'Quadro III.6.9'!#REF!</definedName>
    <definedName name="Z_DC7EC235_7B2D_49E7_A201_EA2906C9A254_.wvu.Rows" localSheetId="74" hidden="1">'Quadro IV.2'!#REF!,'Quadro IV.2'!#REF!,'Quadro IV.2'!#REF!,'Quadro IV.2'!#REF!,'Quadro IV.2'!#REF!</definedName>
    <definedName name="Z_DC7EC235_7B2D_49E7_A201_EA2906C9A254_.wvu.Rows" localSheetId="75" hidden="1">'Quadro IV.3'!#REF!,'Quadro IV.3'!#REF!,'Quadro IV.3'!#REF!,'Quadro IV.3'!#REF!,'Quadro IV.3'!#REF!</definedName>
    <definedName name="Z_DC7EC235_7B2D_49E7_A201_EA2906C9A254_.wvu.Rows" localSheetId="76" hidden="1">'Quadro IV.4'!#REF!,'Quadro IV.4'!#REF!,'Quadro IV.4'!#REF!,'Quadro IV.4'!#REF!,'Quadro IV.4'!#REF!</definedName>
    <definedName name="Z_DC7EC235_7B2D_49E7_A201_EA2906C9A254_.wvu.Rows" localSheetId="77" hidden="1">'Quadro IV.5'!#REF!,'Quadro IV.5'!#REF!,'Quadro IV.5'!#REF!,'Quadro IV.5'!#REF!,'Quadro IV.5'!#REF!</definedName>
    <definedName name="Z_DC7EC235_7B2D_49E7_A201_EA2906C9A254_.wvu.Rows" localSheetId="78" hidden="1">'Quadro IV.6'!#REF!,'Quadro IV.6'!#REF!,'Quadro IV.6'!#REF!,'Quadro IV.6'!#REF!,'Quadro IV.6'!#REF!</definedName>
    <definedName name="Z_DC7EC235_7B2D_49E7_A201_EA2906C9A254_.wvu.Rows" localSheetId="79" hidden="1">'Quadro IV.7'!#REF!,'Quadro IV.7'!#REF!,'Quadro IV.7'!#REF!,'Quadro IV.7'!#REF!,'Quadro IV.7'!#REF!</definedName>
    <definedName name="Z_DC7EC235_7B2D_49E7_A201_EA2906C9A254_.wvu.Rows" localSheetId="80" hidden="1">'Quadro IV.8'!#REF!,'Quadro IV.8'!#REF!,'Quadro IV.8'!#REF!,'Quadro IV.8'!#REF!,'Quadro IV.8'!#REF!</definedName>
    <definedName name="Z_DC7EC235_7B2D_49E7_A201_EA2906C9A254_.wvu.Rows" localSheetId="81" hidden="1">'Quadro IV.9'!#REF!,'Quadro IV.9'!#REF!,'Quadro IV.9'!#REF!,'Quadro IV.9'!#REF!,'Quadro IV.9'!#REF!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 xmlns:mx="http://schemas.microsoft.com/office/mac/excel/2008/main" uri="{7523E5D3-25F3-A5E0-1632-64F254C22452}">
      <mx:ArchID Flags="2"/>
    </ext>
  </extLst>
</workbook>
</file>

<file path=xl/sharedStrings.xml><?xml version="1.0" encoding="utf-8"?>
<sst xmlns="http://schemas.openxmlformats.org/spreadsheetml/2006/main" count="4511" uniqueCount="1259">
  <si>
    <t>Prog.</t>
  </si>
  <si>
    <t>Est.</t>
  </si>
  <si>
    <t xml:space="preserve">Prog. </t>
  </si>
  <si>
    <t xml:space="preserve">Est. </t>
  </si>
  <si>
    <t xml:space="preserve">    Crédito à economia</t>
  </si>
  <si>
    <t>taxa anual</t>
  </si>
  <si>
    <t xml:space="preserve">    Cedência de liquidez</t>
  </si>
  <si>
    <t xml:space="preserve">    Bilhetes do Tesouro, a 91 dias</t>
  </si>
  <si>
    <t xml:space="preserve">    Balança corrente</t>
  </si>
  <si>
    <t xml:space="preserve">    Balança corrente e de capital</t>
  </si>
  <si>
    <t xml:space="preserve">    Reservas oficiais</t>
  </si>
  <si>
    <t>Fontes:</t>
  </si>
  <si>
    <t xml:space="preserve">Proj. </t>
  </si>
  <si>
    <t xml:space="preserve"> Setor primário</t>
  </si>
  <si>
    <t xml:space="preserve"> Setor secundário</t>
  </si>
  <si>
    <t xml:space="preserve"> Setor terciário</t>
  </si>
  <si>
    <t xml:space="preserve"> VALOR ACRESCENTADO BRUTO</t>
  </si>
  <si>
    <t xml:space="preserve"> Consumo</t>
  </si>
  <si>
    <t>Público</t>
  </si>
  <si>
    <t>Privado</t>
  </si>
  <si>
    <t xml:space="preserve"> Investimento</t>
  </si>
  <si>
    <t xml:space="preserve"> Procura interna</t>
  </si>
  <si>
    <t xml:space="preserve"> Exportações de bens e serviços</t>
  </si>
  <si>
    <t xml:space="preserve"> Procura global</t>
  </si>
  <si>
    <t xml:space="preserve"> Importações de bens e serviços</t>
  </si>
  <si>
    <t>Para memória:</t>
  </si>
  <si>
    <t xml:space="preserve">   Poupança interna bruta</t>
  </si>
  <si>
    <t xml:space="preserve">[1]  </t>
  </si>
  <si>
    <t xml:space="preserve">[2]  </t>
  </si>
  <si>
    <t xml:space="preserve">[3]  </t>
  </si>
  <si>
    <t>Dezembro</t>
  </si>
  <si>
    <t>Janeiro</t>
  </si>
  <si>
    <t>Fevereiro</t>
  </si>
  <si>
    <t>Março</t>
  </si>
  <si>
    <t>Abril</t>
  </si>
  <si>
    <t>Maio</t>
  </si>
  <si>
    <t>Junho</t>
  </si>
  <si>
    <t>Julho</t>
  </si>
  <si>
    <t>Agosto</t>
  </si>
  <si>
    <t>Setembro</t>
  </si>
  <si>
    <t>Outubro</t>
  </si>
  <si>
    <t>Novembro</t>
  </si>
  <si>
    <t xml:space="preserve">Trim. I </t>
  </si>
  <si>
    <t>Balança comercial</t>
  </si>
  <si>
    <t>Exportações</t>
  </si>
  <si>
    <t>Importações</t>
  </si>
  <si>
    <t>Transferências correntes</t>
  </si>
  <si>
    <t>Transferências oficiais</t>
  </si>
  <si>
    <t>Transferências privadas</t>
  </si>
  <si>
    <t>Investimento direto</t>
  </si>
  <si>
    <t>Investimento de carteira</t>
  </si>
  <si>
    <t>Outras operações</t>
  </si>
  <si>
    <t>Financiamento excecional</t>
  </si>
  <si>
    <t xml:space="preserve">   Portugal</t>
  </si>
  <si>
    <t xml:space="preserve">   Outros</t>
  </si>
  <si>
    <t>Outros</t>
  </si>
  <si>
    <t xml:space="preserve"> Credores Multilaterais</t>
  </si>
  <si>
    <t xml:space="preserve"> Credores Bilaterais</t>
  </si>
  <si>
    <t>Governo</t>
  </si>
  <si>
    <t>(em % do PIB)</t>
  </si>
  <si>
    <t xml:space="preserve"> Dívida externa total</t>
  </si>
  <si>
    <t>(em % das exportações de bens e serviços)</t>
  </si>
  <si>
    <t xml:space="preserve">Orç. </t>
  </si>
  <si>
    <t>1.1. Receitas correntes</t>
  </si>
  <si>
    <t>Outros impostos</t>
  </si>
  <si>
    <t xml:space="preserve"> Segurança social</t>
  </si>
  <si>
    <t xml:space="preserve"> Outras receitas</t>
  </si>
  <si>
    <t>1.2. Donativos</t>
  </si>
  <si>
    <t>2.2. Programa de investimento</t>
  </si>
  <si>
    <t>Desembolsos</t>
  </si>
  <si>
    <t>Amortizações</t>
  </si>
  <si>
    <t>Sistema bancário</t>
  </si>
  <si>
    <t xml:space="preserve">[1] </t>
  </si>
  <si>
    <t xml:space="preserve">[2] </t>
  </si>
  <si>
    <t>Banco de Cabo Verde</t>
  </si>
  <si>
    <t>Bancos comerciais</t>
  </si>
  <si>
    <t>Quase-moeda</t>
  </si>
  <si>
    <t>Crédito interno total</t>
  </si>
  <si>
    <t>Crédito líquido ao S.P.A.</t>
  </si>
  <si>
    <t>Crédito à economia</t>
  </si>
  <si>
    <t>Empresas públicas</t>
  </si>
  <si>
    <t>Sector privado</t>
  </si>
  <si>
    <t>Crédito às IFNM</t>
  </si>
  <si>
    <t xml:space="preserve"> TOTAL DO ATIVO</t>
  </si>
  <si>
    <t>Base monetária</t>
  </si>
  <si>
    <t>Circulação monetária</t>
  </si>
  <si>
    <t xml:space="preserve"> TOTAL DO PASSIVO</t>
  </si>
  <si>
    <t xml:space="preserve"> Taxas ativas</t>
  </si>
  <si>
    <t>De 7 a 30 dias</t>
  </si>
  <si>
    <t>De 31a 90 dias</t>
  </si>
  <si>
    <t>De 91 a 180 dias</t>
  </si>
  <si>
    <t>De 181 dias a 1 ano</t>
  </si>
  <si>
    <t>De 1 a 2 anos</t>
  </si>
  <si>
    <t>De 2 a 5 anos</t>
  </si>
  <si>
    <t>De 5 a 10 anos</t>
  </si>
  <si>
    <t>Superior a 10 anos</t>
  </si>
  <si>
    <t>Descoberto</t>
  </si>
  <si>
    <t xml:space="preserve"> Taxas passivas</t>
  </si>
  <si>
    <t>Residentes</t>
  </si>
  <si>
    <t>De 31 a 90 dias</t>
  </si>
  <si>
    <t>Não Residentes</t>
  </si>
  <si>
    <t>Emigrantes</t>
  </si>
  <si>
    <t xml:space="preserve"> Taxas de referência</t>
  </si>
  <si>
    <t>Instrumentos do BCV</t>
  </si>
  <si>
    <t>Redesconto</t>
  </si>
  <si>
    <t>Cedência de liquidez</t>
  </si>
  <si>
    <t>Absorção de liquidez</t>
  </si>
  <si>
    <t>TRM (14 dias)</t>
  </si>
  <si>
    <t>Nominal</t>
  </si>
  <si>
    <t>Real</t>
  </si>
  <si>
    <t>% do PIB</t>
  </si>
  <si>
    <t>USD/CVE</t>
  </si>
  <si>
    <t>Indústrias transformadoras</t>
  </si>
  <si>
    <t>Transporte e armazenagem</t>
  </si>
  <si>
    <t>Serviços financeiros</t>
  </si>
  <si>
    <t>Administração pública</t>
  </si>
  <si>
    <t>Impostos sobre produtos, líq. de subvenções</t>
  </si>
  <si>
    <t>Dezembro  (proj.)</t>
  </si>
  <si>
    <t>Solvabilidade</t>
  </si>
  <si>
    <t>Rendibilidade</t>
  </si>
  <si>
    <t>Rendibilidade dos fundos próprios (ROE)</t>
  </si>
  <si>
    <t>Rendibilidade dos ativos (ROA)</t>
  </si>
  <si>
    <t>Outros indicadores</t>
  </si>
  <si>
    <t>-</t>
  </si>
  <si>
    <t>t. var. anual</t>
  </si>
  <si>
    <t>mai.</t>
  </si>
  <si>
    <t>mar.</t>
  </si>
  <si>
    <t>jun.</t>
  </si>
  <si>
    <t xml:space="preserve"> 5. Financiamento</t>
  </si>
  <si>
    <t xml:space="preserve">   Países Baixos</t>
  </si>
  <si>
    <t>milhões de EUR</t>
  </si>
  <si>
    <t>Eletricidade, gás e água</t>
  </si>
  <si>
    <t xml:space="preserve"> 1. Balança corrente</t>
  </si>
  <si>
    <t>CABO VERDE · Produto interno bruto, preços correntes, em milhões de CVE</t>
  </si>
  <si>
    <t>Índice</t>
  </si>
  <si>
    <t>Notas:</t>
  </si>
  <si>
    <t xml:space="preserve"> PRODUTO INTERNO BRUTO  (p. m.)</t>
  </si>
  <si>
    <t xml:space="preserve">   PIBpm nominal  (milhões de EUR)</t>
  </si>
  <si>
    <t xml:space="preserve">   PIBpm nominal  (milhões de USD)</t>
  </si>
  <si>
    <t xml:space="preserve">   Deflator do PIB  (variação anual em %)</t>
  </si>
  <si>
    <t xml:space="preserve">   PIB nominal  (variação anual em %)</t>
  </si>
  <si>
    <t xml:space="preserve">   PIB real  (variação anual em %)</t>
  </si>
  <si>
    <r>
      <t>Fontes:</t>
    </r>
    <r>
      <rPr>
        <sz val="8"/>
        <rFont val="Calibri"/>
        <family val="2"/>
        <scheme val="minor"/>
      </rPr>
      <t xml:space="preserve"> INE de Cabo Verde, Banco de Cabo Verde, Fundo Monetário Internacional e cálculos do Banco de Portugal.</t>
    </r>
  </si>
  <si>
    <t>Importações  (f.o.b.)</t>
  </si>
  <si>
    <t>Balança de serviços  (líq.)</t>
  </si>
  <si>
    <t>Balança de rendimentos (líq.)</t>
  </si>
  <si>
    <t>Variação das reservas oficiais  (aumento: - )</t>
  </si>
  <si>
    <r>
      <t xml:space="preserve">Fontes: </t>
    </r>
    <r>
      <rPr>
        <sz val="8"/>
        <rFont val="Calibri"/>
        <family val="2"/>
        <scheme val="minor"/>
      </rPr>
      <t>Banco de Cabo Verde, Fundo Monetário Internacional e cálculos do Banco de Portugal.</t>
    </r>
  </si>
  <si>
    <t>dq: Transportes</t>
  </si>
  <si>
    <t>dq: Turismo</t>
  </si>
  <si>
    <t>dq: Remessas de emigrantes</t>
  </si>
  <si>
    <t>dq: Desembolsos de empréstimos SPA</t>
  </si>
  <si>
    <t>Balança Corrente  (em % do PIB)</t>
  </si>
  <si>
    <t>Balança Corrente e de Capital  (em % do PIB)</t>
  </si>
  <si>
    <r>
      <t>Fontes:</t>
    </r>
    <r>
      <rPr>
        <sz val="8"/>
        <rFont val="Calibri"/>
        <family val="2"/>
        <scheme val="minor"/>
      </rPr>
      <t xml:space="preserve">  Banco de Cabo Verde, Fundo Monetário Internacional e cálculos do Banco de Portugal.</t>
    </r>
  </si>
  <si>
    <t>CABO VERDE · Dívida pública, em milhões de CVE</t>
  </si>
  <si>
    <t>dq: Bilhetes do Tesouro</t>
  </si>
  <si>
    <t>dq: Obrigações do Tesouro</t>
  </si>
  <si>
    <t>dq: IVA</t>
  </si>
  <si>
    <t>dq: Dívida interna</t>
  </si>
  <si>
    <t>dq: Dívida externa</t>
  </si>
  <si>
    <t>Despesas com o pessoal</t>
  </si>
  <si>
    <t>Bens e serviços</t>
  </si>
  <si>
    <t>Juros e outros encargos</t>
  </si>
  <si>
    <t>Subsídios</t>
  </si>
  <si>
    <t>Transferências</t>
  </si>
  <si>
    <t>Benefícios sociais</t>
  </si>
  <si>
    <t>Outras despesas</t>
  </si>
  <si>
    <t>Externos (líq.)</t>
  </si>
  <si>
    <t>Internos (líq.)</t>
  </si>
  <si>
    <t>CABO VERDE · Síntese monetária, em milhões de CVE</t>
  </si>
  <si>
    <t>Ativos externos (líq.)</t>
  </si>
  <si>
    <t>Outros ativos (líq.)</t>
  </si>
  <si>
    <t>Outras rubricas  (líq.)</t>
  </si>
  <si>
    <t>Disponibilidades líq. sobre o exterior</t>
  </si>
  <si>
    <t>Responsabilidades de médio e longo prazo</t>
  </si>
  <si>
    <t>Depósitos à ordem em moeda nacional</t>
  </si>
  <si>
    <t>Impostos sobre o rendimento</t>
  </si>
  <si>
    <t>Impostos sobre bens e serviços</t>
  </si>
  <si>
    <t>Impostos sobre transações internacionais</t>
  </si>
  <si>
    <t xml:space="preserve"> Inflação (t.v. homóloga no mês)</t>
  </si>
  <si>
    <r>
      <t xml:space="preserve">Fontes: </t>
    </r>
    <r>
      <rPr>
        <sz val="8"/>
        <rFont val="Calibri"/>
        <family val="2"/>
        <scheme val="minor"/>
      </rPr>
      <t>Banco de Cabo Verde e cálculos do Banco de Portugal.</t>
    </r>
  </si>
  <si>
    <r>
      <t>Adequação dos fundos próprios</t>
    </r>
    <r>
      <rPr>
        <vertAlign val="superscript"/>
        <sz val="8"/>
        <rFont val="Calibri"/>
        <family val="2"/>
        <scheme val="minor"/>
      </rPr>
      <t>(a)</t>
    </r>
  </si>
  <si>
    <r>
      <rPr>
        <i/>
        <sz val="8"/>
        <rFont val="Calibri"/>
        <family val="2"/>
        <scheme val="minor"/>
      </rPr>
      <t>Spread</t>
    </r>
    <r>
      <rPr>
        <sz val="8"/>
        <rFont val="Calibri"/>
        <family val="2"/>
        <scheme val="minor"/>
      </rPr>
      <t xml:space="preserve"> de juros, 1 a 2 anos (ativa - passiva)</t>
    </r>
  </si>
  <si>
    <r>
      <t xml:space="preserve">Fontes: </t>
    </r>
    <r>
      <rPr>
        <sz val="8"/>
        <rFont val="Calibri"/>
        <family val="2"/>
        <scheme val="minor"/>
      </rPr>
      <t>Banco de Cabo Verde e cálculos do Banco de Portugal</t>
    </r>
  </si>
  <si>
    <r>
      <rPr>
        <i/>
        <sz val="8"/>
        <rFont val="Calibri"/>
        <family val="2"/>
        <scheme val="minor"/>
      </rPr>
      <t>Spread</t>
    </r>
    <r>
      <rPr>
        <sz val="8"/>
        <rFont val="Calibri"/>
        <family val="2"/>
        <scheme val="minor"/>
      </rPr>
      <t xml:space="preserve"> de juros, 1 a 2 anos (depósitos emigrantes - depósitos na área do euro)</t>
    </r>
  </si>
  <si>
    <t>CABO VERDE · Taxas de câmbio, médias</t>
  </si>
  <si>
    <r>
      <t>ITCE</t>
    </r>
    <r>
      <rPr>
        <b/>
        <vertAlign val="superscript"/>
        <sz val="8"/>
        <rFont val="Calibri"/>
        <family val="2"/>
        <scheme val="minor"/>
      </rPr>
      <t>(a)</t>
    </r>
  </si>
  <si>
    <r>
      <t>Fontes:</t>
    </r>
    <r>
      <rPr>
        <sz val="8"/>
        <rFont val="Calibri"/>
        <family val="2"/>
        <scheme val="minor"/>
      </rPr>
      <t xml:space="preserve"> Banco de Cabo Verde e cálculos do Banco de Portugal.</t>
    </r>
  </si>
  <si>
    <t>CABO VERDE · Principais indicadores económicos</t>
  </si>
  <si>
    <t xml:space="preserve">    Massa monetária (M3)</t>
  </si>
  <si>
    <t xml:space="preserve">    Depósitos a 1 ano (média das OIM)</t>
  </si>
  <si>
    <t>Inflação (IPC)</t>
  </si>
  <si>
    <t>Receitas totais</t>
  </si>
  <si>
    <t>Donativos</t>
  </si>
  <si>
    <t>Despesas totais</t>
  </si>
  <si>
    <t>Dívida pública</t>
  </si>
  <si>
    <t>Externa</t>
  </si>
  <si>
    <t>Interna</t>
  </si>
  <si>
    <t>taxa média</t>
  </si>
  <si>
    <t>taxa de variação anual</t>
  </si>
  <si>
    <t>taxa variação homóloga</t>
  </si>
  <si>
    <t>taxa de variação média</t>
  </si>
  <si>
    <t>ANEXO ESTATÍSTICO</t>
  </si>
  <si>
    <t>Angola</t>
  </si>
  <si>
    <t>Cabo Verde</t>
  </si>
  <si>
    <t>Guiné-Bissau</t>
  </si>
  <si>
    <t>Moçambique</t>
  </si>
  <si>
    <t>São Tomé e Príncipe</t>
  </si>
  <si>
    <t>Timor-Leste</t>
  </si>
  <si>
    <t>Relações económicas e financeiras de Portugal com os PALOP e Timor-Leste</t>
  </si>
  <si>
    <t>Dívida direta ao Estado (1)</t>
  </si>
  <si>
    <t>Dívida a médio e longo prazos garantida pelo Estado (2)</t>
  </si>
  <si>
    <t>Dívida oficial (1)+(2)</t>
  </si>
  <si>
    <t xml:space="preserve">Em atraso </t>
  </si>
  <si>
    <t xml:space="preserve">Total </t>
  </si>
  <si>
    <t>Total 
dos PALOP</t>
  </si>
  <si>
    <r>
      <rPr>
        <b/>
        <sz val="8"/>
        <rFont val="Calibri"/>
        <family val="2"/>
        <scheme val="minor"/>
      </rPr>
      <t>Fontes:</t>
    </r>
    <r>
      <rPr>
        <sz val="8"/>
        <rFont val="Calibri"/>
        <family val="2"/>
        <scheme val="minor"/>
      </rPr>
      <t xml:space="preserve"> Ministério das Finanças - GPEARI.</t>
    </r>
  </si>
  <si>
    <t>Total dos PALOP e de Timor-Leste</t>
  </si>
  <si>
    <t>Construção</t>
  </si>
  <si>
    <t>Serviços</t>
  </si>
  <si>
    <t>do qual: Atividades financeiras e de seguros</t>
  </si>
  <si>
    <t>TOTAL</t>
  </si>
  <si>
    <t>RELAÇÕES ECONÓMICAS E FINANCEIRAS DE PORTUGAL COM OS PALOP E TIMOR-LESTE</t>
  </si>
  <si>
    <t>Investimento direto dos PALOP e de Timor-Leste em Portugal, por setores de atividade, em milhões de EUR</t>
  </si>
  <si>
    <t>Dívida oficial dos PALOP a Portugal, em milhões de USD</t>
  </si>
  <si>
    <t>Investimento direto de Portugal nos PALOP e em Timor-Leste, por setores de atividade, em milhões de EUR</t>
  </si>
  <si>
    <t>Balanças corrente e de capital com os PALOP e Timor-Leste (ótica de Portugal), em milhões de EUR</t>
  </si>
  <si>
    <t>Bens</t>
  </si>
  <si>
    <t>Saldo</t>
  </si>
  <si>
    <t>Balança corrente</t>
  </si>
  <si>
    <t>Total</t>
  </si>
  <si>
    <t>dq: Viagens e turismo</t>
  </si>
  <si>
    <t>Rendimento primário</t>
  </si>
  <si>
    <t>Rendimento secundário</t>
  </si>
  <si>
    <t>dq: Remessas de</t>
  </si>
  <si>
    <t>Imigrantes</t>
  </si>
  <si>
    <t>Balança de capital</t>
  </si>
  <si>
    <t>Exportações por grupos de produtos (ótica de Portugal), em milhões de EUR</t>
  </si>
  <si>
    <t>S. Tomé e Príncipe</t>
  </si>
  <si>
    <t>Importações por grupos de produtos (ótica de Portugal), em milhões de EUR</t>
  </si>
  <si>
    <t>Exportações de mercadorias</t>
  </si>
  <si>
    <t>Importações de mercadorias</t>
  </si>
  <si>
    <t>Principais indicadores (ótica de Portugal)</t>
  </si>
  <si>
    <t>% do total de Portugal</t>
  </si>
  <si>
    <t>Balança de bens</t>
  </si>
  <si>
    <t>De Portugal nos PALOP e em Timor-Leste</t>
  </si>
  <si>
    <t>Dos PALOP e de Timor-Leste em Portugal</t>
  </si>
  <si>
    <t>GUINÉ-BISSAU · Principais indicadores económicos</t>
  </si>
  <si>
    <t>abr.</t>
  </si>
  <si>
    <t>Saldo global sem donativos</t>
  </si>
  <si>
    <t xml:space="preserve">    Massa monetária (M2)</t>
  </si>
  <si>
    <t xml:space="preserve">    Balança corrente sem transferências oficiais</t>
  </si>
  <si>
    <t>GUINÉ-BISSAU · Produto interno bruto, preços correntes, em mil milhões de francos CFA</t>
  </si>
  <si>
    <t>Agropecuária, silvicultura e pesca</t>
  </si>
  <si>
    <t>Comércio, restaurantes e hotéis</t>
  </si>
  <si>
    <t>Transportes e comunicações</t>
  </si>
  <si>
    <t>Outros serviços</t>
  </si>
  <si>
    <t>Impostos indiretos e subsídios</t>
  </si>
  <si>
    <t xml:space="preserve"> PRODUTO INTERNO BRUTO  (preços de mercado)</t>
  </si>
  <si>
    <t>Formação bruta de capital fixo</t>
  </si>
  <si>
    <t>Variação de existências</t>
  </si>
  <si>
    <t>Indústria (inclui eletricidade e água)</t>
  </si>
  <si>
    <r>
      <t>Fontes:</t>
    </r>
    <r>
      <rPr>
        <sz val="8"/>
        <rFont val="Calibri"/>
        <family val="2"/>
        <scheme val="minor"/>
      </rPr>
      <t xml:space="preserve"> Direção Nacional do BCEAO para a Guiné-Bissau, Fundo Monetário Internacional e cálculos do Banco de Portugal.</t>
    </r>
  </si>
  <si>
    <t xml:space="preserve">Variação mensal  </t>
  </si>
  <si>
    <t>Variação acumulada</t>
  </si>
  <si>
    <t xml:space="preserve">Variação homóloga  </t>
  </si>
  <si>
    <t xml:space="preserve">Variação média  </t>
  </si>
  <si>
    <t>Direção Nacional do BCEAO para a Guiné-Bissau, INE Guiné-Bissau e cálculos do Banco de Portugal.</t>
  </si>
  <si>
    <t>GUINÉ-BISSAU · Balança de pagamentos, em mil milhões de francos CFA</t>
  </si>
  <si>
    <t xml:space="preserve"> Balança corrente</t>
  </si>
  <si>
    <t>Excluindo transferências oficiais</t>
  </si>
  <si>
    <t>Exportações  (f.o.b.)</t>
  </si>
  <si>
    <t>dq: Castanha de caju</t>
  </si>
  <si>
    <t>Oficiais</t>
  </si>
  <si>
    <t>Privadas</t>
  </si>
  <si>
    <t>Outros ativos (líquidos)</t>
  </si>
  <si>
    <t>Investimento direto estrangeiro</t>
  </si>
  <si>
    <t>Outro investimento - outros setores</t>
  </si>
  <si>
    <t xml:space="preserve"> Erros e omissões</t>
  </si>
  <si>
    <t xml:space="preserve"> Balança global</t>
  </si>
  <si>
    <t xml:space="preserve"> Financiamento</t>
  </si>
  <si>
    <r>
      <t>Variação das reservas oficiais  (aumento: - )</t>
    </r>
    <r>
      <rPr>
        <vertAlign val="superscript"/>
        <sz val="8"/>
        <rFont val="Calibri"/>
        <family val="2"/>
        <scheme val="minor"/>
      </rPr>
      <t>(a)</t>
    </r>
  </si>
  <si>
    <r>
      <t xml:space="preserve"> Diferencial de financiamento</t>
    </r>
    <r>
      <rPr>
        <vertAlign val="superscript"/>
        <sz val="8"/>
        <rFont val="Calibri"/>
        <family val="2"/>
        <scheme val="minor"/>
      </rPr>
      <t>(b)</t>
    </r>
  </si>
  <si>
    <r>
      <t xml:space="preserve">Fontes: </t>
    </r>
    <r>
      <rPr>
        <sz val="8"/>
        <rFont val="Calibri"/>
        <family val="2"/>
        <scheme val="minor"/>
      </rPr>
      <t>Direção Nacional do BCEAO para a Guiné-Bissau, Fundo Monetário Internacional e cálculos do Banco de Portugal.</t>
    </r>
  </si>
  <si>
    <r>
      <t>Notas:</t>
    </r>
    <r>
      <rPr>
        <sz val="8"/>
        <rFont val="Calibri"/>
        <family val="2"/>
        <scheme val="minor"/>
      </rPr>
      <t xml:space="preserve">  (a) Inclui a contrapartida de flutuações cambiais; (b) Necessidade (-) ou capacidade (+) de financiamento.</t>
    </r>
  </si>
  <si>
    <t>Saldo global</t>
  </si>
  <si>
    <t xml:space="preserve">    Crédito líquido ao SPA</t>
  </si>
  <si>
    <t>China</t>
  </si>
  <si>
    <t>Índia</t>
  </si>
  <si>
    <t>Portugal</t>
  </si>
  <si>
    <t>Senegal</t>
  </si>
  <si>
    <t>Singapura</t>
  </si>
  <si>
    <t>Vietname</t>
  </si>
  <si>
    <r>
      <t>Fontes:</t>
    </r>
    <r>
      <rPr>
        <sz val="8"/>
        <rFont val="Calibri"/>
        <family val="2"/>
        <scheme val="minor"/>
      </rPr>
      <t xml:space="preserve">  Direção Nacional do BCEAO para a Guiné-Bissau e cálculos do Banco de Portugal.</t>
    </r>
  </si>
  <si>
    <t>Brasil</t>
  </si>
  <si>
    <t>Espanha</t>
  </si>
  <si>
    <t>França</t>
  </si>
  <si>
    <t>Países Baixos</t>
  </si>
  <si>
    <t>Paquistão</t>
  </si>
  <si>
    <t>Tailândia</t>
  </si>
  <si>
    <t>dq: Atrasados</t>
  </si>
  <si>
    <t>Capital</t>
  </si>
  <si>
    <t>Juros</t>
  </si>
  <si>
    <r>
      <t xml:space="preserve">Fontes: </t>
    </r>
    <r>
      <rPr>
        <sz val="8"/>
        <rFont val="Calibri"/>
        <family val="2"/>
        <scheme val="minor"/>
      </rPr>
      <t>Direção Nacional do BCEAO para a Guiné-Bissau e cálculos do Banco de Portugal.</t>
    </r>
  </si>
  <si>
    <t>Receitas tributárias</t>
  </si>
  <si>
    <t>Receitas não tributárias</t>
  </si>
  <si>
    <t>Projetos</t>
  </si>
  <si>
    <t>Ajuda orçamental</t>
  </si>
  <si>
    <t>2.1. Despesas correntes</t>
  </si>
  <si>
    <t>Juros da dívida programados</t>
  </si>
  <si>
    <t>2.2. Despesas de capital</t>
  </si>
  <si>
    <t>Financiamento interno</t>
  </si>
  <si>
    <t>Financiamento externo</t>
  </si>
  <si>
    <t>6.1. Internos</t>
  </si>
  <si>
    <t>6.2. Externos</t>
  </si>
  <si>
    <t>Alívio de dívida</t>
  </si>
  <si>
    <r>
      <t>Fontes:</t>
    </r>
    <r>
      <rPr>
        <sz val="8"/>
        <rFont val="Calibri"/>
        <family val="2"/>
        <scheme val="minor"/>
      </rPr>
      <t xml:space="preserve"> Direção Nacional do BCEAO para a Guiné-Bissau, Ministério da Economia e Finanças da Guiné-Bissau, Fundo Monetário Internacional e cálculos do Banco de Portugal.</t>
    </r>
  </si>
  <si>
    <t>GUINÉ-BISSAU · Síntese monetária, em mil milhões de francos CFA</t>
  </si>
  <si>
    <t>Banco central</t>
  </si>
  <si>
    <t>Depósitos</t>
  </si>
  <si>
    <t>Adequação dos fundos próprios</t>
  </si>
  <si>
    <t>Risco de crédito</t>
  </si>
  <si>
    <t>Risco de liquidez</t>
  </si>
  <si>
    <r>
      <t xml:space="preserve">Fontes: </t>
    </r>
    <r>
      <rPr>
        <sz val="8"/>
        <rFont val="Calibri"/>
        <family val="2"/>
        <scheme val="minor"/>
      </rPr>
      <t>Fundo Monetário Internacional.</t>
    </r>
  </si>
  <si>
    <t xml:space="preserve"> Crédito</t>
  </si>
  <si>
    <t>Até 1 mês</t>
  </si>
  <si>
    <t>Entre 1 e 3 meses</t>
  </si>
  <si>
    <t>Entre 3 e 6 meses</t>
  </si>
  <si>
    <t>Entre 6 meses e 1 ano</t>
  </si>
  <si>
    <t>Entre 1 e 2 anos</t>
  </si>
  <si>
    <t>Entre 2 e 5 anos</t>
  </si>
  <si>
    <t>Entre 5 e 10 anos</t>
  </si>
  <si>
    <t xml:space="preserve"> Operações do Banco Central</t>
  </si>
  <si>
    <t>Taxa de desconto</t>
  </si>
  <si>
    <r>
      <t xml:space="preserve">Fontes: </t>
    </r>
    <r>
      <rPr>
        <sz val="8"/>
        <rFont val="Calibri"/>
        <family val="2"/>
        <scheme val="minor"/>
      </rPr>
      <t>Direção Nacional do BCEAO para a Guiné-Bissau.</t>
    </r>
  </si>
  <si>
    <t>GUINÉ-BISSAU · Taxas de câmbio, médias</t>
  </si>
  <si>
    <t>EUR/XOF</t>
  </si>
  <si>
    <t>USD/XOF</t>
  </si>
  <si>
    <t>INR/XOF</t>
  </si>
  <si>
    <r>
      <t>Fontes:</t>
    </r>
    <r>
      <rPr>
        <sz val="8"/>
        <rFont val="Calibri"/>
        <family val="2"/>
        <scheme val="minor"/>
      </rPr>
      <t xml:space="preserve"> Direção Nacional do BCEAO para a Guiné-Bissau, Banco Central Europeu, Fundo Monetário Internacional e cálculos do Banco de Portugal.</t>
    </r>
  </si>
  <si>
    <t>ANGOLA · Principais indicadores económicos</t>
  </si>
  <si>
    <t>PIB nominal</t>
  </si>
  <si>
    <t>PIB real</t>
  </si>
  <si>
    <t>Setor petrolífero</t>
  </si>
  <si>
    <t>Outros setores</t>
  </si>
  <si>
    <t>milhões de USD</t>
  </si>
  <si>
    <t>Receitas petrolíferas</t>
  </si>
  <si>
    <t>Despesas correntes</t>
  </si>
  <si>
    <t>Despesas de investimento</t>
  </si>
  <si>
    <t>Salgo global</t>
  </si>
  <si>
    <t>Dívida pública externa</t>
  </si>
  <si>
    <t>Ativos externos líquidos</t>
  </si>
  <si>
    <t>Massa monetária (M3)</t>
  </si>
  <si>
    <r>
      <t>Depósitos em moeda nacional</t>
    </r>
    <r>
      <rPr>
        <sz val="8"/>
        <rFont val="Calibri"/>
        <family val="2"/>
        <scheme val="minor"/>
      </rPr>
      <t xml:space="preserve"> (180 d)</t>
    </r>
  </si>
  <si>
    <t>Facilidade permanente de cedência de liquidez</t>
  </si>
  <si>
    <t>Rendibilidade dos capitais próprios (ROE)</t>
  </si>
  <si>
    <t>Reservas oficiais (brutas)</t>
  </si>
  <si>
    <t>mil milhões de USD</t>
  </si>
  <si>
    <t>ANGOLA · Produto interno bruto, preços correntes, em mil milhões de kwanzas</t>
  </si>
  <si>
    <t>Agricultura e Silvicultura</t>
  </si>
  <si>
    <t>Pesca</t>
  </si>
  <si>
    <t>Petróleo e Gás Natural</t>
  </si>
  <si>
    <t>Diamantes e outros</t>
  </si>
  <si>
    <t>Indústria transformadora</t>
  </si>
  <si>
    <t>Energia e Água</t>
  </si>
  <si>
    <t>Comércio</t>
  </si>
  <si>
    <t>Imobiliário</t>
  </si>
  <si>
    <t>Transportes e Armazenagem</t>
  </si>
  <si>
    <t>Telecomunicações</t>
  </si>
  <si>
    <t>Intermediação Financeira</t>
  </si>
  <si>
    <t>Outros Serviços</t>
  </si>
  <si>
    <t>Impostos diretos, líquidos de subsídios</t>
  </si>
  <si>
    <t xml:space="preserve">[4]  </t>
  </si>
  <si>
    <t>Banco Nacional de Angola, Fundo Monetário Internacional e cálculos do Banco de Portugal.</t>
  </si>
  <si>
    <t>ANGOLA · Balança de pagamentos, em milhões de USD</t>
  </si>
  <si>
    <t>Diamantes</t>
  </si>
  <si>
    <t>Outras</t>
  </si>
  <si>
    <t>Créditos</t>
  </si>
  <si>
    <t>Débitos</t>
  </si>
  <si>
    <t>dq: Transportes e viagens</t>
  </si>
  <si>
    <t>dq: Construção</t>
  </si>
  <si>
    <t>dq: Assistência técnica</t>
  </si>
  <si>
    <t>dq: Débito de juros</t>
  </si>
  <si>
    <t>dq: Débito de dividendos e lucros</t>
  </si>
  <si>
    <t>Transferências correntes (líq.)</t>
  </si>
  <si>
    <t>Investimento direto estrangeiro (líq.)</t>
  </si>
  <si>
    <t>Balança comercial  (em % do PIB)</t>
  </si>
  <si>
    <t>Balança corrente  (em % do PIB)</t>
  </si>
  <si>
    <t>Balança global  (em % do PIB)</t>
  </si>
  <si>
    <r>
      <t>Fontes:</t>
    </r>
    <r>
      <rPr>
        <sz val="8"/>
        <rFont val="Calibri"/>
        <family val="2"/>
        <scheme val="minor"/>
      </rPr>
      <t xml:space="preserve"> Banco Nacional de Angola, Fundo Monetário Internacional e cálculos do Banco de Portugal.</t>
    </r>
  </si>
  <si>
    <t>Petróleo bruto</t>
  </si>
  <si>
    <t>Produtos refinados de petróleo e gás</t>
  </si>
  <si>
    <t>África do Sul</t>
  </si>
  <si>
    <t>Canadá</t>
  </si>
  <si>
    <t>Bélgica</t>
  </si>
  <si>
    <t>Reino Unido</t>
  </si>
  <si>
    <t>ANGOLA · Dívida pública externa e reservas cambiais, em milhões de USD</t>
  </si>
  <si>
    <t>Comercial</t>
  </si>
  <si>
    <t>Banca</t>
  </si>
  <si>
    <t>Empresas</t>
  </si>
  <si>
    <t>Oficial</t>
  </si>
  <si>
    <t>Oficial bilateral</t>
  </si>
  <si>
    <t>Oficial multilateral</t>
  </si>
  <si>
    <t>Disponibilidades líquidas sobre o exterior (em % do PIB)</t>
  </si>
  <si>
    <t>dq: Reservas cambiais brutas</t>
  </si>
  <si>
    <t>Reservas cambiais brutas (em % do PIB)</t>
  </si>
  <si>
    <t>Receitas não petrolíferas</t>
  </si>
  <si>
    <t>Dívida interna</t>
  </si>
  <si>
    <t>Dívida externa</t>
  </si>
  <si>
    <t xml:space="preserve"> 4. Variação de atrasados (líq.)</t>
  </si>
  <si>
    <t>Financiamento externo (líq.)</t>
  </si>
  <si>
    <t>Financiamento interno (líq.)</t>
  </si>
  <si>
    <t>Saldo global, base compromissos (em % do PIB)</t>
  </si>
  <si>
    <t>Transferências e subsídios</t>
  </si>
  <si>
    <r>
      <t>Fontes:</t>
    </r>
    <r>
      <rPr>
        <sz val="8"/>
        <rFont val="Calibri"/>
        <family val="2"/>
        <scheme val="minor"/>
      </rPr>
      <t xml:space="preserve"> Banco Nacional de Angola, Ministério das Finanças (Angola), Fundo Monetário Internacional e cálculos do Banco de Portugal.</t>
    </r>
  </si>
  <si>
    <r>
      <t xml:space="preserve">Notas: </t>
    </r>
    <r>
      <rPr>
        <sz val="8"/>
        <rFont val="Calibri"/>
        <family val="2"/>
        <scheme val="minor"/>
      </rPr>
      <t xml:space="preserve"> (a) Grau de execução face ao orçamentado (em %).</t>
    </r>
  </si>
  <si>
    <t>ANGOLA · Síntese monetária, em mil milhões de kwanzas</t>
  </si>
  <si>
    <t>Em mil milhões de USD</t>
  </si>
  <si>
    <t>Banco Nacional de Angola</t>
  </si>
  <si>
    <t>Reservas brutas</t>
  </si>
  <si>
    <t>Responsabilidades de curto prazo</t>
  </si>
  <si>
    <t>Outros ativos externos (líq.)</t>
  </si>
  <si>
    <t>Banco comerciais</t>
  </si>
  <si>
    <t>Crédito interno líquido</t>
  </si>
  <si>
    <t>Crédito ao Governo Geral (líq.)</t>
  </si>
  <si>
    <t>Moeda e quase-moeda (M2)</t>
  </si>
  <si>
    <t>Moeda</t>
  </si>
  <si>
    <t>Em moeda nacional</t>
  </si>
  <si>
    <t>Em moeda estrangeira</t>
  </si>
  <si>
    <t>Depósitos à ordem</t>
  </si>
  <si>
    <t>Outros instrumentos financeiros</t>
  </si>
  <si>
    <t>TOTAL DO ATIVO</t>
  </si>
  <si>
    <t>Depósitos a prazo</t>
  </si>
  <si>
    <t>Até 90 dias</t>
  </si>
  <si>
    <t>91-180 dias</t>
  </si>
  <si>
    <t>181-365 dias</t>
  </si>
  <si>
    <t>Mais de 1 ano</t>
  </si>
  <si>
    <t>Até 180 dias</t>
  </si>
  <si>
    <t>Taxas de intervenção do BNA</t>
  </si>
  <si>
    <t>Taxa básica</t>
  </si>
  <si>
    <t>Facilidades permanentes</t>
  </si>
  <si>
    <r>
      <t xml:space="preserve">Depósito </t>
    </r>
    <r>
      <rPr>
        <i/>
        <sz val="8"/>
        <rFont val="Calibri"/>
        <family val="2"/>
        <scheme val="minor"/>
      </rPr>
      <t>overnight</t>
    </r>
  </si>
  <si>
    <t>Crédito (a empresas)</t>
  </si>
  <si>
    <t xml:space="preserve"> Inflação (t.v. homóloga anual)</t>
  </si>
  <si>
    <r>
      <t xml:space="preserve">Rácio </t>
    </r>
    <r>
      <rPr>
        <i/>
        <sz val="8"/>
        <rFont val="Calibri"/>
        <family val="2"/>
        <scheme val="minor"/>
      </rPr>
      <t>Tier</t>
    </r>
    <r>
      <rPr>
        <sz val="8"/>
        <rFont val="Calibri"/>
        <family val="2"/>
        <scheme val="minor"/>
      </rPr>
      <t>1</t>
    </r>
  </si>
  <si>
    <t>Incumprimento/crédito total</t>
  </si>
  <si>
    <t>Crédito em moeda estrangeira/crédito total</t>
  </si>
  <si>
    <t>Ativo líquido/ativo total</t>
  </si>
  <si>
    <t>Passivo em moeda estrangeira/passivo total</t>
  </si>
  <si>
    <t>Crédito/depósitos</t>
  </si>
  <si>
    <t>ANGOLA · Taxas de câmbio, médias</t>
  </si>
  <si>
    <t>MOÇAMBIQUE · Principais indicadores económicos</t>
  </si>
  <si>
    <t>Passiva, a 1 ano</t>
  </si>
  <si>
    <t>Ativa, a 1 ano</t>
  </si>
  <si>
    <t>Taxa MIMO</t>
  </si>
  <si>
    <t>Crédito em incumprimento/crédito total</t>
  </si>
  <si>
    <t>%</t>
  </si>
  <si>
    <t>Balança corrente sem transferências oficiais</t>
  </si>
  <si>
    <t>Reservas oficiais (líquidas)</t>
  </si>
  <si>
    <t>mil milhões de EUR</t>
  </si>
  <si>
    <t>Crédito com imparidade/crédito total</t>
  </si>
  <si>
    <t>Capital/ativo total</t>
  </si>
  <si>
    <t>Provisões/crédito total</t>
  </si>
  <si>
    <r>
      <rPr>
        <i/>
        <sz val="8"/>
        <rFont val="Calibri"/>
        <family val="2"/>
        <scheme val="minor"/>
      </rPr>
      <t>Tier</t>
    </r>
    <r>
      <rPr>
        <sz val="8"/>
        <rFont val="Calibri"/>
        <family val="2"/>
        <scheme val="minor"/>
      </rPr>
      <t>1/ativo ponderado pelo risco</t>
    </r>
  </si>
  <si>
    <t>Imparidade/crédito com imparidade</t>
  </si>
  <si>
    <t>Provisões/crédito com imparidade</t>
  </si>
  <si>
    <t>Margem financeira/produto bancário</t>
  </si>
  <si>
    <t>Custos operacionais/produto bancário</t>
  </si>
  <si>
    <t xml:space="preserve">Ativos líquidos/ativo total </t>
  </si>
  <si>
    <t xml:space="preserve">Ativos líquidos/passivos de curto prazo </t>
  </si>
  <si>
    <t>Depósitos do SPA/depósitos totais</t>
  </si>
  <si>
    <t>Depósitos de emigrantes/depósitos totais</t>
  </si>
  <si>
    <t>Crédito ao setor privado/depósitos totais</t>
  </si>
  <si>
    <t>Custos com pessoal/custos operacionais</t>
  </si>
  <si>
    <t>MOÇAMBIQUE · Produto interno bruto, preços correntes, em milhões de meticais</t>
  </si>
  <si>
    <t>Agricultura e pecuária</t>
  </si>
  <si>
    <t>Indústria extrativa</t>
  </si>
  <si>
    <t>Eletricidade e água</t>
  </si>
  <si>
    <t>Atividades imobiliárias, alugueres</t>
  </si>
  <si>
    <t>Educação</t>
  </si>
  <si>
    <t>Saúde e ação social</t>
  </si>
  <si>
    <t>Comércio e reparações</t>
  </si>
  <si>
    <t>Restaurantes e hotéis</t>
  </si>
  <si>
    <t>Transportes e armazenagem</t>
  </si>
  <si>
    <t>Informação e comunicação</t>
  </si>
  <si>
    <t xml:space="preserve"> Produto Interno Bruto (custo de factores)</t>
  </si>
  <si>
    <t>Impostos indiretos</t>
  </si>
  <si>
    <t>Banco de Moçambique, INE de Moçambique e cálculos do Banco de Portugal.</t>
  </si>
  <si>
    <t>MOÇAMBIQUE · Balança de pagamentos, em milhões de USD</t>
  </si>
  <si>
    <t>dq: Grandes projetos</t>
  </si>
  <si>
    <t>dq: Investimento direto estrangeiro</t>
  </si>
  <si>
    <t>Balança comercial (em % do PIB)</t>
  </si>
  <si>
    <t>Balança corrente (em % do PIB)</t>
  </si>
  <si>
    <t>Balança global (em % do PIB)</t>
  </si>
  <si>
    <t>Utilização de fundos do FMI (líq.)</t>
  </si>
  <si>
    <r>
      <t>dq: Juros programados</t>
    </r>
    <r>
      <rPr>
        <vertAlign val="superscript"/>
        <sz val="8"/>
        <rFont val="Calibri"/>
        <family val="2"/>
        <scheme val="minor"/>
      </rPr>
      <t>(a)</t>
    </r>
  </si>
  <si>
    <t>dq: Dividendos de grandes projetos</t>
  </si>
  <si>
    <t>dq: Alumínio</t>
  </si>
  <si>
    <t>dq: Carvão</t>
  </si>
  <si>
    <t>Produtos agrícolas</t>
  </si>
  <si>
    <t>Energia elétrica</t>
  </si>
  <si>
    <t>E.U.A.</t>
  </si>
  <si>
    <t>Zimbabwe</t>
  </si>
  <si>
    <t>dq:  Combustíveis</t>
  </si>
  <si>
    <t>Maquinaria</t>
  </si>
  <si>
    <t>Bens de consumo</t>
  </si>
  <si>
    <t>Bens intermédios</t>
  </si>
  <si>
    <t>dq:  Alumínio bruto</t>
  </si>
  <si>
    <t>Emirados Árabes Unidos</t>
  </si>
  <si>
    <t>Japão</t>
  </si>
  <si>
    <t>MOÇAMBIQUE · Dívida pública, em milhões de USD</t>
  </si>
  <si>
    <t>Países da OCDE</t>
  </si>
  <si>
    <t>Outros países</t>
  </si>
  <si>
    <t>Obrigações do Tesouro</t>
  </si>
  <si>
    <r>
      <t>Banco Central</t>
    </r>
    <r>
      <rPr>
        <vertAlign val="superscript"/>
        <sz val="8"/>
        <rFont val="Calibri"/>
        <family val="2"/>
        <scheme val="minor"/>
      </rPr>
      <t>(a)</t>
    </r>
  </si>
  <si>
    <r>
      <t>Outros bancos e instituições financeiras</t>
    </r>
    <r>
      <rPr>
        <vertAlign val="superscript"/>
        <sz val="8"/>
        <rFont val="Calibri"/>
        <family val="2"/>
        <scheme val="minor"/>
      </rPr>
      <t>(b)</t>
    </r>
  </si>
  <si>
    <r>
      <t>Outros</t>
    </r>
    <r>
      <rPr>
        <vertAlign val="superscript"/>
        <sz val="8"/>
        <rFont val="Calibri"/>
        <family val="2"/>
        <scheme val="minor"/>
      </rPr>
      <t>(c)</t>
    </r>
  </si>
  <si>
    <t xml:space="preserve"> Serviço da dívida pública externa</t>
  </si>
  <si>
    <t xml:space="preserve"> Dívida pública total</t>
  </si>
  <si>
    <t xml:space="preserve"> Dívida externa</t>
  </si>
  <si>
    <t xml:space="preserve"> Dívida interna</t>
  </si>
  <si>
    <t xml:space="preserve"> Dívida pública externa</t>
  </si>
  <si>
    <t>Impostos sobre o consumo</t>
  </si>
  <si>
    <t>Impostos sobre o comércio internacional</t>
  </si>
  <si>
    <t>2.3. Empréstimos líquidos</t>
  </si>
  <si>
    <t>2.4. Pagamento de atrasados</t>
  </si>
  <si>
    <t>MOÇAMBIQUE · Operações financeiras do Estado, em mil milhões de meticais</t>
  </si>
  <si>
    <t>Taxas passivas</t>
  </si>
  <si>
    <t>1-2 anos</t>
  </si>
  <si>
    <t>Taxas ativas</t>
  </si>
  <si>
    <t>Taxas de referência</t>
  </si>
  <si>
    <t>Prime rate</t>
  </si>
  <si>
    <t>Facilidade permanente de cedência</t>
  </si>
  <si>
    <t>Bilhetes do Tesouro (91 dias)</t>
  </si>
  <si>
    <r>
      <t xml:space="preserve">Fontes: </t>
    </r>
    <r>
      <rPr>
        <sz val="8"/>
        <rFont val="Calibri"/>
        <family val="2"/>
        <scheme val="minor"/>
      </rPr>
      <t>Banco de Moçambique, Fundo Monetário Internacional e cálculos do BP.</t>
    </r>
  </si>
  <si>
    <t>Disponibilidades sobre o exterior</t>
  </si>
  <si>
    <t>Responsabilidades sobre o exterior</t>
  </si>
  <si>
    <t xml:space="preserve"> Crédito Interno Total</t>
  </si>
  <si>
    <t>Crédito concedido</t>
  </si>
  <si>
    <t>Moeda nacional</t>
  </si>
  <si>
    <t>Moeda estrangeira</t>
  </si>
  <si>
    <t>Fundos consignados</t>
  </si>
  <si>
    <t xml:space="preserve"> Outras Rubricas (líq.)</t>
  </si>
  <si>
    <t>MOÇAMBIQUE · Síntese monetária, em mil milhões de meticais</t>
  </si>
  <si>
    <t>Qualidade dos ativos</t>
  </si>
  <si>
    <t>Liquidez</t>
  </si>
  <si>
    <t>Crédito em moeda estrangeira /crédito total</t>
  </si>
  <si>
    <r>
      <rPr>
        <i/>
        <sz val="8"/>
        <rFont val="Calibri"/>
        <family val="2"/>
        <scheme val="minor"/>
      </rPr>
      <t>Tier1</t>
    </r>
    <r>
      <rPr>
        <sz val="8"/>
        <rFont val="Calibri"/>
        <family val="2"/>
        <scheme val="minor"/>
      </rPr>
      <t>/ativo ponderado pelo risco</t>
    </r>
  </si>
  <si>
    <t>MOÇAMBIQUE · Taxas de câmbio, médias</t>
  </si>
  <si>
    <t>EUR/MZM</t>
  </si>
  <si>
    <t>USD/MZM</t>
  </si>
  <si>
    <t>SÃO TOMÉ E PRÍNCIPE · Principais indicadores económicos</t>
  </si>
  <si>
    <t>Receitas correntes</t>
  </si>
  <si>
    <t>Taxa de juro de referência do BCSTP</t>
  </si>
  <si>
    <t>Balança de serviços</t>
  </si>
  <si>
    <t>Reservas oficiais</t>
  </si>
  <si>
    <t>USD/Dobra</t>
  </si>
  <si>
    <t>EUR/Dobra</t>
  </si>
  <si>
    <t>Agricultura, pecuária, caça e silvicultura</t>
  </si>
  <si>
    <t>Alojamento e restauração</t>
  </si>
  <si>
    <t>Transportes, armazenagem e comunicações</t>
  </si>
  <si>
    <t>Atividades financeiras</t>
  </si>
  <si>
    <t>Outras atividades</t>
  </si>
  <si>
    <t>[1] mês (n) / mês (n-1);  [2] mês (n) / dezembro anterior; [3] mês (n) / mês (n) do ano anterior;  [4] últimos 12 meses / 12 meses anteriores.</t>
  </si>
  <si>
    <t>SÃO TOMÉ E PRÍNCIPE · Balança de pagamentos, em milhões de USD</t>
  </si>
  <si>
    <t>dq: Cacau</t>
  </si>
  <si>
    <t>dq: Reexportações</t>
  </si>
  <si>
    <t>dq: Bens alimentares</t>
  </si>
  <si>
    <t>dq: Bens de investimento</t>
  </si>
  <si>
    <t>dq: Combustíveis</t>
  </si>
  <si>
    <t>dq: Transportes (inclui fretes)</t>
  </si>
  <si>
    <t>dq: Juros da dívida programados</t>
  </si>
  <si>
    <t>Transferências privadas (líquidas)</t>
  </si>
  <si>
    <t>dq: Ajuda alimentar</t>
  </si>
  <si>
    <t>Ativos</t>
  </si>
  <si>
    <t>Gabão</t>
  </si>
  <si>
    <t>SÃO TOMÉ E PRÍNCIPE · Dívida pública externa, em milhões de USD</t>
  </si>
  <si>
    <t>BADEA</t>
  </si>
  <si>
    <t>BAD / FAD</t>
  </si>
  <si>
    <t>FIDA</t>
  </si>
  <si>
    <t>FMI</t>
  </si>
  <si>
    <t>IDA</t>
  </si>
  <si>
    <t>OPEP</t>
  </si>
  <si>
    <t>Guiné Equatorial</t>
  </si>
  <si>
    <t>Nigéria</t>
  </si>
  <si>
    <t>Dívida pública externa (em % do PIB)</t>
  </si>
  <si>
    <t>SÃO TOMÉ E PRÍNCIPE · Operações financeiras do Estado, em milhões de dobras</t>
  </si>
  <si>
    <t>Impostos diretos</t>
  </si>
  <si>
    <t>dq: Receitas aduaneiras</t>
  </si>
  <si>
    <t>Outras receitas tributárias</t>
  </si>
  <si>
    <t>Donativos para projetos</t>
  </si>
  <si>
    <t>Outros donativos (inclui apoio ao OGE)</t>
  </si>
  <si>
    <t>Subsídios e transferências</t>
  </si>
  <si>
    <t>Juros da dívida pública</t>
  </si>
  <si>
    <t>Outras despesas correntes</t>
  </si>
  <si>
    <t>2.2. Despesas de investimento</t>
  </si>
  <si>
    <r>
      <t>Saldo primário interno (em milhões de dobras)</t>
    </r>
    <r>
      <rPr>
        <vertAlign val="superscript"/>
        <sz val="8"/>
        <rFont val="Calibri"/>
        <family val="2"/>
        <scheme val="minor"/>
      </rPr>
      <t>(c)</t>
    </r>
  </si>
  <si>
    <r>
      <t>Saldo primário interno (em % do PIB)</t>
    </r>
    <r>
      <rPr>
        <vertAlign val="superscript"/>
        <sz val="8"/>
        <rFont val="Calibri"/>
        <family val="2"/>
        <scheme val="minor"/>
      </rPr>
      <t>(c)</t>
    </r>
  </si>
  <si>
    <t>Donativos associados ao alívio de dívida</t>
  </si>
  <si>
    <t xml:space="preserve"> Crédito interno líquido</t>
  </si>
  <si>
    <t>Crédito bruto</t>
  </si>
  <si>
    <t xml:space="preserve"> Outros ativos e passivos</t>
  </si>
  <si>
    <t>Depósitos em moeda nacional</t>
  </si>
  <si>
    <t>Outros depósitos</t>
  </si>
  <si>
    <t>Depósitos em moeda estrangeira</t>
  </si>
  <si>
    <t>SÃO TOMÉ E PRÍNCIPE · Síntese monetária, em milhões de dobras</t>
  </si>
  <si>
    <t>Taxa de referência do BCSTP</t>
  </si>
  <si>
    <t>Mais de 365 dias</t>
  </si>
  <si>
    <t>Inflação (tx. var. homóloga anual)</t>
  </si>
  <si>
    <t>Adequação de capital</t>
  </si>
  <si>
    <t>Capital (situação líquida)/ativos</t>
  </si>
  <si>
    <t xml:space="preserve">Ativos líquidos/ativos totais </t>
  </si>
  <si>
    <t>Ativos líquidos/responsabilidades de curto prazo</t>
  </si>
  <si>
    <t>Crédito/responsabilidades totais</t>
  </si>
  <si>
    <t>Responsabilidades em moeda externa/responsabilidades totais</t>
  </si>
  <si>
    <t>SÃO TOMÉ E PRÍNCIPE · Taxas de câmbio, médias</t>
  </si>
  <si>
    <t>Taxa de câmbio</t>
  </si>
  <si>
    <t>Var.</t>
  </si>
  <si>
    <t>TIMOR-LESTE · Principais indicadores económicos</t>
  </si>
  <si>
    <t>Massa monetária (M2)</t>
  </si>
  <si>
    <t>Balança corrente e de capital</t>
  </si>
  <si>
    <t>USD/IDR</t>
  </si>
  <si>
    <t>USD/IDR (Indonésia)</t>
  </si>
  <si>
    <t>USD/AUD (Austrália)</t>
  </si>
  <si>
    <t>TIMOR-LESTE · Produto interno bruto, preços correntes, em milhões de USD</t>
  </si>
  <si>
    <t>Agricultura, pescas e silvicultura</t>
  </si>
  <si>
    <t>Indústria transformadora, água e eletricidade</t>
  </si>
  <si>
    <t>Comércio, transportes, restauração e hotelaria</t>
  </si>
  <si>
    <t>Serviços profissionais, científicos, técnicos e administrativos</t>
  </si>
  <si>
    <t>Impostos menos subsídios (sobre os produtos)</t>
  </si>
  <si>
    <t>Discrepância estatística</t>
  </si>
  <si>
    <t>Consumo</t>
  </si>
  <si>
    <t>Investimento bruto</t>
  </si>
  <si>
    <t>Procura interna</t>
  </si>
  <si>
    <t xml:space="preserve">Exportação de bens e serviços </t>
  </si>
  <si>
    <t xml:space="preserve">Importação de bens e serviços </t>
  </si>
  <si>
    <t>Proj.</t>
  </si>
  <si>
    <t>Banco Central de Timor-Leste, Direção Geral de Estatística de Timor-Leste, Fundo Monetário Internacional  e cálculos do Banco de Portugal.</t>
  </si>
  <si>
    <t>TIMOR-LESTE · Balança de pagamentos, em milhões de USD</t>
  </si>
  <si>
    <r>
      <t>Exportações</t>
    </r>
    <r>
      <rPr>
        <vertAlign val="superscript"/>
        <sz val="8"/>
        <rFont val="Calibri"/>
        <family val="2"/>
        <scheme val="minor"/>
      </rPr>
      <t>(a)</t>
    </r>
  </si>
  <si>
    <t>Rendimento primário (líq.)</t>
  </si>
  <si>
    <t>dq: Rendimento de aplicações financeiras (líq.)</t>
  </si>
  <si>
    <t>dq: Outros rendimentos primários (excluindo petrolíferos)</t>
  </si>
  <si>
    <t>Rendimento secundário (líq.)</t>
  </si>
  <si>
    <t>1. Balança corrente</t>
  </si>
  <si>
    <t>2. Balança de capital</t>
  </si>
  <si>
    <t>3. Balança financeira</t>
  </si>
  <si>
    <t>5. Valores em trânsito, erros e omissões</t>
  </si>
  <si>
    <t>Investimento de carteira (líq.)</t>
  </si>
  <si>
    <t>Outros investimentos (líq.)</t>
  </si>
  <si>
    <t>Alemanha</t>
  </si>
  <si>
    <t>Indonésia</t>
  </si>
  <si>
    <t>Austrália</t>
  </si>
  <si>
    <t>Hong Kong</t>
  </si>
  <si>
    <t>Malásia</t>
  </si>
  <si>
    <t>TIMOR-LESTE · Operações financeiras do Estado, em milhões de USD</t>
  </si>
  <si>
    <t>1.1. Receitas domésticas</t>
  </si>
  <si>
    <t xml:space="preserve"> 4. Discrepância estatística</t>
  </si>
  <si>
    <t>Variação nos saldos do Tesouro (aumento: -)</t>
  </si>
  <si>
    <t xml:space="preserve">Fundo do Petróleo - valor no final do ano </t>
  </si>
  <si>
    <t>Fundo do Petróleo - transferências totais para o Tesouro</t>
  </si>
  <si>
    <t>TIMOR-LESTE · Síntese monetária, em milhões de USD</t>
  </si>
  <si>
    <t>Responsabilidades perante o exterior</t>
  </si>
  <si>
    <r>
      <t>Circulação (moeda metálica)</t>
    </r>
    <r>
      <rPr>
        <vertAlign val="superscript"/>
        <sz val="8"/>
        <rFont val="Calibri"/>
        <family val="2"/>
        <scheme val="minor"/>
      </rPr>
      <t>(a)</t>
    </r>
  </si>
  <si>
    <t>Depósitos a prazo e outros depósitos</t>
  </si>
  <si>
    <t>Outros ativos líquidos</t>
  </si>
  <si>
    <t>TIMOR-LESTE · Taxas de câmbio, médias</t>
  </si>
  <si>
    <t>USD/AUD</t>
  </si>
  <si>
    <t>EUR/USD</t>
  </si>
  <si>
    <t>INE de Cabo Verde, Banco de Cabo Verde e cálculos do Banco de Portugal.</t>
  </si>
  <si>
    <t>Reservas internacionais líquidas</t>
  </si>
  <si>
    <t>Depósitos a prazo em moeda nacional</t>
  </si>
  <si>
    <t>Depósitos a prazo em moeda estrangeira</t>
  </si>
  <si>
    <t>Outros ativos internos  (líq.)</t>
  </si>
  <si>
    <r>
      <t>USD, em PPP</t>
    </r>
    <r>
      <rPr>
        <vertAlign val="superscript"/>
        <sz val="8"/>
        <rFont val="Calibri"/>
        <family val="2"/>
        <scheme val="minor"/>
      </rPr>
      <t>(a)</t>
    </r>
  </si>
  <si>
    <t>EUR/AOA</t>
  </si>
  <si>
    <t>USD/AOA</t>
  </si>
  <si>
    <t>Produto e preços</t>
  </si>
  <si>
    <t>Finanças públicas</t>
  </si>
  <si>
    <t>Moeda e crédito</t>
  </si>
  <si>
    <t>Estabilidade financeira</t>
  </si>
  <si>
    <t>Balança de pagamentos</t>
  </si>
  <si>
    <t>Taxas de câmbio</t>
  </si>
  <si>
    <t>Exportações totais</t>
  </si>
  <si>
    <r>
      <rPr>
        <b/>
        <sz val="8"/>
        <rFont val="Calibri"/>
        <family val="2"/>
        <scheme val="minor"/>
      </rPr>
      <t>Exportações por destino</t>
    </r>
    <r>
      <rPr>
        <vertAlign val="superscript"/>
        <sz val="8"/>
        <rFont val="Calibri"/>
        <family val="2"/>
        <scheme val="minor"/>
      </rPr>
      <t>(a)</t>
    </r>
  </si>
  <si>
    <t>Importações totais</t>
  </si>
  <si>
    <t>Importações por origem</t>
  </si>
  <si>
    <t>ANGOLA · Exportações de mercadorias, produtos em milhões de USD, países em % do total</t>
  </si>
  <si>
    <t>ANGOLA · Importações de mercadorias, total em milhões de USD, países em % do total</t>
  </si>
  <si>
    <t>Disponibilidades líquidas sobre o exterior</t>
  </si>
  <si>
    <r>
      <t>g.e.</t>
    </r>
    <r>
      <rPr>
        <b/>
        <vertAlign val="superscript"/>
        <sz val="8"/>
        <rFont val="Calibri"/>
        <family val="2"/>
        <scheme val="minor"/>
      </rPr>
      <t>(a)</t>
    </r>
  </si>
  <si>
    <t>Ativos internos líquidos</t>
  </si>
  <si>
    <t>ANGOLA · Taxas de juro, anuais, em %</t>
  </si>
  <si>
    <t>dez.</t>
  </si>
  <si>
    <t>set.</t>
  </si>
  <si>
    <r>
      <t>dez.</t>
    </r>
    <r>
      <rPr>
        <vertAlign val="superscript"/>
        <sz val="8"/>
        <rFont val="Calibri"/>
        <family val="2"/>
        <scheme val="minor"/>
      </rPr>
      <t>(a)</t>
    </r>
  </si>
  <si>
    <r>
      <t xml:space="preserve">LUIBOR </t>
    </r>
    <r>
      <rPr>
        <b/>
        <i/>
        <sz val="8"/>
        <rFont val="Calibri"/>
        <family val="2"/>
        <scheme val="minor"/>
      </rPr>
      <t>overnight</t>
    </r>
    <r>
      <rPr>
        <vertAlign val="superscript"/>
        <sz val="8"/>
        <rFont val="Calibri"/>
        <family val="2"/>
        <scheme val="minor"/>
      </rPr>
      <t>(b)</t>
    </r>
  </si>
  <si>
    <t>ANGOLA · Indicadores de estabilidade financeira, em %</t>
  </si>
  <si>
    <t>Crédito em incumprimento líquido de provisões e imparidades/fundos próprios de base</t>
  </si>
  <si>
    <r>
      <t>Solvabilidade</t>
    </r>
    <r>
      <rPr>
        <vertAlign val="superscript"/>
        <sz val="8"/>
        <rFont val="Calibri"/>
        <family val="2"/>
        <scheme val="minor"/>
      </rPr>
      <t>(a)</t>
    </r>
  </si>
  <si>
    <t xml:space="preserve">    EUR/CVE</t>
  </si>
  <si>
    <t xml:space="preserve">    USD/CVE</t>
  </si>
  <si>
    <r>
      <t>meses de importações</t>
    </r>
    <r>
      <rPr>
        <vertAlign val="superscript"/>
        <sz val="8"/>
        <rFont val="Calibri"/>
        <family val="2"/>
        <scheme val="minor"/>
      </rPr>
      <t>(f)</t>
    </r>
  </si>
  <si>
    <r>
      <t>Exportações  (f.o.b.)</t>
    </r>
    <r>
      <rPr>
        <vertAlign val="superscript"/>
        <sz val="8"/>
        <rFont val="Calibri"/>
        <family val="2"/>
        <scheme val="minor"/>
      </rPr>
      <t>(a)</t>
    </r>
  </si>
  <si>
    <t>CABO VERDE · Distribuição geográfica das exportações, em % do total</t>
  </si>
  <si>
    <t xml:space="preserve">   França</t>
  </si>
  <si>
    <t>CABO VERDE · Distribuição geográfica das importações, em % do total</t>
  </si>
  <si>
    <t>Dívida externa total</t>
  </si>
  <si>
    <t xml:space="preserve"> Credores multilaterais</t>
  </si>
  <si>
    <t xml:space="preserve"> Credores bilaterais</t>
  </si>
  <si>
    <t xml:space="preserve"> Dívida interna total</t>
  </si>
  <si>
    <t xml:space="preserve"> Sistema bancário</t>
  </si>
  <si>
    <t xml:space="preserve"> Sistema não-bancário</t>
  </si>
  <si>
    <r>
      <t>g.e.</t>
    </r>
    <r>
      <rPr>
        <vertAlign val="superscript"/>
        <sz val="8"/>
        <rFont val="Calibri"/>
        <family val="2"/>
        <scheme val="minor"/>
      </rPr>
      <t>(a)</t>
    </r>
  </si>
  <si>
    <t xml:space="preserve"> Transferências (Admininstração Pública)</t>
  </si>
  <si>
    <t>Posição externa líquida</t>
  </si>
  <si>
    <t>Massa monetária</t>
  </si>
  <si>
    <r>
      <t xml:space="preserve">dq: sobre o </t>
    </r>
    <r>
      <rPr>
        <i/>
        <sz val="8"/>
        <rFont val="Calibri"/>
        <family val="2"/>
        <scheme val="minor"/>
      </rPr>
      <t>Trust Fund</t>
    </r>
    <r>
      <rPr>
        <vertAlign val="superscript"/>
        <sz val="8"/>
        <rFont val="Calibri"/>
        <family val="2"/>
        <scheme val="minor"/>
      </rPr>
      <t>(a)</t>
    </r>
  </si>
  <si>
    <t>[1] Variação face ao final do ano anterior; [2] Variação relativamente ao valor da massa monetária no final do ano anterior (fatores de expansão/contração da liquidez).</t>
  </si>
  <si>
    <t>[1] mês (n) / mês (n-1);  [2] mês (n) / mês (n) do ano anterior;  [3] últimos 12 meses / 12 meses anteriores.</t>
  </si>
  <si>
    <t>[1] mês (n) / mês (n-1);  [2] mês (n) / dezembro anterior;  [3] mês (n) / mês (n) do ano anterior;  [4] últimos 12 meses / 12 meses anteriores.</t>
  </si>
  <si>
    <t>CABO VERDE · Taxas de juro, anuais, em %</t>
  </si>
  <si>
    <t xml:space="preserve">dez. </t>
  </si>
  <si>
    <t xml:space="preserve">jun. </t>
  </si>
  <si>
    <t xml:space="preserve">set. </t>
  </si>
  <si>
    <t>Coeficiente de disponibilidades mínimas de caixa</t>
  </si>
  <si>
    <r>
      <t>Notas:</t>
    </r>
    <r>
      <rPr>
        <sz val="8"/>
        <rFont val="Calibri"/>
        <family val="2"/>
        <scheme val="minor"/>
      </rPr>
      <t xml:space="preserve">  As taxas ativas e passivas apresentadas dizem respeito às taxas de juro efetivas, resultantes do cálculo das taxas médias ponderadas pelos montantes dos créditos/aplicações relativos às operações ativas/passivas praticadas para os residentes, não residentes e emigrantes. </t>
    </r>
  </si>
  <si>
    <r>
      <t>Qualidade dos ativos</t>
    </r>
    <r>
      <rPr>
        <vertAlign val="superscript"/>
        <sz val="8"/>
        <rFont val="Calibri"/>
        <family val="2"/>
        <scheme val="minor"/>
      </rPr>
      <t>(b)</t>
    </r>
  </si>
  <si>
    <r>
      <t>Liquidez</t>
    </r>
    <r>
      <rPr>
        <vertAlign val="superscript"/>
        <sz val="8"/>
        <rFont val="Calibri"/>
        <family val="2"/>
        <scheme val="minor"/>
      </rPr>
      <t>(c)</t>
    </r>
  </si>
  <si>
    <r>
      <rPr>
        <b/>
        <sz val="8"/>
        <rFont val="Calibri"/>
        <family val="2"/>
        <scheme val="minor"/>
      </rPr>
      <t xml:space="preserve">Notas: </t>
    </r>
    <r>
      <rPr>
        <sz val="8"/>
        <rFont val="Calibri"/>
        <family val="2"/>
        <scheme val="minor"/>
      </rPr>
      <t>(a) Capital regulamentar/ativo ponderado pelo risco; (b) De acordo com as definições do IFRS/IAS, (c) Os ativos líquidos incluem dinheiro em caixa e títulos transacionáveis e os passivos de curto prazo incluem os depósitos à ordem.</t>
    </r>
  </si>
  <si>
    <t>CABO VERDE · Indicadores de estabilidade financeira, em %</t>
  </si>
  <si>
    <r>
      <t>ITCE</t>
    </r>
    <r>
      <rPr>
        <vertAlign val="superscript"/>
        <sz val="8"/>
        <rFont val="Calibri"/>
        <family val="2"/>
        <scheme val="minor"/>
      </rPr>
      <t>(a)</t>
    </r>
  </si>
  <si>
    <t xml:space="preserve">    EUR/Franco CFA</t>
  </si>
  <si>
    <t xml:space="preserve">    USD/Franco CFA</t>
  </si>
  <si>
    <t xml:space="preserve"> Balança de Capital</t>
  </si>
  <si>
    <t xml:space="preserve"> Balança Financeira</t>
  </si>
  <si>
    <t xml:space="preserve"> 1. Receitas totais</t>
  </si>
  <si>
    <t xml:space="preserve"> 2. Despesas totais</t>
  </si>
  <si>
    <t xml:space="preserve"> 3. Saldo corrente: (1.1.-2.1.)</t>
  </si>
  <si>
    <t xml:space="preserve"> 4. Saldo global sem donativos: (1.-2.-1.2.)</t>
  </si>
  <si>
    <r>
      <rPr>
        <sz val="8"/>
        <rFont val="Calibri"/>
        <family val="2"/>
        <scheme val="minor"/>
      </rPr>
      <t xml:space="preserve"> </t>
    </r>
    <r>
      <rPr>
        <b/>
        <sz val="8"/>
        <rFont val="Calibri"/>
        <family val="2"/>
        <scheme val="minor"/>
      </rPr>
      <t>5. Saldo global (base compromissos) (1.-2.)</t>
    </r>
  </si>
  <si>
    <t xml:space="preserve"> 6. Variação de atrasados</t>
  </si>
  <si>
    <r>
      <rPr>
        <sz val="8"/>
        <rFont val="Calibri"/>
        <family val="2"/>
        <scheme val="minor"/>
      </rPr>
      <t xml:space="preserve"> </t>
    </r>
    <r>
      <rPr>
        <b/>
        <sz val="8"/>
        <rFont val="Calibri"/>
        <family val="2"/>
        <scheme val="minor"/>
      </rPr>
      <t xml:space="preserve">8. Saldo global (base caixa) (5.+6.+7.) </t>
    </r>
  </si>
  <si>
    <t xml:space="preserve"> 9. Financiamento</t>
  </si>
  <si>
    <t xml:space="preserve"> Ativos líquidos sobre o exterior</t>
  </si>
  <si>
    <t xml:space="preserve"> Crédito interno total</t>
  </si>
  <si>
    <t xml:space="preserve"> Outros ativos líquidos</t>
  </si>
  <si>
    <t xml:space="preserve"> Total do ativo</t>
  </si>
  <si>
    <t xml:space="preserve"> Massa monetária (M2)</t>
  </si>
  <si>
    <t xml:space="preserve"> Total do passivo</t>
  </si>
  <si>
    <r>
      <rPr>
        <b/>
        <sz val="8"/>
        <rFont val="Calibri"/>
        <family val="2"/>
        <scheme val="minor"/>
      </rPr>
      <t xml:space="preserve">Notas:  </t>
    </r>
    <r>
      <rPr>
        <sz val="8"/>
        <rFont val="Calibri"/>
        <family val="2"/>
        <scheme val="minor"/>
      </rPr>
      <t>[1] Variação face ao final do ano anterior;</t>
    </r>
    <r>
      <rPr>
        <b/>
        <sz val="8"/>
        <rFont val="Calibri"/>
        <family val="2"/>
        <scheme val="minor"/>
      </rPr>
      <t xml:space="preserve"> </t>
    </r>
    <r>
      <rPr>
        <sz val="8"/>
        <rFont val="Calibri"/>
        <family val="2"/>
        <scheme val="minor"/>
      </rPr>
      <t>[2] Variação relativamente ao valor da massa monetária no final do ano anterior (fatores de expansão/contração da liquidez).</t>
    </r>
  </si>
  <si>
    <t>Produto per capita</t>
  </si>
  <si>
    <t>MOÇAMBIQUE · Exportações de mercadorias, produtos em milhões de USD, países em % do total</t>
  </si>
  <si>
    <t>GUINÉ-BISSAU · Distribuição geográfica das exportações, em % do total</t>
  </si>
  <si>
    <t>GUINÉ-BISSAU · Distribuição geográfica das importações, em % do total</t>
  </si>
  <si>
    <t>Exportações por destino</t>
  </si>
  <si>
    <t>MOÇAMBIQUE · Importações de mercadorias, produtos em milhões de USD, países em % do total</t>
  </si>
  <si>
    <t>Dívida pública interna</t>
  </si>
  <si>
    <t>Dívida pública total</t>
  </si>
  <si>
    <t xml:space="preserve"> 6. Financiamento</t>
  </si>
  <si>
    <t xml:space="preserve"> Massa monetária (M3)</t>
  </si>
  <si>
    <t>MOÇAMBIQUE · Taxas de juro, anuais, em %</t>
  </si>
  <si>
    <t>MOÇAMBIQUE · Indicadores de estabilidade financeira, em %</t>
  </si>
  <si>
    <r>
      <t>Crédito em incumprimento</t>
    </r>
    <r>
      <rPr>
        <sz val="8"/>
        <rFont val="Calibri"/>
        <family val="2"/>
        <scheme val="minor"/>
      </rPr>
      <t>/crédito total</t>
    </r>
  </si>
  <si>
    <t>ZAR/MZM</t>
  </si>
  <si>
    <r>
      <t>Prog.</t>
    </r>
    <r>
      <rPr>
        <vertAlign val="superscript"/>
        <sz val="8"/>
        <rFont val="Calibri"/>
        <family val="2"/>
        <scheme val="minor"/>
      </rPr>
      <t>(a)</t>
    </r>
  </si>
  <si>
    <r>
      <t>Saldo primário interno</t>
    </r>
    <r>
      <rPr>
        <vertAlign val="superscript"/>
        <sz val="8"/>
        <rFont val="Calibri"/>
        <family val="2"/>
        <scheme val="minor"/>
      </rPr>
      <t>(c)</t>
    </r>
  </si>
  <si>
    <t xml:space="preserve"> Impostos indiretos</t>
  </si>
  <si>
    <t>SÃO TOMÉ E PRÍNCIPE · Índice de preços no consumidor, %</t>
  </si>
  <si>
    <t>MOÇAMBIQUE · Índice de preços no consumidor, %</t>
  </si>
  <si>
    <t>GUINÉ-BISSAU · Índice de preços no consumidor, %</t>
  </si>
  <si>
    <t>CABO VERDE · Índice de preços no consumidor, %</t>
  </si>
  <si>
    <t>ANGOLA · Índice de preços no consumidor, %</t>
  </si>
  <si>
    <t>SÃO TOMÉ E PRÍNCIPE · Distribuição das exportações de mercadorias, em % do total</t>
  </si>
  <si>
    <r>
      <t>Exportações totais</t>
    </r>
    <r>
      <rPr>
        <vertAlign val="superscript"/>
        <sz val="8"/>
        <rFont val="Calibri"/>
        <family val="2"/>
        <scheme val="minor"/>
      </rPr>
      <t>(a)</t>
    </r>
  </si>
  <si>
    <t>SÃO TOMÉ E PRÍNCIPE · Distribuição das importações de mercadorias, em % do total</t>
  </si>
  <si>
    <r>
      <rPr>
        <sz val="8"/>
        <rFont val="Calibri"/>
        <family val="2"/>
        <scheme val="minor"/>
      </rPr>
      <t xml:space="preserve"> </t>
    </r>
    <r>
      <rPr>
        <b/>
        <sz val="8"/>
        <rFont val="Calibri"/>
        <family val="2"/>
        <scheme val="minor"/>
      </rPr>
      <t>3. Saldo global (base compromissos) (1.-2.)</t>
    </r>
  </si>
  <si>
    <t xml:space="preserve"> Ativos externos líquidos</t>
  </si>
  <si>
    <t xml:space="preserve"> Massa monetária</t>
  </si>
  <si>
    <t xml:space="preserve"> Ativos internos líquidos</t>
  </si>
  <si>
    <t>SÃO TOMÉ E PRÍNCIPE · Taxas de juro, anuais, em %</t>
  </si>
  <si>
    <r>
      <t>Taxas ativas</t>
    </r>
    <r>
      <rPr>
        <vertAlign val="superscript"/>
        <sz val="8"/>
        <rFont val="Calibri"/>
        <family val="2"/>
        <scheme val="minor"/>
      </rPr>
      <t>(a)</t>
    </r>
  </si>
  <si>
    <r>
      <t>Taxas passivas</t>
    </r>
    <r>
      <rPr>
        <vertAlign val="superscript"/>
        <sz val="8"/>
        <rFont val="Calibri"/>
        <family val="2"/>
        <scheme val="minor"/>
      </rPr>
      <t>(a)</t>
    </r>
  </si>
  <si>
    <r>
      <t>Taxas dos Bilhetes do Tesouro</t>
    </r>
    <r>
      <rPr>
        <vertAlign val="superscript"/>
        <sz val="8"/>
        <rFont val="Calibri"/>
        <family val="2"/>
        <scheme val="minor"/>
      </rPr>
      <t>(b)</t>
    </r>
  </si>
  <si>
    <t>SÃO TOMÉ E PRÍNCIPE · Indicadores de estabilidade financeira, em %</t>
  </si>
  <si>
    <t>Crédito em moeda externa/crédito total</t>
  </si>
  <si>
    <t>Provisões/crédito em incumprimento</t>
  </si>
  <si>
    <t>Bancos com rácio &gt;= 10%</t>
  </si>
  <si>
    <t>Bancos com rácio &gt; 6% e &lt; 10%</t>
  </si>
  <si>
    <t>Bancos com rácio &lt; 6%</t>
  </si>
  <si>
    <t>Capital regulamentar/ativos ponderados pelo risco</t>
  </si>
  <si>
    <r>
      <t>EUR/Dobra</t>
    </r>
    <r>
      <rPr>
        <vertAlign val="superscript"/>
        <sz val="8"/>
        <rFont val="Calibri"/>
        <family val="2"/>
        <scheme val="minor"/>
      </rPr>
      <t>(a)</t>
    </r>
  </si>
  <si>
    <r>
      <t>USD/Dobra</t>
    </r>
    <r>
      <rPr>
        <vertAlign val="superscript"/>
        <sz val="8"/>
        <rFont val="Calibri"/>
        <family val="2"/>
        <scheme val="minor"/>
      </rPr>
      <t>(a)</t>
    </r>
  </si>
  <si>
    <r>
      <t>ITCE</t>
    </r>
    <r>
      <rPr>
        <vertAlign val="superscript"/>
        <sz val="8"/>
        <rFont val="Calibri"/>
        <family val="2"/>
        <scheme val="minor"/>
      </rPr>
      <t>(b)</t>
    </r>
  </si>
  <si>
    <t>Produto, rendimento e preços</t>
  </si>
  <si>
    <t>Fundo do Petróleo</t>
  </si>
  <si>
    <t>taxa média anual</t>
  </si>
  <si>
    <t>Serviços financeiros (banca e seguros)</t>
  </si>
  <si>
    <t>Serviços do setor imobiliário</t>
  </si>
  <si>
    <t>Serviços da administação pública</t>
  </si>
  <si>
    <t>Produto interno bruto  (preços de mercado)</t>
  </si>
  <si>
    <t>PIB real (variação anual em %)</t>
  </si>
  <si>
    <t>Procura global</t>
  </si>
  <si>
    <t>TIMOR-LESTE · Índice de preços no consumidor, %</t>
  </si>
  <si>
    <t>Balança corrente e de capital (em % do PIB)</t>
  </si>
  <si>
    <r>
      <t>TIMOR-LESTE · Distribuição das exportações de mercadorias</t>
    </r>
    <r>
      <rPr>
        <vertAlign val="superscript"/>
        <sz val="8"/>
        <color theme="1"/>
        <rFont val="Calibri"/>
        <family val="2"/>
        <scheme val="minor"/>
      </rPr>
      <t>(a)</t>
    </r>
    <r>
      <rPr>
        <sz val="11"/>
        <color theme="1"/>
        <rFont val="Calibri"/>
        <family val="2"/>
        <scheme val="minor"/>
      </rPr>
      <t>, em % do total</t>
    </r>
  </si>
  <si>
    <r>
      <t>TIMOR-LESTE · Distribuição das importações de mercadorias</t>
    </r>
    <r>
      <rPr>
        <sz val="11"/>
        <color theme="1"/>
        <rFont val="Calibri"/>
        <family val="2"/>
        <scheme val="minor"/>
      </rPr>
      <t>, em % do total</t>
    </r>
  </si>
  <si>
    <t xml:space="preserve"> 5. Capacidade/necessidade de financiamento (3.+4.)</t>
  </si>
  <si>
    <t>Dívida pública externa -  valor no final do ano</t>
  </si>
  <si>
    <t>Fundo do Petróleo - receitas fiscais de exploração</t>
  </si>
  <si>
    <t>Fundo do Petróleo (em % do PIB)</t>
  </si>
  <si>
    <t>Saldo global (em % do PIB)</t>
  </si>
  <si>
    <t>Fluxos líquidos de dívida</t>
  </si>
  <si>
    <t xml:space="preserve"> Crédito líquido à Administração Central</t>
  </si>
  <si>
    <t xml:space="preserve"> Crédito bruto à Administração Central</t>
  </si>
  <si>
    <t xml:space="preserve"> Depósitos da Administração Central</t>
  </si>
  <si>
    <t xml:space="preserve">Comércio com os PALOP e Timor-Leste </t>
  </si>
  <si>
    <t>Balanças bilaterais com os PALOP e Timor-Leste</t>
  </si>
  <si>
    <t>Dívida oficial dos PALOP a Portugal</t>
  </si>
  <si>
    <t>Peso do comércio com os PALOP e Timor-Leste no comércio português, em %</t>
  </si>
  <si>
    <t>Exportação e importação de mercadorias (ótica de Portugal), em milhões de EUR</t>
  </si>
  <si>
    <t>Restruturação de dívida</t>
  </si>
  <si>
    <t>Coeficiente de reservas obrigatórias</t>
  </si>
  <si>
    <t xml:space="preserve"> 7. Valores em trânsito, erros e omissões</t>
  </si>
  <si>
    <t>Crédito líquido à Administração Central</t>
  </si>
  <si>
    <t>Depósitos em moeda estrangeira (180 d)</t>
  </si>
  <si>
    <t xml:space="preserve"> 3. Balança financeira</t>
  </si>
  <si>
    <t xml:space="preserve"> 2. Balança de capital</t>
  </si>
  <si>
    <t xml:space="preserve"> 4. Erros e omissões</t>
  </si>
  <si>
    <r>
      <rPr>
        <sz val="8"/>
        <rFont val="Calibri"/>
        <family val="2"/>
        <scheme val="minor"/>
      </rPr>
      <t xml:space="preserve"> 3</t>
    </r>
    <r>
      <rPr>
        <b/>
        <sz val="8"/>
        <rFont val="Calibri"/>
        <family val="2"/>
        <scheme val="minor"/>
      </rPr>
      <t>. Saldo global (1.-2.) (base compromissos)</t>
    </r>
  </si>
  <si>
    <t xml:space="preserve"> 5. Saldo global (3.+4.) (base caixa)</t>
  </si>
  <si>
    <t xml:space="preserve"> 5. Balança global:  (1.+2.-3.+4.)</t>
  </si>
  <si>
    <t xml:space="preserve"> 7. Diferencial de financiamento:  (5.+6.)</t>
  </si>
  <si>
    <r>
      <rPr>
        <b/>
        <sz val="8"/>
        <rFont val="Calibri"/>
        <family val="2"/>
        <scheme val="minor"/>
      </rPr>
      <t>Notas:</t>
    </r>
    <r>
      <rPr>
        <sz val="8"/>
        <rFont val="Calibri"/>
        <family val="2"/>
        <scheme val="minor"/>
      </rPr>
      <t xml:space="preserve">  (a) Índice da taxa de câmbio efetiva (ITCE) apurado com base nas taxas de câmbio dos principais parceiros comerciais, com ponderadores variáveis de comércio internacional, considerando exportações e importações de mercadorias (apreciação: +; depreciação: -).</t>
    </r>
  </si>
  <si>
    <r>
      <rPr>
        <b/>
        <sz val="8"/>
        <rFont val="Calibri"/>
        <family val="2"/>
        <scheme val="minor"/>
      </rPr>
      <t xml:space="preserve"> Taxas de juro</t>
    </r>
    <r>
      <rPr>
        <vertAlign val="superscript"/>
        <sz val="8"/>
        <rFont val="Calibri"/>
        <family val="2"/>
        <scheme val="minor"/>
      </rPr>
      <t>(c)</t>
    </r>
  </si>
  <si>
    <r>
      <t xml:space="preserve">Notas: </t>
    </r>
    <r>
      <rPr>
        <sz val="8"/>
        <rFont val="Calibri"/>
        <family val="2"/>
        <scheme val="minor"/>
      </rPr>
      <t xml:space="preserve"> (a) Índice da taxa de câmbio efetiva (ITCE) apurado com base nas taxas de câmbio dos principais parceiros comerciais, com ponderadores variáveis de comércio internacional, considerando exportações e importações de mercadorias (apreciação: +; depreciação: -).</t>
    </r>
  </si>
  <si>
    <t>dq: Produtos petrolíferos</t>
  </si>
  <si>
    <t>dq: Produtos alimentares</t>
  </si>
  <si>
    <t>Titulos do tesouro (financiamento regional)</t>
  </si>
  <si>
    <t>GUINÉ-BISSAU · Dívida pública, em mil milhões de francos CFA</t>
  </si>
  <si>
    <t>Sistema bancário nacional</t>
  </si>
  <si>
    <t>BCEAO</t>
  </si>
  <si>
    <t>Títulos do tesouro</t>
  </si>
  <si>
    <t>Sistema bancário regional</t>
  </si>
  <si>
    <t>Atrasados</t>
  </si>
  <si>
    <t>Garantias</t>
  </si>
  <si>
    <t>9.2. Interno (líquido)</t>
  </si>
  <si>
    <t>9.3. Externo (líquido)</t>
  </si>
  <si>
    <t>9.1. Aquisição de ativos financeiros (líquida)</t>
  </si>
  <si>
    <r>
      <t>MMI sem garantia (até 7 dias)</t>
    </r>
    <r>
      <rPr>
        <vertAlign val="superscript"/>
        <sz val="8"/>
        <rFont val="Calibri"/>
        <family val="2"/>
        <scheme val="minor"/>
      </rPr>
      <t>(a)</t>
    </r>
  </si>
  <si>
    <r>
      <t>Ativos líquidos/passivos de curto prazo</t>
    </r>
    <r>
      <rPr>
        <vertAlign val="superscript"/>
        <sz val="8"/>
        <rFont val="Calibri"/>
        <family val="2"/>
        <scheme val="minor"/>
      </rPr>
      <t>(b)</t>
    </r>
  </si>
  <si>
    <t>Investimento direto estrangeiro (líquido)</t>
  </si>
  <si>
    <t>Investimento de carteira (líquido)</t>
  </si>
  <si>
    <t>Outros investimentos (líquido)</t>
  </si>
  <si>
    <t>Variação de reservas (aumento: -)</t>
  </si>
  <si>
    <t>Excluíndo transferências oficiais</t>
  </si>
  <si>
    <t>Fundo Kuwait</t>
  </si>
  <si>
    <t>Dívida multilateral (médio e longo prazo)</t>
  </si>
  <si>
    <t>Dívida bilateral oficial</t>
  </si>
  <si>
    <t>Membros do Clube de Paris (médio e longo prazo)</t>
  </si>
  <si>
    <t>Outros credores</t>
  </si>
  <si>
    <t>Dívida de médio e longo prazo</t>
  </si>
  <si>
    <t>Dívida de curto prazo</t>
  </si>
  <si>
    <t>Dívida comercial</t>
  </si>
  <si>
    <t>Serviços de informação e comunicação</t>
  </si>
  <si>
    <t>Apoio orçamental (União Europeia)</t>
  </si>
  <si>
    <t>Fundo do Petróleo - resultado financeiro</t>
  </si>
  <si>
    <t>Orç.</t>
  </si>
  <si>
    <r>
      <t>Transferências do Fundo do Petróleo acima do "rendimento sustentável estimado"</t>
    </r>
    <r>
      <rPr>
        <vertAlign val="superscript"/>
        <sz val="8"/>
        <rFont val="Calibri"/>
        <family val="2"/>
        <scheme val="minor"/>
      </rPr>
      <t>(c)</t>
    </r>
  </si>
  <si>
    <t>Evolução das Economias dos PALOP e de Timor-Leste - 2021/2022</t>
  </si>
  <si>
    <t>Notas:  (a) Em janeiro de 2019 foi redenominado o valor nominal da dobra, o qual passou a corresponder a 1/1000 do valor anterior; (b) Índice da taxa de câmbio efetiva (ITCE) apurado com base nas taxas de câmbio dos principais parceiros comerciais, com ponderadores variáveis de comércio internacional (apreciação: +; depreciação: -).</t>
  </si>
  <si>
    <t>Setor primário</t>
  </si>
  <si>
    <t>Setor secundário</t>
  </si>
  <si>
    <t>Setor terciário</t>
  </si>
  <si>
    <t>VALOR ACRESCENTADO BRUTO</t>
  </si>
  <si>
    <t>PRODUTO INTERNO BRUTO  (p. m.)</t>
  </si>
  <si>
    <t>Investimento</t>
  </si>
  <si>
    <t>Exportações de bens e serviços</t>
  </si>
  <si>
    <t>Importações de bens e serviços</t>
  </si>
  <si>
    <t xml:space="preserve">PIBpm nominal  (em mil milhões de EUR)  </t>
  </si>
  <si>
    <t>PIBpm nominal  (em mil milhões de USD)</t>
  </si>
  <si>
    <t>PIBpm nominal  (em AOA, variação anual em %)</t>
  </si>
  <si>
    <t>PIB real  (variação anual em %)</t>
  </si>
  <si>
    <t>Sector  petrolífero</t>
  </si>
  <si>
    <t>Outros Sectores</t>
  </si>
  <si>
    <t>Dezembro (prog.)</t>
  </si>
  <si>
    <t>…</t>
  </si>
  <si>
    <t>Itália</t>
  </si>
  <si>
    <t>Chile</t>
  </si>
  <si>
    <r>
      <t>jul.</t>
    </r>
    <r>
      <rPr>
        <vertAlign val="superscript"/>
        <sz val="8"/>
        <rFont val="Calibri"/>
        <family val="2"/>
        <scheme val="minor"/>
      </rPr>
      <t>(a)</t>
    </r>
  </si>
  <si>
    <t>1.º trim.</t>
  </si>
  <si>
    <t xml:space="preserve">Agricultura, produção animal, caça e floresta </t>
  </si>
  <si>
    <t>Famílias</t>
  </si>
  <si>
    <t>Administração Pública</t>
  </si>
  <si>
    <t xml:space="preserve">de bens </t>
  </si>
  <si>
    <t>de serviços</t>
  </si>
  <si>
    <r>
      <t xml:space="preserve">Notas: </t>
    </r>
    <r>
      <rPr>
        <sz val="8"/>
        <rFont val="Calibri"/>
        <family val="2"/>
        <scheme val="minor"/>
      </rPr>
      <t xml:space="preserve"> (a) Grau de execução face ao orçamentado (em %);  (b) Inclui valores a imputar posteriormente às classes de despesas;  (c) Necessidade (-) ou capacidade (+) de financiamento.</t>
    </r>
  </si>
  <si>
    <r>
      <t>2.1. Despesas correntes</t>
    </r>
    <r>
      <rPr>
        <vertAlign val="superscript"/>
        <sz val="8"/>
        <rFont val="Calibri"/>
        <family val="2"/>
        <scheme val="minor"/>
      </rPr>
      <t>(b)</t>
    </r>
  </si>
  <si>
    <t>Bancos comerciais e titulos (nacionais e regionais)</t>
  </si>
  <si>
    <t>Tier 1</t>
  </si>
  <si>
    <t>Crédito/ativo total</t>
  </si>
  <si>
    <t>(% do PIB)</t>
  </si>
  <si>
    <t>Orç</t>
  </si>
  <si>
    <r>
      <t>6.1. Interno (líquido)</t>
    </r>
    <r>
      <rPr>
        <vertAlign val="superscript"/>
        <sz val="8"/>
        <rFont val="Calibri"/>
        <family val="2"/>
        <scheme val="minor"/>
      </rPr>
      <t>(b)</t>
    </r>
  </si>
  <si>
    <r>
      <t>6.2. Externo (líquido)</t>
    </r>
    <r>
      <rPr>
        <vertAlign val="superscript"/>
        <sz val="8"/>
        <rFont val="Calibri"/>
        <family val="2"/>
        <scheme val="minor"/>
      </rPr>
      <t>(c)</t>
    </r>
  </si>
  <si>
    <r>
      <t xml:space="preserve"> 7. Diferencial de financiamento</t>
    </r>
    <r>
      <rPr>
        <vertAlign val="superscript"/>
        <sz val="8"/>
        <rFont val="Calibri"/>
        <family val="2"/>
        <scheme val="minor"/>
      </rPr>
      <t xml:space="preserve">(d) </t>
    </r>
    <r>
      <rPr>
        <sz val="8"/>
        <rFont val="Calibri"/>
        <family val="2"/>
        <scheme val="minor"/>
      </rPr>
      <t>: (5.+6.)</t>
    </r>
  </si>
  <si>
    <t>Nota:  (a) Sem operações em dezembro de 2020.</t>
  </si>
  <si>
    <t>Saldo global (base compromissos)</t>
  </si>
  <si>
    <t>PIB (taxa de variação real, em %)</t>
  </si>
  <si>
    <t>PIB pm (taxa de variação nominal, em %)</t>
  </si>
  <si>
    <t>PIB nominal (milhões de EUR, preços correntes)</t>
  </si>
  <si>
    <t>PIB nominal (milhões de USD, preços correntes)</t>
  </si>
  <si>
    <r>
      <t xml:space="preserve">Importações totais </t>
    </r>
    <r>
      <rPr>
        <vertAlign val="superscript"/>
        <sz val="8"/>
        <rFont val="Calibri"/>
        <family val="2"/>
        <scheme val="minor"/>
      </rPr>
      <t>(a)</t>
    </r>
  </si>
  <si>
    <t xml:space="preserve">    1.3. Receitas não tributárias</t>
  </si>
  <si>
    <t>Produto Interno Bruto (ótica da produção)</t>
  </si>
  <si>
    <t xml:space="preserve">     - setor petrolífero (desde 2019)</t>
  </si>
  <si>
    <t xml:space="preserve">     - setor não petrolífero (igual ao total até 2019)</t>
  </si>
  <si>
    <t>Taiwan</t>
  </si>
  <si>
    <t>Animais vivos e produtos do reino animal</t>
  </si>
  <si>
    <t>Produtos do reino vegetal</t>
  </si>
  <si>
    <t>Gorduras, ceras e óleos animais, vegetais ou de origem microbiana</t>
  </si>
  <si>
    <t>Produtos das indústrias alimentares, bebidas, líquidos alcoólicos e vinagres, tabaco e outros com nicotina</t>
  </si>
  <si>
    <t>Produtos minerais</t>
  </si>
  <si>
    <t>Produtos das indústrias químicas ou das indústrias conexas</t>
  </si>
  <si>
    <t xml:space="preserve">Plástico e borracha </t>
  </si>
  <si>
    <t>Peles, couros, peles e artigos de viagem</t>
  </si>
  <si>
    <t>Madeira, carvão vegetal, cortiça e outros</t>
  </si>
  <si>
    <t xml:space="preserve">Pastas de madeira ou de outras matérias celulósicas e papel </t>
  </si>
  <si>
    <t xml:space="preserve">Matérias têxteis </t>
  </si>
  <si>
    <t>Calçado, chapéus e artefactos de uso semelhante</t>
  </si>
  <si>
    <t>Obras de pedra, gesso, cimento, amianto ou de matérias semelhantes, produtos cerâmicos e vidro</t>
  </si>
  <si>
    <t>Pérolas naturais ou cultivadas, pedras preciosas ou semipreciosas e semelhantes, metais precioso, bijutaria e moedas</t>
  </si>
  <si>
    <t>Metais comuns e suas obras</t>
  </si>
  <si>
    <t>Máquinas e aparelhos, material elétrico, e suas partes</t>
  </si>
  <si>
    <t>Material de transporte</t>
  </si>
  <si>
    <t>Instrumentos e aparelhos de ótica, medida, controlo ou de precisão; instrumentos e aparelhos médico-cirúrgicos; artigos de relojoaria; instrumentos musicais</t>
  </si>
  <si>
    <t>jul.</t>
  </si>
  <si>
    <t>ANGOLA · Operações financeiras do Estado, em % PIB</t>
  </si>
  <si>
    <t>base 100: 2010</t>
  </si>
  <si>
    <t>Transferências oficiais (líquidas)</t>
  </si>
  <si>
    <t>da qual: Extração de petróleo e gás (desde 2019)</t>
  </si>
  <si>
    <t>ANGOLA · Operações financeiras do Estado, em mil milhões de kwanzas</t>
  </si>
  <si>
    <t>Balança de Rendimentos</t>
  </si>
  <si>
    <t>Balança de Serviços</t>
  </si>
  <si>
    <r>
      <t xml:space="preserve">Credores Multilaterais </t>
    </r>
    <r>
      <rPr>
        <vertAlign val="superscript"/>
        <sz val="8"/>
        <rFont val="Calibri"/>
        <family val="2"/>
        <scheme val="minor"/>
      </rPr>
      <t>(a)</t>
    </r>
  </si>
  <si>
    <r>
      <rPr>
        <b/>
        <sz val="8"/>
        <rFont val="Calibri"/>
        <family val="2"/>
        <scheme val="minor"/>
      </rPr>
      <t>Notas:</t>
    </r>
    <r>
      <rPr>
        <sz val="8"/>
        <rFont val="Calibri"/>
        <family val="2"/>
        <scheme val="minor"/>
      </rPr>
      <t xml:space="preserve"> Inclui BOAD - Banco de Desenvolvimento da África Ocidental</t>
    </r>
  </si>
  <si>
    <r>
      <t xml:space="preserve"> 10. Diferencial de financiamento</t>
    </r>
    <r>
      <rPr>
        <vertAlign val="superscript"/>
        <sz val="8"/>
        <rFont val="Calibri"/>
        <family val="2"/>
        <scheme val="minor"/>
      </rPr>
      <t xml:space="preserve">(c) </t>
    </r>
    <r>
      <rPr>
        <sz val="8"/>
        <rFont val="Calibri"/>
        <family val="2"/>
        <scheme val="minor"/>
      </rPr>
      <t>: (8.+9.)</t>
    </r>
  </si>
  <si>
    <r>
      <t xml:space="preserve">Notas: </t>
    </r>
    <r>
      <rPr>
        <sz val="8"/>
        <rFont val="Calibri"/>
        <family val="2"/>
        <scheme val="minor"/>
      </rPr>
      <t xml:space="preserve"> (a) Grau de execução face ao orçamentado (em %); (b) </t>
    </r>
    <r>
      <rPr>
        <i/>
        <sz val="8"/>
        <rFont val="Calibri"/>
        <family val="2"/>
        <scheme val="minor"/>
      </rPr>
      <t>Catastrophe Containment and Relief Trust</t>
    </r>
    <r>
      <rPr>
        <sz val="8"/>
        <rFont val="Calibri"/>
        <family val="2"/>
        <scheme val="minor"/>
      </rPr>
      <t>; (c) Necessidade (-) ou capacidade (+) de financiamento.</t>
    </r>
  </si>
  <si>
    <r>
      <t>Externa</t>
    </r>
    <r>
      <rPr>
        <vertAlign val="superscript"/>
        <sz val="8"/>
        <rFont val="Calibri"/>
        <family val="2"/>
        <scheme val="minor"/>
      </rPr>
      <t>(b)</t>
    </r>
  </si>
  <si>
    <t>Interna e regional</t>
  </si>
  <si>
    <t xml:space="preserve">    Incumprimento/crédito total</t>
  </si>
  <si>
    <t>GUINÉ-BISSAU · Taxas de juro, anuais, em %</t>
  </si>
  <si>
    <t>GUINÉ-BISSAU · Indicadores de estabilidade financeira, em %</t>
  </si>
  <si>
    <t>Vincenda</t>
  </si>
  <si>
    <t>Taxas de juro</t>
  </si>
  <si>
    <t>Fontes: Banco de Cabo Verde, Ministério das Finanças e do Fomento Empresarial de Cabo Verde, Fundo Monetário Internacional e cálculos do Banco de Portugal.</t>
  </si>
  <si>
    <t>Indústrias extrativas</t>
  </si>
  <si>
    <t>Comércio e reparação</t>
  </si>
  <si>
    <t>Atividade de Informação e de comunicação</t>
  </si>
  <si>
    <t>Atividades financeiras e de seguros</t>
  </si>
  <si>
    <t>Atividades imobiliárias</t>
  </si>
  <si>
    <t>Atividades de serviços às empresas</t>
  </si>
  <si>
    <t>Administração pública e segurança social</t>
  </si>
  <si>
    <t xml:space="preserve">Outras atividades de serviços  </t>
  </si>
  <si>
    <t>dq: Juros da dívida pública</t>
  </si>
  <si>
    <r>
      <t xml:space="preserve"> 6. Diferencial de financiamento</t>
    </r>
    <r>
      <rPr>
        <vertAlign val="superscript"/>
        <sz val="8"/>
        <rFont val="Calibri"/>
        <family val="2"/>
        <scheme val="minor"/>
      </rPr>
      <t>(c)</t>
    </r>
    <r>
      <rPr>
        <sz val="8"/>
        <rFont val="Calibri"/>
        <family val="2"/>
        <scheme val="minor"/>
      </rPr>
      <t>:  (4.+5.)</t>
    </r>
  </si>
  <si>
    <r>
      <t>Reservas oficiais (em meses de importações)</t>
    </r>
    <r>
      <rPr>
        <vertAlign val="superscript"/>
        <sz val="8"/>
        <rFont val="Calibri"/>
        <family val="2"/>
        <scheme val="minor"/>
      </rPr>
      <t>(d)</t>
    </r>
  </si>
  <si>
    <r>
      <t>Notas:</t>
    </r>
    <r>
      <rPr>
        <sz val="8"/>
        <rFont val="Calibri"/>
        <family val="2"/>
        <scheme val="minor"/>
      </rPr>
      <t xml:space="preserve">  (a) Inclui vendas de combustível a navios e reexportações; (b) Acordo de Cooperação Cambial entre Portugal e Cabo Verde; (c) Necessidade (-) ou capacidade (+) de financiamento; (d) Ativos Externos líquidos do BCV e importações de bens e serviços do ano.</t>
    </r>
  </si>
  <si>
    <r>
      <rPr>
        <b/>
        <sz val="8"/>
        <rFont val="Calibri"/>
        <family val="2"/>
        <scheme val="minor"/>
      </rPr>
      <t>Notas:</t>
    </r>
    <r>
      <rPr>
        <sz val="8"/>
        <rFont val="Calibri"/>
        <family val="2"/>
        <scheme val="minor"/>
      </rPr>
      <t xml:space="preserve">  (a) Fundo estabelecido </t>
    </r>
    <r>
      <rPr>
        <i/>
        <sz val="8"/>
        <rFont val="Calibri"/>
        <family val="2"/>
        <scheme val="minor"/>
      </rPr>
      <t>off-shore</t>
    </r>
    <r>
      <rPr>
        <sz val="8"/>
        <rFont val="Calibri"/>
        <family val="2"/>
        <scheme val="minor"/>
      </rPr>
      <t xml:space="preserve"> para apoio à conversão da dívida interna, extinto em 2021.</t>
    </r>
  </si>
  <si>
    <t>Oper. Monet. Fin. LP</t>
  </si>
  <si>
    <t>Coeficiente de DMC</t>
  </si>
  <si>
    <t xml:space="preserve">    Rendibilidade dos capitais próprios (ROE)</t>
  </si>
  <si>
    <r>
      <t xml:space="preserve">    Adequação dos fundos próprios</t>
    </r>
    <r>
      <rPr>
        <vertAlign val="superscript"/>
        <sz val="8"/>
        <rFont val="Calibri"/>
        <family val="2"/>
        <scheme val="minor"/>
      </rPr>
      <t>(d)</t>
    </r>
  </si>
  <si>
    <t>Variação de atrasados</t>
  </si>
  <si>
    <t>Credores Bilaterais</t>
  </si>
  <si>
    <t>dos quais Atrasados</t>
  </si>
  <si>
    <t xml:space="preserve">Juros da dívida </t>
  </si>
  <si>
    <r>
      <t xml:space="preserve">     </t>
    </r>
    <r>
      <rPr>
        <sz val="8"/>
        <rFont val="Calibri"/>
        <family val="2"/>
        <scheme val="minor"/>
      </rPr>
      <t>Saldo primário (5.+ Juros da dívida)</t>
    </r>
  </si>
  <si>
    <r>
      <t>% das exportações</t>
    </r>
    <r>
      <rPr>
        <vertAlign val="superscript"/>
        <sz val="8"/>
        <rFont val="Calibri"/>
        <family val="2"/>
        <scheme val="minor"/>
      </rPr>
      <t>(b)</t>
    </r>
  </si>
  <si>
    <t>Fontes: Banco de Moçambique, Fundo Monetário Internacional e cálculos do Banco de Portugal.</t>
  </si>
  <si>
    <t>Fontes: Banco de Moçambique, Ministério das Finanças (Moçambique) e cálculos do Banco de Portugal.</t>
  </si>
  <si>
    <t>Notas:  (a) Fluxos de Bilhetes do Tesouro que ocorrem apenas a nível de operações de tesouraria; (b) Para financiamento do Orçamento de Estado, operações de reestruturação e consolidação da dívida; (c) Inclui financiamento bancário, operações de reestruturação e consolidação da dívida.</t>
  </si>
  <si>
    <t>Fontes:  Banco de Moçambique e cálculos do Banco de Portugal.</t>
  </si>
  <si>
    <t>Notas:  (a) Inclui pagamentos de juros relativos a empréstimos anteriormente desconhecidos (incluindo a Ematum)</t>
  </si>
  <si>
    <t>Fontes: Banco de Moçambique, Ministério das Finanças (Moçambique), Fundo Monetário Internacional e cálculos do Banco de Portugal.</t>
  </si>
  <si>
    <t>Notas:  (a) Grau de execução face ao orçamentado (em %); (b) Crédito interno e receitas de capital cobradas em exercícios económicos anteriores; (c) Exclui donativos; (d) Necessidade (-) ou capacidade (+) de financiamento.</t>
  </si>
  <si>
    <t>Fontes: Banco de Moçambique, Fundo Monetário Internacional e cálculos do BP.</t>
  </si>
  <si>
    <t>Notas:  [1] Variação face ao final do ano anterior; [2] Variação relativamente ao valor da massa monetária no final do ano anterior (fatores de expansão / contração da liquidez).</t>
  </si>
  <si>
    <t>Fontes: Banco de Moçambique.</t>
  </si>
  <si>
    <t>Notas:  (a) Capital regulamentar/ativo ponderado pelo risco; (b) Os ativos líquidos incluem dinheiro em caixa e títulos transacionáveis e os passivos de curto prazo incluem os depósitos à ordem.</t>
  </si>
  <si>
    <t>Notas:  (a) Índice da taxa de câmbio efetiva (ITCE) apurado com base nas taxas de câmbio dos principais parceiros comerciais, com ponderadores variáveis de comércio internacional (apreciação: +; depreciação: -).</t>
  </si>
  <si>
    <t>Fontes: Banco de Moçambique, Fundo Monetário Internacional, BCE e cálculos do BP.</t>
  </si>
  <si>
    <t>Fontes: Banco Nacional de Angola, Ministério das Finanças (Angola), Fundo Monetário Internacional e cálculos do Banco de Portugal.</t>
  </si>
  <si>
    <t>1.º sem.</t>
  </si>
  <si>
    <t>dq: Investimento direto estrangeiro (líq.)</t>
  </si>
  <si>
    <t>Fontes: Banco Nacional de Angola.</t>
  </si>
  <si>
    <r>
      <t xml:space="preserve">Notas:  (a) Valores preliminares;  (b) </t>
    </r>
    <r>
      <rPr>
        <i/>
        <sz val="8"/>
        <rFont val="Calibri"/>
        <family val="2"/>
        <scheme val="minor"/>
      </rPr>
      <t>Luanda Interbank Offered Rate</t>
    </r>
    <r>
      <rPr>
        <sz val="8"/>
        <rFont val="Calibri"/>
        <family val="2"/>
        <scheme val="minor"/>
      </rPr>
      <t xml:space="preserve"> (taxa média ponderada das operações de cedência de liquidez, sem garantia, praticadas pelos bancos no mercado monetário interbancário).</t>
    </r>
  </si>
  <si>
    <t>Fontes: Banco Nacional de Angola, Fundo Monetário Internacional e cálculos do Banco de Portugal.</t>
  </si>
  <si>
    <t>Notas:  [1] Variação face ao final do ano anterior; [2] Variação relativamente ao valor da massa monetária no final do ano anterior (fatores de expansão/contração da liquidez).</t>
  </si>
  <si>
    <t>Notas:  (a) Grau de execução face ao orçamentado (em %).</t>
  </si>
  <si>
    <t>Fontes:  Banco Nacional de Angola e cálculos do Banco de Portugal.</t>
  </si>
  <si>
    <t>Notas: (a) Apenas exportações de petróleo bruto.</t>
  </si>
  <si>
    <t>Fontes: Banco Nacional de Angola e Fundo Monetário Internacional.</t>
  </si>
  <si>
    <t>Nota:  (a) Em maio de 2020 foi aplicada uma nova metodologia de cálculo dos rácios de solvabilidade, incorporando mais categorias de risco (de crédito, de mercado e operacional).</t>
  </si>
  <si>
    <t>Fontes: Banco Central Europeu, Fundo Monetário Internacional, Organização para a Cooperação e Desenvolvimento Económico e cálculos do Banco de Portugal.</t>
  </si>
  <si>
    <t>Notas:  (a) Índice da taxa de câmbio efetiva (ITCE) apurado com base nas taxas de câmbio dos principais parceiros comerciais, com ponderadores variáveis de comércio internacional, considerando exportações e importações de mercadorias (apreciação: +; depreciação: -).</t>
  </si>
  <si>
    <r>
      <t>USD, em PPP</t>
    </r>
    <r>
      <rPr>
        <vertAlign val="superscript"/>
        <sz val="8"/>
        <rFont val="Calibri"/>
        <family val="2"/>
        <scheme val="minor"/>
      </rPr>
      <t>(b)</t>
    </r>
  </si>
  <si>
    <r>
      <t>Adequação dos fundos próprios</t>
    </r>
    <r>
      <rPr>
        <vertAlign val="superscript"/>
        <sz val="8"/>
        <rFont val="Calibri"/>
        <family val="2"/>
        <scheme val="minor"/>
      </rPr>
      <t>(e)</t>
    </r>
  </si>
  <si>
    <t xml:space="preserve"> Produto interno bruto  (preços de mercado), milhões de dobras</t>
  </si>
  <si>
    <t>Fontes: Banco Central de São Tomé e Príncipe, Fundo Monetário Internacional e cálculos do Banco de Portugal.</t>
  </si>
  <si>
    <t>Nota:  (a) Em milhões de USD.</t>
  </si>
  <si>
    <t>BEI</t>
  </si>
  <si>
    <t>Notas:  (a) Grau de execução face ao orçamentado (em %); (b) Conta Nacional do Petróleo (CNP); (c) O saldo primário interno corresponde ao saldo global (base compromissos), excluindo donativos, receitas petrolíferas (bónus de assinatura e outras receitas relacionadas com a exploração de petróleo), juros da dívida e despesas de investimento financiadas com recursos externos (donativos e/ou empréstimos).</t>
  </si>
  <si>
    <t>Fontes: Banco Central de São Tomé e Príncipe.</t>
  </si>
  <si>
    <t>Fontes: Banco Central de São Tomé e Príncipe..</t>
  </si>
  <si>
    <t>Nota: (a) Taxas de juro indicativas médias do mês em referência, apuradas com base na informação disponibilizada pelos bancos; (b) Taxas dos Bilhetes do Tesouro, reportadas ao ano ou ao trimestre em que se verificou a respetiva emissão em mercado primário.</t>
  </si>
  <si>
    <t>Fontes: Banco Central de São Tomé e Príncipe e cálculos do Banco de Portugal.</t>
  </si>
  <si>
    <t>Fontes: Instituto Nacional de Estatística - Portugal, Banco de Portugal e Ministério das Finanças - GPEARI.</t>
  </si>
  <si>
    <t>Fontes: Instituto Nacional de Estatística - Portugal.</t>
  </si>
  <si>
    <t>Fontes: Banco de Portugal</t>
  </si>
  <si>
    <t>Fontes: Banco de Portugal. Estatísticas elaboradas a partir do Inquérito ao Investimento de Portugal no Exterior.</t>
  </si>
  <si>
    <r>
      <t>Ativos externos líquidos</t>
    </r>
    <r>
      <rPr>
        <vertAlign val="superscript"/>
        <sz val="8"/>
        <rFont val="Calibri"/>
        <family val="2"/>
        <scheme val="minor"/>
      </rPr>
      <t>(b)</t>
    </r>
  </si>
  <si>
    <t>Fontes: Direção Geral de Estatística de Timor-Leste, Banco Central de Timor-Leste e cálculos do Banco de Portugal.</t>
  </si>
  <si>
    <t>Fontes: Banco Central de Timor-Leste, Ministério das Finanças (Timor-Leste), Fundo Monetário Internacional e cálculos do Banco de Portugal.</t>
  </si>
  <si>
    <t>Fontes: Banco Central de Timor-Leste, Direção Geral de Estatística de Timor-Leste, Fundo Monetário Internacional e cálculos do Banco de Portugal.</t>
  </si>
  <si>
    <t>Fontes:  Banco Central de Timor-Leste, Direção Geral de Estatística de Timor-Leste e cálculos do Banco de Portugal.</t>
  </si>
  <si>
    <t>Fontes: Banco Central de Timor-Leste, Ministério das Finanças de Timor-Leste, Fundo Monetário Internacional e cálculos do Banco de Portugal.</t>
  </si>
  <si>
    <t>Fontes: Banco Central de Timor-Leste, Fundo Monetário Internacional e cálculos do Banco de Portugal.</t>
  </si>
  <si>
    <t>Notas:  (a) A circulação inclui somente as moedas metálicas de centavos (com denominações indexadas ao USD) emitidas pelo BCTL, dado que as notas de USD não correspondem a passivos do sistema bancário de Timor-Leste; 
[1] Variação face ao final do ano anterior; [2] Variação relativamente ao valor da massa monetária no final do ano anterior (fatores de expansão/contração da liquidez).</t>
  </si>
  <si>
    <t>Fontes: Banco Central de Timor-Leste, Reserve Bank of Australia, Bank Indonesia, Banco Central Europeu e cálculos do Banco de Portugal.</t>
  </si>
  <si>
    <t>Quadro III.1.1 - Principais indicadores económicos</t>
  </si>
  <si>
    <t>Quadro III.1.2 - Produto interno bruto</t>
  </si>
  <si>
    <t>Quadro III.1.3 - Índice de preços no consumidor</t>
  </si>
  <si>
    <t>Quadro III.1.4 - Balança de pagamentos</t>
  </si>
  <si>
    <t>Quadro III.1.5 - Exportações de mercadorias</t>
  </si>
  <si>
    <t>Quadro III.1.6 - Importações de mercadorias</t>
  </si>
  <si>
    <t>Quadro III.1.7 - Dívida pública externa e reservas cambiais</t>
  </si>
  <si>
    <t>Quadro III.1.8 - Operações financeiras do Estado</t>
  </si>
  <si>
    <t>Quadro III.1.9 - Síntese monetária</t>
  </si>
  <si>
    <t>Quadro III.1.10 - Taxas de juro</t>
  </si>
  <si>
    <t>Quadro III.1.11 - Indicadores de estabilidade financeira</t>
  </si>
  <si>
    <t>Quadro III.1.12 - Taxas de câmbio</t>
  </si>
  <si>
    <t>Quadro III.2.1 - Principais indicadores económicos</t>
  </si>
  <si>
    <t>Quadro III.2.2 - Produto interno bruto</t>
  </si>
  <si>
    <t>Quadro III.2.3 - Índice de preços no consumidor</t>
  </si>
  <si>
    <t>Quadro III.2.4 - Balança de pagamentos</t>
  </si>
  <si>
    <t>Quadro III.2.5 - Distribuição geográfica das exportações</t>
  </si>
  <si>
    <t>Quadro III.2.6 - Distribuição geográfica das importações</t>
  </si>
  <si>
    <t>Quadro III.2.7 - Dívida pública</t>
  </si>
  <si>
    <t>Quadro III.2.8 - Operações financeiras do Estado</t>
  </si>
  <si>
    <t>Quadro III.2.9 - Síntese monetária</t>
  </si>
  <si>
    <t>Quadro III.2.10 - Taxas de juro</t>
  </si>
  <si>
    <t>Quadro III.2.11 - Indicadores de estabilidade financeira</t>
  </si>
  <si>
    <t>Quadro III.2.12 - Taxas de câmbio</t>
  </si>
  <si>
    <t>Quadro III.3.1 - Principais indicadores económicos</t>
  </si>
  <si>
    <t>Quadro III.3.2 - Produto interno bruto</t>
  </si>
  <si>
    <t>Quadro III.3.3 - Índice de preços no consumidor</t>
  </si>
  <si>
    <t>Quadro III.3.4 - Balança de pagamentos</t>
  </si>
  <si>
    <t>Quadro III.3.5 - Distribuição geográfica das exportações</t>
  </si>
  <si>
    <t>Quadro III.3.6 - Distribuição geográfica das importações</t>
  </si>
  <si>
    <t>Quadro III.3.7 - Dívida pública</t>
  </si>
  <si>
    <t>Quadro III.3.8 - Operações financeiras do Estado</t>
  </si>
  <si>
    <t>Quadro III.3.9 - Síntese monetária</t>
  </si>
  <si>
    <t>Quadro III.3.10 - Taxas de juro</t>
  </si>
  <si>
    <t>Quadro III.3.11 - Indicadores de estabilidade financeira</t>
  </si>
  <si>
    <t>Quadro III.3.12 - Taxas de câmbio</t>
  </si>
  <si>
    <t>Quadro III.4.1 - Principais indicadores económicos</t>
  </si>
  <si>
    <t>Quadro III.4.2 - Produto interno bruto</t>
  </si>
  <si>
    <t>Quadro III.4.3 - Índice de preços no consumidor</t>
  </si>
  <si>
    <t>Quadro III.4.4 - Balança de pagamentos</t>
  </si>
  <si>
    <t>Quadro III.4.5 - Exportações de mercadorias</t>
  </si>
  <si>
    <t>Quadro III.4.6 - Importações de mercadorias</t>
  </si>
  <si>
    <t>Quadro III.4.7 - Dívida pública</t>
  </si>
  <si>
    <t>Quadro III.4.8 - Operações financeiras do Estado</t>
  </si>
  <si>
    <t>Quadro III.4.9 - Síntese monetária</t>
  </si>
  <si>
    <t>Quadro III.4.10 - Taxas de juro</t>
  </si>
  <si>
    <t>Quadro III.4.11 - Indicadores de estabilidade financeira</t>
  </si>
  <si>
    <t>Quadro III.4.12 - Taxas de câmbio</t>
  </si>
  <si>
    <t>Quadro III.5.1 - Principais indicadores económicos</t>
  </si>
  <si>
    <t>Quadro III.5.2 - Produto interno bruto</t>
  </si>
  <si>
    <t>Quadro III.5.3 - Índice de preços no consumidor</t>
  </si>
  <si>
    <t>Quadro III.5.4 - Balança de pagamentos</t>
  </si>
  <si>
    <t>Quadro III.5.5 - Distribuição das exportações de mercadorias</t>
  </si>
  <si>
    <t>Quadro III.5.6 - Distribuição das importações de mercadorias</t>
  </si>
  <si>
    <t>Quadro III.5.7 - Dívida pública externa</t>
  </si>
  <si>
    <t>Quadro III.5.8 - Operações financeiras do Estado</t>
  </si>
  <si>
    <t>Quadro III.5.9 - Síntese monetária</t>
  </si>
  <si>
    <t>Quadro III.5.10 - Taxas de juro</t>
  </si>
  <si>
    <t>Quadro III.5.11 - Indicadores de estabilidade financeira</t>
  </si>
  <si>
    <t>Quadro III.5.12 - Taxas de câmbio</t>
  </si>
  <si>
    <t>Quadro III.6.1 - Principais indicadores económicos</t>
  </si>
  <si>
    <t>Quadro III.6.2 - Produto interno bruto</t>
  </si>
  <si>
    <t>Quadro III.6.3 - Índice de preços no consumidor</t>
  </si>
  <si>
    <t>Quadro III.6.4 - Balança de pagamentos</t>
  </si>
  <si>
    <t>Quadro III.6.5 - Distribuição das exportações de mercadorias</t>
  </si>
  <si>
    <t>Quadro III.6.6 - Distribuição das importações de mercadorias</t>
  </si>
  <si>
    <t>Quadro III.6.7 - Operações financeiras do Estado</t>
  </si>
  <si>
    <t>Quadro III.6.8 - Síntese monetária</t>
  </si>
  <si>
    <t>Quadro III.6.9 - Taxas de câmbio</t>
  </si>
  <si>
    <t>Quadro IV.1 - Principais indicadores</t>
  </si>
  <si>
    <t xml:space="preserve">Quadro IV.2 - Exportação e importação de mercadorias </t>
  </si>
  <si>
    <t>Quadro IV.3 - Peso do comércio com os PALOP e Timor-Leste no comércio português</t>
  </si>
  <si>
    <t>Quadro IV.4 - Exportações por grupos de produtos</t>
  </si>
  <si>
    <t>Quadro IV.5 - Importações por grupos de produtos</t>
  </si>
  <si>
    <t>Quadro IV.6 - Balanças corrente e de capital com os PALOP e Timor-Leste</t>
  </si>
  <si>
    <t>Quadro IV.7 - Investimento direto de Portugal nos PALOP e em Timor-Leste</t>
  </si>
  <si>
    <t>Quadro IV.8 - Investimento direto dos PALOP e de Timor-Leste em Portugal</t>
  </si>
  <si>
    <t>Quadro IV.9 - Dívida oficial dos PALOP a Portugal</t>
  </si>
  <si>
    <t>Diferencial de taxas de juros, 1 a 2 anos (ativa - passiva)</t>
  </si>
  <si>
    <t>dq: Administração central</t>
  </si>
  <si>
    <t>Passivos</t>
  </si>
  <si>
    <t>dq: Desembolsos</t>
  </si>
  <si>
    <t>dq: Amortizações</t>
  </si>
  <si>
    <t>dq: Conta Nacional do Petróleo (aumento: -)</t>
  </si>
  <si>
    <t xml:space="preserve"> Balança de corrente e de capital</t>
  </si>
  <si>
    <t>Sem. I</t>
  </si>
  <si>
    <t xml:space="preserve"> 5. Saldo global (1.-2.)</t>
  </si>
  <si>
    <t>Fontes: Banco Central de São Tomé e Príncipe, Ministério do Planeamento e Finanças de São Tomé e Príncipe, Fundo Monetário Internacional e cálculos do Banco de Portugal.</t>
  </si>
  <si>
    <t>Banco Central de São Tomé e Príncipe, Ministério do Planeamento e Finanças de São Tomé e Príncipe, Fundo Monetário Internacional e cálculos do Banco de Portugal.</t>
  </si>
  <si>
    <t xml:space="preserve">2. Balança de capital </t>
  </si>
  <si>
    <t>dq: Donativos p/ projetos inv. Público</t>
  </si>
  <si>
    <t>3. Balança de financeira</t>
  </si>
  <si>
    <t>5. Balança global (1.+2.+3.+4)</t>
  </si>
  <si>
    <t>4. Erros e omissões (líquidos)</t>
  </si>
  <si>
    <t>6. Financiamento</t>
  </si>
  <si>
    <t>7. Diferencial de financiamento (5. + 6.)</t>
  </si>
  <si>
    <t xml:space="preserve">   Bélgica</t>
  </si>
  <si>
    <t xml:space="preserve">   Camarões</t>
  </si>
  <si>
    <t xml:space="preserve">         Entidades da China</t>
  </si>
  <si>
    <t xml:space="preserve">         Entidades de Itália</t>
  </si>
  <si>
    <r>
      <rPr>
        <sz val="8"/>
        <rFont val="Calibri"/>
        <family val="2"/>
        <scheme val="minor"/>
      </rPr>
      <t xml:space="preserve"> </t>
    </r>
    <r>
      <rPr>
        <b/>
        <sz val="8"/>
        <rFont val="Calibri"/>
        <family val="2"/>
        <scheme val="minor"/>
      </rPr>
      <t>3. Saldo global (base compromissos) (1.-2.+2.1.a)</t>
    </r>
  </si>
  <si>
    <t xml:space="preserve"> 5. Saldo global (base caixa) (3.+4.)</t>
  </si>
  <si>
    <t>6.1. Interno (líquido)</t>
  </si>
  <si>
    <t>Financiamento não bancário</t>
  </si>
  <si>
    <t>6.2. Externo (líquido)</t>
  </si>
  <si>
    <t>Desembolsos para despesas correntes</t>
  </si>
  <si>
    <t>Desembolsos para projetos</t>
  </si>
  <si>
    <t>Amortizações programadas</t>
  </si>
  <si>
    <r>
      <t>Crédito bancário (excl. CNP</t>
    </r>
    <r>
      <rPr>
        <vertAlign val="superscript"/>
        <sz val="8"/>
        <rFont val="Calibri"/>
        <family val="2"/>
        <scheme val="minor"/>
      </rPr>
      <t>(b)</t>
    </r>
    <r>
      <rPr>
        <sz val="8"/>
        <rFont val="Calibri"/>
        <family val="2"/>
        <scheme val="minor"/>
      </rPr>
      <t>)</t>
    </r>
  </si>
  <si>
    <t xml:space="preserve"> Variação de Atrasados [redução: -]</t>
  </si>
  <si>
    <t xml:space="preserve"> Discrepância estatística</t>
  </si>
  <si>
    <t>Outras receitas correntes</t>
  </si>
  <si>
    <t xml:space="preserve">   das quais: Despesas de exercícios anteriores</t>
  </si>
  <si>
    <t>6.3 Valores em trânsito, erros e omissões</t>
  </si>
  <si>
    <t>SÃO TOMÉ E PRÍNCIPE · Produto interno bruto, preços correntes, em milhões de dobras</t>
  </si>
  <si>
    <t xml:space="preserve"> 3. Saldo global (1.-2.) (base compromissos)</t>
  </si>
  <si>
    <t xml:space="preserve"> 4. Financiamento</t>
  </si>
  <si>
    <t>Fontes: Instituto Nacional de Estatísticas de Angola, Fundo Monetário Internacional e cálculos Banco de Portugal.</t>
  </si>
  <si>
    <t>Balança corrente exclui atividades petrolíferas</t>
  </si>
  <si>
    <t>6. Variação nos ativos de reserva (aumento: -)</t>
  </si>
  <si>
    <t>Balança corrente excluindo atividades petrolíferas (em % do PIB)</t>
  </si>
  <si>
    <r>
      <t>1.2. Transferências regulares do Fundo do Petróleo</t>
    </r>
    <r>
      <rPr>
        <vertAlign val="superscript"/>
        <sz val="8"/>
        <rFont val="Calibri"/>
        <family val="2"/>
        <scheme val="minor"/>
      </rPr>
      <t>(c)</t>
    </r>
  </si>
  <si>
    <t>Notas: (a) Orçamento revisto;  (b) Grau de execução face ao orçamentado (em %); (c) As transferências regulares do Fundo do Petróleo, cujo valor é inscrito como receita no orçamento, são determinadas de acordo com a metodologia do "rendimento sustentável estimado" daquele Fundo, não carecem de aprovação legislativa própria e não se incluem no financiamento; (d) As transferências do Fundo do Petróleo, superiores ao nível do "rendimento sustentável estimado", carecem de aprovação explícita no Parlamento e fazem parte do financiamento.</t>
  </si>
  <si>
    <t>Nota:  (a) Não inclui as vendas de recursos energéticos (petróleo e gás) explorados no Mar de Timor.</t>
  </si>
  <si>
    <t>dq: Produtos  petrolíferos</t>
  </si>
  <si>
    <t>Desembolsos de empréstimos oficiais de médio/longo prazo (exc FMI)</t>
  </si>
  <si>
    <t>Amortizações de dívida</t>
  </si>
  <si>
    <t>Empréstimos FMI</t>
  </si>
  <si>
    <t>Alívio de dívida pública</t>
  </si>
  <si>
    <t>FMI CCRT</t>
  </si>
  <si>
    <t>Ativos externos liquidos bancos comerciais</t>
  </si>
  <si>
    <t>GUINÉ-BISSAU · Operações financeiras do Estado, em % do PIB</t>
  </si>
  <si>
    <r>
      <t xml:space="preserve"> Depósitos</t>
    </r>
    <r>
      <rPr>
        <vertAlign val="superscript"/>
        <sz val="8"/>
        <rFont val="Calibri"/>
        <family val="2"/>
        <scheme val="minor"/>
      </rPr>
      <t>(a)</t>
    </r>
  </si>
  <si>
    <r>
      <t>Notas:</t>
    </r>
    <r>
      <rPr>
        <sz val="8"/>
        <rFont val="Calibri"/>
        <family val="2"/>
        <scheme val="minor"/>
      </rPr>
      <t xml:space="preserve"> (a) Setembro de 2023</t>
    </r>
  </si>
  <si>
    <t>Passiva, entre 3 e  6 meses</t>
  </si>
  <si>
    <t>Ativa, entre 3 e 6 meses</t>
  </si>
  <si>
    <r>
      <t xml:space="preserve">Rácio </t>
    </r>
    <r>
      <rPr>
        <i/>
        <sz val="8"/>
        <rFont val="Calibri"/>
        <family val="2"/>
        <scheme val="minor"/>
      </rPr>
      <t>Tier 1</t>
    </r>
    <r>
      <rPr>
        <vertAlign val="superscript"/>
        <sz val="8"/>
        <rFont val="Calibri"/>
        <family val="2"/>
        <scheme val="minor"/>
      </rPr>
      <t>(d)</t>
    </r>
  </si>
  <si>
    <r>
      <t>meses de importações</t>
    </r>
    <r>
      <rPr>
        <vertAlign val="superscript"/>
        <sz val="8"/>
        <rFont val="Calibri"/>
        <family val="2"/>
        <scheme val="minor"/>
      </rPr>
      <t>(e)</t>
    </r>
  </si>
  <si>
    <t>CABO VERDE · Balança de pagamentos, em mil milhões de CVE</t>
  </si>
  <si>
    <t>2. Balança de Capital</t>
  </si>
  <si>
    <t>3. Balança Financeira</t>
  </si>
  <si>
    <t xml:space="preserve"> 5. Balança global:  (1.+2.-3+4.)</t>
  </si>
  <si>
    <t>Estados Unidos da América</t>
  </si>
  <si>
    <t>Marrocos</t>
  </si>
  <si>
    <t>CABO VERDE · Operações financeiras do Estado, em mil milhões de CVE</t>
  </si>
  <si>
    <t>1.1. Impostos</t>
  </si>
  <si>
    <t>2.3. Ativos não financeiros (líq.)</t>
  </si>
  <si>
    <t>dq: Empréstimos de retrocessão (líq.)</t>
  </si>
  <si>
    <t>4. Financiamento</t>
  </si>
  <si>
    <t>4.1. Ativos financeiros</t>
  </si>
  <si>
    <t>4.2. Passivos financeiros</t>
  </si>
  <si>
    <r>
      <t>5. Diferencial de financiamento/discrepância</t>
    </r>
    <r>
      <rPr>
        <vertAlign val="superscript"/>
        <sz val="8"/>
        <rFont val="Calibri"/>
        <family val="2"/>
        <scheme val="minor"/>
      </rPr>
      <t xml:space="preserve">(c) </t>
    </r>
    <r>
      <rPr>
        <sz val="8"/>
        <rFont val="Calibri"/>
        <family val="2"/>
        <scheme val="minor"/>
      </rPr>
      <t>: (3+4)</t>
    </r>
  </si>
  <si>
    <t>4. Balança global (1.+2.-3.)</t>
  </si>
  <si>
    <t>Dívida pública (exclui dívida garantida)</t>
  </si>
  <si>
    <t>dq: Variação das reservas oficiais  (aumento: - )</t>
  </si>
  <si>
    <t xml:space="preserve">     dq: ao Governo Central (bruto)</t>
  </si>
  <si>
    <r>
      <t>ITCE nominal</t>
    </r>
    <r>
      <rPr>
        <vertAlign val="superscript"/>
        <sz val="8"/>
        <rFont val="Calibri"/>
        <family val="2"/>
        <scheme val="minor"/>
      </rPr>
      <t>(g)</t>
    </r>
  </si>
  <si>
    <r>
      <t>ITCE real</t>
    </r>
    <r>
      <rPr>
        <vertAlign val="superscript"/>
        <sz val="8"/>
        <rFont val="Calibri"/>
        <family val="2"/>
        <scheme val="minor"/>
      </rPr>
      <t>(g)</t>
    </r>
  </si>
  <si>
    <r>
      <t xml:space="preserve">    ITCE nominal</t>
    </r>
    <r>
      <rPr>
        <vertAlign val="superscript"/>
        <sz val="8"/>
        <rFont val="Calibri"/>
        <family val="2"/>
        <scheme val="minor"/>
      </rPr>
      <t>(f)</t>
    </r>
  </si>
  <si>
    <r>
      <t xml:space="preserve">    ITCE real</t>
    </r>
    <r>
      <rPr>
        <vertAlign val="superscript"/>
        <sz val="8"/>
        <rFont val="Calibri"/>
        <family val="2"/>
        <scheme val="minor"/>
      </rPr>
      <t>(f)</t>
    </r>
  </si>
  <si>
    <r>
      <t>ITCE nominal</t>
    </r>
    <r>
      <rPr>
        <vertAlign val="superscript"/>
        <sz val="8"/>
        <rFont val="Calibri"/>
        <family val="2"/>
        <scheme val="minor"/>
      </rPr>
      <t>(e)</t>
    </r>
  </si>
  <si>
    <r>
      <t>ITCE real</t>
    </r>
    <r>
      <rPr>
        <vertAlign val="superscript"/>
        <sz val="8"/>
        <rFont val="Calibri"/>
        <family val="2"/>
        <scheme val="minor"/>
      </rPr>
      <t>(e)</t>
    </r>
  </si>
  <si>
    <r>
      <t>PIB nominal</t>
    </r>
    <r>
      <rPr>
        <vertAlign val="superscript"/>
        <sz val="8"/>
        <rFont val="Calibri"/>
        <family val="2"/>
        <scheme val="minor"/>
      </rPr>
      <t xml:space="preserve"> (a)</t>
    </r>
  </si>
  <si>
    <r>
      <t>Crédito em moeda nacional</t>
    </r>
    <r>
      <rPr>
        <vertAlign val="superscript"/>
        <sz val="8"/>
        <rFont val="Calibri"/>
        <family val="2"/>
        <scheme val="minor"/>
      </rPr>
      <t>(c)</t>
    </r>
    <r>
      <rPr>
        <sz val="8"/>
        <rFont val="Calibri"/>
        <family val="2"/>
        <scheme val="minor"/>
      </rPr>
      <t xml:space="preserve"> (180 d)</t>
    </r>
  </si>
  <si>
    <r>
      <t>LUIBOR</t>
    </r>
    <r>
      <rPr>
        <vertAlign val="superscript"/>
        <sz val="8"/>
        <rFont val="Calibri"/>
        <family val="2"/>
        <scheme val="minor"/>
      </rPr>
      <t>(d)</t>
    </r>
    <r>
      <rPr>
        <sz val="8"/>
        <rFont val="Calibri"/>
        <family val="2"/>
        <scheme val="minor"/>
      </rPr>
      <t xml:space="preserve"> </t>
    </r>
    <r>
      <rPr>
        <i/>
        <sz val="8"/>
        <rFont val="Calibri"/>
        <family val="2"/>
        <scheme val="minor"/>
      </rPr>
      <t>Overnight</t>
    </r>
  </si>
  <si>
    <r>
      <t xml:space="preserve">    ITCE nominal</t>
    </r>
    <r>
      <rPr>
        <vertAlign val="superscript"/>
        <sz val="8"/>
        <rFont val="Calibri"/>
        <family val="2"/>
        <scheme val="minor"/>
      </rPr>
      <t>(e)</t>
    </r>
  </si>
  <si>
    <r>
      <t xml:space="preserve">    ITCE real</t>
    </r>
    <r>
      <rPr>
        <vertAlign val="superscript"/>
        <sz val="8"/>
        <rFont val="Calibri"/>
        <family val="2"/>
        <scheme val="minor"/>
      </rPr>
      <t>(e)</t>
    </r>
  </si>
  <si>
    <t>Fontes:  Banco Central de São Tomé e Príncipe, Ministério do Planeamento e Finanças de São Tomé e Príncipe, Fundo Monetário Internacional e cálculos do Banco de Portugal.</t>
  </si>
  <si>
    <r>
      <t xml:space="preserve">Fontes: </t>
    </r>
    <r>
      <rPr>
        <sz val="8"/>
        <rFont val="Calibri"/>
        <family val="2"/>
        <scheme val="minor"/>
      </rPr>
      <t>Banco de Cabo Verde, Ministério das Finanças e do Fomento Empresarial de Cabo Verde, FMI e cálculos do Banco de Portugal.</t>
    </r>
  </si>
  <si>
    <r>
      <t>Fontes:</t>
    </r>
    <r>
      <rPr>
        <sz val="8"/>
        <rFont val="Calibri"/>
        <family val="2"/>
        <scheme val="minor"/>
      </rPr>
      <t xml:space="preserve"> Banco de Cabo Verde, Ministério das Finanças e do Fomento Empresarial de Cabo Verde, Fundo Monetário Internacional e cálculos do Banco de Portugal.</t>
    </r>
  </si>
  <si>
    <t>Evolução das Economias dos PALOP e de Timor-Leste - 2024/2025</t>
  </si>
  <si>
    <r>
      <t>jun.</t>
    </r>
    <r>
      <rPr>
        <vertAlign val="superscript"/>
        <sz val="8"/>
        <rFont val="Calibri"/>
        <family val="2"/>
        <scheme val="minor"/>
      </rPr>
      <t>(f)</t>
    </r>
  </si>
  <si>
    <t>281</t>
  </si>
  <si>
    <t>-26</t>
  </si>
  <si>
    <t>124</t>
  </si>
  <si>
    <t>35</t>
  </si>
  <si>
    <t>261</t>
  </si>
  <si>
    <t>32</t>
  </si>
  <si>
    <t>jun-25</t>
  </si>
  <si>
    <t>jun-25/2024</t>
  </si>
  <si>
    <t>2024/2023</t>
  </si>
  <si>
    <t>(a)</t>
  </si>
  <si>
    <t>mar-25</t>
  </si>
  <si>
    <r>
      <t>mar.</t>
    </r>
    <r>
      <rPr>
        <vertAlign val="superscript"/>
        <sz val="8"/>
        <rFont val="Calibri"/>
        <family val="2"/>
        <scheme val="minor"/>
      </rPr>
      <t>(d)</t>
    </r>
  </si>
  <si>
    <r>
      <t xml:space="preserve">Outra dívida comercial </t>
    </r>
    <r>
      <rPr>
        <vertAlign val="superscript"/>
        <sz val="8"/>
        <rFont val="Calibri"/>
        <family val="2"/>
        <scheme val="minor"/>
      </rPr>
      <t>1</t>
    </r>
  </si>
  <si>
    <t>Notas: (1) Inclui Swap de divisas contraído junto do Afrexibank (reconhecimento em 2024).</t>
  </si>
  <si>
    <t>n.d.</t>
  </si>
  <si>
    <t>Notas: n.d. - não disponível.</t>
  </si>
  <si>
    <t>jul-25</t>
  </si>
  <si>
    <t>jul-25/2024</t>
  </si>
  <si>
    <t>n,d,</t>
  </si>
  <si>
    <t>n.d</t>
  </si>
  <si>
    <t xml:space="preserve">n.d </t>
  </si>
  <si>
    <t>2025p./2024</t>
  </si>
  <si>
    <t>2024 jun</t>
  </si>
  <si>
    <r>
      <t>jun.</t>
    </r>
    <r>
      <rPr>
        <vertAlign val="superscript"/>
        <sz val="8"/>
        <color theme="1"/>
        <rFont val="Calibri"/>
        <family val="2"/>
        <scheme val="minor"/>
      </rPr>
      <t>(b)</t>
    </r>
  </si>
  <si>
    <t>Trim. I</t>
  </si>
  <si>
    <t>Valor a regularizar</t>
  </si>
  <si>
    <t>2025p/2024</t>
  </si>
  <si>
    <t>2025-mar</t>
  </si>
  <si>
    <t xml:space="preserve">Fontes: Direção Nacional do BCEAO para a Guiné-Bissau, Fundo Monetário Internacional, Grupo Banco Mundial, Banco Central Europeu, cálculos do Banco de Portugal. </t>
  </si>
  <si>
    <t>Notas: (a) Paridade do poder de compra; (b) A dívida ao Banco de Desenvolvimento da África Ocidental está classificada como dívida externa; (c) Capital regulamentar/ativo ponderado pelo risco; (d) Índice da taxa de câmbio efetiva (ITCE) apurado com base nas taxas de câmbio dos principais parceiros comerciais, com ponderadores variáveis de comércio internacional, considerando exportações e  importações de mercadorias; média móvel 12 meses (apreciação: +; depreciação: -).</t>
  </si>
  <si>
    <t>Notas: (a) Paridade do poder de compra; (b) Exportações de bens e serviços; (c) Capital regulamentar/ativo ponderado pelo risco; (d) Importações de bens e serviços do mesmo ano (ou do ano anterior, no caso de valores intra-anuais); (e) Índice da taxa de câmbio efetiva (ITCE) apurado com base nas taxas de câmbio dos principais parceiros comerciais, com ponderadores de comércio internacional revistos de três em três anos, considerando exportações e importações de mercadorias; média móvel 12 meses (apreciação: +; depreciação: -); (f) Variação face a dezembro do ano anterior.</t>
  </si>
  <si>
    <t xml:space="preserve">Fontes: Banco Central de São Tomé e Príncipe, Ministério do Planeamento e Finanças de São Tomé e Príncipe, Instituto Nacional de Estatística de São Tomé e Príncipe, Fundo Monetário Internacional e cálculos do Banco de Portugal. </t>
  </si>
  <si>
    <t xml:space="preserve"> Notas: (a) Paridade do poder de compra; (b) Não inclui os ativos do Fundo Petrolífero, geridos pelo banco central mas que não fazem parte do seu balanço; (c) Os ativos externos líquidos públicos correspondem ao somatório do valor das reservas externas do banco central com o valor dos ativos do Fundo  Petrolífero; (d) Importações de bens e serviços ; (e) Índice da taxa de câmbio efetiva (ITCE) apurado com base nas taxas de câmbio dos principais parceiros comerciais, com ponderadores variáveis de comércio internacional, considerando exportações e importações de mercadorias; média móvel 12 meses (apreciação: +; depreciação: -). </t>
  </si>
  <si>
    <r>
      <t>Ativos externos públicos</t>
    </r>
    <r>
      <rPr>
        <vertAlign val="superscript"/>
        <sz val="8"/>
        <rFont val="Calibri"/>
        <family val="2"/>
        <scheme val="minor"/>
      </rPr>
      <t>(c)</t>
    </r>
  </si>
  <si>
    <r>
      <t>meses de importações</t>
    </r>
    <r>
      <rPr>
        <vertAlign val="superscript"/>
        <sz val="8"/>
        <rFont val="Calibri"/>
        <family val="2"/>
        <scheme val="minor"/>
      </rPr>
      <t>(d)</t>
    </r>
  </si>
  <si>
    <t>Notas: (a) Projeções do quadro macroeconómico acordado com o Fundo Monetário Internacional em maio de 2025 e Orçamento de Estado de 2025; (b) Paridade do poder de compra; (c) O saldo primário interno corresponde ao saldo global (base compromissos) excluindo donativos, receitas petrolíferas, juros da dívida e despesas de investimento financiadas com recursos externos; (d) variação face a dezembro de 2024; (e) Capital regulamentar/ativo ponderado pelo risco; (f) Importações de bens e serviços, programados em n-1 para o ano n; (g) Índice da taxa de câmbio efetiva (ITCE) apurado com base nas taxas de câmbio dos principais parceiros comerciais, com ponderadores variáveis de comércio internacional, considerando exportações e importações de mercadorias; (apreciação: +; depreciação: -).</t>
  </si>
  <si>
    <t xml:space="preserve"> Dívida externa total (% PIB)</t>
  </si>
  <si>
    <t xml:space="preserve"> Dívida interna total (% PIB)</t>
  </si>
  <si>
    <r>
      <t>Adequação dos fundos próprios</t>
    </r>
    <r>
      <rPr>
        <vertAlign val="superscript"/>
        <sz val="8"/>
        <rFont val="Calibri"/>
        <family val="2"/>
        <scheme val="minor"/>
      </rPr>
      <t>(c)</t>
    </r>
  </si>
  <si>
    <r>
      <t xml:space="preserve">meses de importações </t>
    </r>
    <r>
      <rPr>
        <vertAlign val="superscript"/>
        <sz val="8"/>
        <rFont val="Calibri"/>
        <family val="2"/>
        <scheme val="minor"/>
      </rPr>
      <t>(d)</t>
    </r>
  </si>
  <si>
    <r>
      <t>ITCE nominal</t>
    </r>
    <r>
      <rPr>
        <vertAlign val="superscript"/>
        <sz val="8"/>
        <rFont val="Calibri"/>
        <family val="2"/>
        <scheme val="minor"/>
      </rPr>
      <t xml:space="preserve">(e) </t>
    </r>
  </si>
  <si>
    <r>
      <t>ITCE real</t>
    </r>
    <r>
      <rPr>
        <vertAlign val="superscript"/>
        <sz val="8"/>
        <rFont val="Calibri"/>
        <family val="2"/>
        <scheme val="minor"/>
      </rPr>
      <t xml:space="preserve">(e) </t>
    </r>
  </si>
  <si>
    <t>PIB preços correntes (milhões USD)</t>
  </si>
  <si>
    <t>PIB preços correntes (milhões EUR)</t>
  </si>
  <si>
    <t>Setor Secundário</t>
  </si>
  <si>
    <t>Setor Terciário</t>
  </si>
  <si>
    <t>Alojamento e Restauração</t>
  </si>
  <si>
    <t>Correios e Telecomunicações</t>
  </si>
  <si>
    <t>Serviços Imobiliários e Aluguer</t>
  </si>
  <si>
    <t>Valor Acrescentado Bruto</t>
  </si>
  <si>
    <t>Impostos Indiretos</t>
  </si>
  <si>
    <t>Por memória</t>
  </si>
  <si>
    <t>ANGOLA · Produto interno bruto, preços correntes, milhares de milhões de kwanzas</t>
  </si>
  <si>
    <t>Taxa de crescimento PIB real (percentagem)</t>
  </si>
  <si>
    <t>Notas: (a) Paridade do poder de compra; (b) Crédito concedido a empresas; (c) Luanda Interbank Offered Rate - taxa média ponderada de cedência de liquidez de fundos não garantidos entre as outras instituições financeiras monetárias no mercado monetário interbancário; (d) Índice da taxa de câmbio efetiva (ITCE) apurado com base nas taxas de câmbio dos principais parceiros comerciais, com ponderadores de comércio internacional revistos de três em três anos, considerando exportações e importações de mercadorias; média móvel 12 meses (apreciação: +; depreciação: -).</t>
  </si>
  <si>
    <t>Notas: (a) Paridade do poder de compra; (b) Variação face a dezembro anterior; (c) Médias mensais (dezembro para os valores anuais); (d) Capital regulamentar/ativo ponderado pelo risco; (e) Importações e exportações de bens e serviços; (f) Índice da taxa de câmbio efetiva (ITCE) apurado com base nas taxas de câmbio dos principais parceiros comerciais, com ponderadores de comércio internacional revistos de três em três anos, considerando exportações e importações de mercadorias; média móvel 12 meses (apreciação: +; depreciação: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3">
    <numFmt numFmtId="164" formatCode="_-* #,##0.00\ _€_-;\-* #,##0.00\ _€_-;_-* &quot;-&quot;??\ _€_-;_-@_-"/>
    <numFmt numFmtId="165" formatCode="0_)"/>
    <numFmt numFmtId="166" formatCode="0.0"/>
    <numFmt numFmtId="167" formatCode="0.0_)"/>
    <numFmt numFmtId="168" formatCode="###0_)"/>
    <numFmt numFmtId="169" formatCode="[$-816]mmm/yy;@"/>
    <numFmt numFmtId="170" formatCode="_-* #,##0.00\ _E_s_c_._-;\-* #,##0.00\ _E_s_c_._-;_-* &quot;-&quot;??\ _E_s_c_._-;_-@_-"/>
    <numFmt numFmtId="171" formatCode="#,##0.0"/>
    <numFmt numFmtId="172" formatCode="###0"/>
    <numFmt numFmtId="173" formatCode="0.000"/>
    <numFmt numFmtId="174" formatCode="_-* #,##0.0\ _€_-;\-* #,##0.0\ _€_-;_-* &quot;-&quot;??\ _€_-;_-@_-"/>
    <numFmt numFmtId="175" formatCode="0.0%"/>
    <numFmt numFmtId="176" formatCode="0.00000000"/>
  </numFmts>
  <fonts count="56" x14ac:knownFonts="1">
    <font>
      <sz val="10"/>
      <name val="Arial"/>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0"/>
      <name val="Times New Roman"/>
      <family val="1"/>
    </font>
    <font>
      <sz val="10"/>
      <color indexed="10"/>
      <name val="Times New Roman"/>
      <family val="1"/>
    </font>
    <font>
      <i/>
      <sz val="10"/>
      <name val="Times New Roman"/>
      <family val="1"/>
    </font>
    <font>
      <b/>
      <sz val="10"/>
      <name val="Times New Roman"/>
      <family val="1"/>
    </font>
    <font>
      <b/>
      <i/>
      <sz val="10"/>
      <name val="Times New Roman"/>
      <family val="1"/>
    </font>
    <font>
      <sz val="7.5"/>
      <name val="Open Sans Condensed Light"/>
      <family val="2"/>
    </font>
    <font>
      <sz val="12"/>
      <name val="Times New Roman"/>
      <family val="1"/>
    </font>
    <font>
      <b/>
      <sz val="12"/>
      <name val="Times New Roman"/>
      <family val="1"/>
    </font>
    <font>
      <sz val="8"/>
      <name val="Symbol"/>
      <family val="1"/>
      <charset val="2"/>
    </font>
    <font>
      <sz val="10"/>
      <name val="Calibri"/>
      <family val="2"/>
      <scheme val="minor"/>
    </font>
    <font>
      <b/>
      <sz val="8"/>
      <name val="Calibri"/>
      <family val="2"/>
      <scheme val="minor"/>
    </font>
    <font>
      <sz val="8"/>
      <name val="Calibri"/>
      <family val="2"/>
      <scheme val="minor"/>
    </font>
    <font>
      <b/>
      <sz val="12"/>
      <name val="Calibri"/>
      <family val="2"/>
      <scheme val="minor"/>
    </font>
    <font>
      <b/>
      <sz val="14"/>
      <name val="Calibri"/>
      <family val="2"/>
      <scheme val="minor"/>
    </font>
    <font>
      <i/>
      <sz val="8"/>
      <name val="Calibri"/>
      <family val="2"/>
      <scheme val="minor"/>
    </font>
    <font>
      <b/>
      <vertAlign val="superscript"/>
      <sz val="8"/>
      <name val="Calibri"/>
      <family val="2"/>
      <scheme val="minor"/>
    </font>
    <font>
      <sz val="8"/>
      <color theme="0" tint="-0.499984740745262"/>
      <name val="Calibri"/>
      <family val="2"/>
      <scheme val="minor"/>
    </font>
    <font>
      <sz val="8"/>
      <color theme="1"/>
      <name val="Symbol"/>
      <family val="1"/>
      <charset val="2"/>
    </font>
    <font>
      <sz val="8"/>
      <color rgb="FF000000"/>
      <name val="Calibri"/>
      <family val="2"/>
      <scheme val="minor"/>
    </font>
    <font>
      <b/>
      <i/>
      <sz val="8"/>
      <name val="Calibri"/>
      <family val="2"/>
      <scheme val="minor"/>
    </font>
    <font>
      <vertAlign val="superscript"/>
      <sz val="8"/>
      <name val="Calibri"/>
      <family val="2"/>
      <scheme val="minor"/>
    </font>
    <font>
      <sz val="8"/>
      <color theme="1"/>
      <name val="Calibri"/>
      <family val="2"/>
      <scheme val="minor"/>
    </font>
    <font>
      <i/>
      <sz val="8"/>
      <color theme="1" tint="0.499984740745262"/>
      <name val="Calibri"/>
      <family val="2"/>
      <scheme val="minor"/>
    </font>
    <font>
      <u/>
      <sz val="10"/>
      <color theme="10"/>
      <name val="Arial"/>
      <family val="2"/>
    </font>
    <font>
      <u/>
      <sz val="10"/>
      <color theme="10"/>
      <name val="Calibri"/>
      <family val="2"/>
      <scheme val="minor"/>
    </font>
    <font>
      <sz val="10"/>
      <color theme="1"/>
      <name val="Calibri"/>
      <family val="2"/>
      <scheme val="minor"/>
    </font>
    <font>
      <sz val="12"/>
      <color rgb="FFFF0000"/>
      <name val="Calibri"/>
      <family val="2"/>
      <scheme val="minor"/>
    </font>
    <font>
      <i/>
      <sz val="8"/>
      <color theme="1"/>
      <name val="Calibri"/>
      <family val="2"/>
      <scheme val="minor"/>
    </font>
    <font>
      <b/>
      <sz val="8"/>
      <color theme="1"/>
      <name val="Calibri"/>
      <family val="2"/>
      <scheme val="minor"/>
    </font>
    <font>
      <vertAlign val="superscript"/>
      <sz val="8"/>
      <color theme="1"/>
      <name val="Calibri"/>
      <family val="2"/>
      <scheme val="minor"/>
    </font>
    <font>
      <b/>
      <sz val="10"/>
      <color rgb="FFFF0000"/>
      <name val="Calibri"/>
      <family val="2"/>
      <scheme val="minor"/>
    </font>
    <font>
      <sz val="8"/>
      <name val="Arial"/>
      <family val="2"/>
    </font>
    <font>
      <sz val="10"/>
      <color rgb="FFFF0000"/>
      <name val="Calibri"/>
      <family val="2"/>
      <scheme val="minor"/>
    </font>
    <font>
      <sz val="9"/>
      <color rgb="FF000000"/>
      <name val="Open Sans Light"/>
      <family val="2"/>
    </font>
  </fonts>
  <fills count="4">
    <fill>
      <patternFill patternType="none"/>
    </fill>
    <fill>
      <patternFill patternType="gray125"/>
    </fill>
    <fill>
      <patternFill patternType="solid">
        <fgColor theme="0"/>
        <bgColor indexed="64"/>
      </patternFill>
    </fill>
    <fill>
      <patternFill patternType="solid">
        <fgColor rgb="FFFF0000"/>
        <bgColor indexed="64"/>
      </patternFill>
    </fill>
  </fills>
  <borders count="14">
    <border>
      <left/>
      <right/>
      <top/>
      <bottom/>
      <diagonal/>
    </border>
    <border>
      <left/>
      <right/>
      <top/>
      <bottom style="hair">
        <color indexed="64"/>
      </bottom>
      <diagonal/>
    </border>
    <border>
      <left style="thick">
        <color theme="0"/>
      </left>
      <right style="thick">
        <color theme="0"/>
      </right>
      <top/>
      <bottom style="hair">
        <color indexed="64"/>
      </bottom>
      <diagonal/>
    </border>
    <border>
      <left/>
      <right style="thick">
        <color theme="0"/>
      </right>
      <top/>
      <bottom style="hair">
        <color indexed="64"/>
      </bottom>
      <diagonal/>
    </border>
    <border>
      <left style="thick">
        <color theme="0"/>
      </left>
      <right/>
      <top/>
      <bottom style="hair">
        <color indexed="64"/>
      </bottom>
      <diagonal/>
    </border>
    <border>
      <left/>
      <right/>
      <top style="hair">
        <color indexed="64"/>
      </top>
      <bottom/>
      <diagonal/>
    </border>
    <border>
      <left/>
      <right/>
      <top style="hair">
        <color indexed="64"/>
      </top>
      <bottom style="hair">
        <color indexed="64"/>
      </bottom>
      <diagonal/>
    </border>
    <border>
      <left style="thick">
        <color theme="0"/>
      </left>
      <right/>
      <top/>
      <bottom style="hair">
        <color theme="1"/>
      </bottom>
      <diagonal/>
    </border>
    <border>
      <left/>
      <right/>
      <top/>
      <bottom style="hair">
        <color theme="1"/>
      </bottom>
      <diagonal/>
    </border>
    <border>
      <left style="medium">
        <color theme="0"/>
      </left>
      <right style="medium">
        <color theme="0"/>
      </right>
      <top/>
      <bottom style="hair">
        <color indexed="64"/>
      </bottom>
      <diagonal/>
    </border>
    <border>
      <left/>
      <right style="thick">
        <color theme="0"/>
      </right>
      <top/>
      <bottom style="hair">
        <color theme="1"/>
      </bottom>
      <diagonal/>
    </border>
    <border>
      <left style="medium">
        <color theme="0"/>
      </left>
      <right style="thick">
        <color theme="0"/>
      </right>
      <top/>
      <bottom style="hair">
        <color indexed="64"/>
      </bottom>
      <diagonal/>
    </border>
    <border>
      <left/>
      <right style="medium">
        <color theme="0"/>
      </right>
      <top/>
      <bottom style="hair">
        <color indexed="64"/>
      </bottom>
      <diagonal/>
    </border>
    <border>
      <left/>
      <right/>
      <top/>
      <bottom style="thin">
        <color auto="1"/>
      </bottom>
      <diagonal/>
    </border>
  </borders>
  <cellStyleXfs count="12">
    <xf numFmtId="0" fontId="0" fillId="0" borderId="0"/>
    <xf numFmtId="9" fontId="21" fillId="0" borderId="0" applyFont="0" applyFill="0" applyBorder="0" applyAlignment="0" applyProtection="0"/>
    <xf numFmtId="170" fontId="21" fillId="0" borderId="0" applyFont="0" applyFill="0" applyBorder="0" applyAlignment="0" applyProtection="0"/>
    <xf numFmtId="0" fontId="45" fillId="0" borderId="0" applyNumberFormat="0" applyFill="0" applyBorder="0" applyAlignment="0" applyProtection="0"/>
    <xf numFmtId="0" fontId="28" fillId="0" borderId="0"/>
    <xf numFmtId="0" fontId="21" fillId="0" borderId="0"/>
    <xf numFmtId="164" fontId="21" fillId="0" borderId="0" applyFont="0" applyFill="0" applyBorder="0" applyAlignment="0" applyProtection="0"/>
    <xf numFmtId="0" fontId="21" fillId="0" borderId="0"/>
    <xf numFmtId="9" fontId="21" fillId="0" borderId="0" applyFont="0" applyFill="0" applyBorder="0" applyAlignment="0" applyProtection="0"/>
    <xf numFmtId="0" fontId="21" fillId="0" borderId="0"/>
    <xf numFmtId="169" fontId="21" fillId="0" borderId="0"/>
    <xf numFmtId="169" fontId="21" fillId="0" borderId="0"/>
  </cellStyleXfs>
  <cellXfs count="533">
    <xf numFmtId="0" fontId="0" fillId="0" borderId="0" xfId="0"/>
    <xf numFmtId="0" fontId="22" fillId="0" borderId="0" xfId="0" applyFont="1"/>
    <xf numFmtId="0" fontId="25" fillId="0" borderId="0" xfId="0" applyFont="1"/>
    <xf numFmtId="0" fontId="26" fillId="0" borderId="0" xfId="0" applyFont="1"/>
    <xf numFmtId="0" fontId="24" fillId="0" borderId="0" xfId="0" applyFont="1"/>
    <xf numFmtId="0" fontId="28" fillId="0" borderId="0" xfId="0" applyFont="1"/>
    <xf numFmtId="0" fontId="29" fillId="0" borderId="0" xfId="0" applyFont="1"/>
    <xf numFmtId="0" fontId="23" fillId="0" borderId="0" xfId="0" applyFont="1"/>
    <xf numFmtId="0" fontId="22" fillId="0" borderId="0" xfId="0" applyFont="1" applyAlignment="1">
      <alignment horizontal="right"/>
    </xf>
    <xf numFmtId="0" fontId="28" fillId="0" borderId="0" xfId="0" applyFont="1" applyAlignment="1">
      <alignment horizontal="right"/>
    </xf>
    <xf numFmtId="0" fontId="22" fillId="0" borderId="0" xfId="0" applyFont="1" applyAlignment="1">
      <alignment vertical="center"/>
    </xf>
    <xf numFmtId="0" fontId="31" fillId="0" borderId="0" xfId="0" applyFont="1"/>
    <xf numFmtId="0" fontId="32" fillId="0" borderId="0" xfId="0" applyFont="1" applyAlignment="1">
      <alignment horizontal="left" vertical="center"/>
    </xf>
    <xf numFmtId="0" fontId="33" fillId="0" borderId="0" xfId="0" applyFont="1" applyAlignment="1">
      <alignment horizontal="left"/>
    </xf>
    <xf numFmtId="0" fontId="33" fillId="0" borderId="0" xfId="0" applyFont="1" applyAlignment="1">
      <alignment horizontal="left" indent="1"/>
    </xf>
    <xf numFmtId="0" fontId="33" fillId="0" borderId="0" xfId="0" applyFont="1" applyAlignment="1">
      <alignment horizontal="left" vertical="center"/>
    </xf>
    <xf numFmtId="0" fontId="33" fillId="0" borderId="0" xfId="0" applyFont="1" applyAlignment="1">
      <alignment vertical="center"/>
    </xf>
    <xf numFmtId="0" fontId="33" fillId="0" borderId="0" xfId="0" applyFont="1"/>
    <xf numFmtId="0" fontId="33" fillId="0" borderId="1" xfId="0" applyFont="1" applyBorder="1"/>
    <xf numFmtId="0" fontId="35" fillId="0" borderId="0" xfId="0" applyFont="1"/>
    <xf numFmtId="0" fontId="20" fillId="0" borderId="0" xfId="0" applyFont="1" applyAlignment="1">
      <alignment horizontal="left" vertical="center"/>
    </xf>
    <xf numFmtId="0" fontId="32" fillId="0" borderId="0" xfId="0" applyFont="1" applyAlignment="1">
      <alignment vertical="center"/>
    </xf>
    <xf numFmtId="0" fontId="32" fillId="0" borderId="1" xfId="0" applyFont="1" applyBorder="1" applyAlignment="1">
      <alignment horizontal="center"/>
    </xf>
    <xf numFmtId="0" fontId="33" fillId="0" borderId="0" xfId="0" applyFont="1" applyAlignment="1">
      <alignment horizontal="center"/>
    </xf>
    <xf numFmtId="0" fontId="33" fillId="0" borderId="1" xfId="0" applyFont="1" applyBorder="1" applyAlignment="1">
      <alignment horizontal="center"/>
    </xf>
    <xf numFmtId="0" fontId="33" fillId="0" borderId="1" xfId="0" applyFont="1" applyBorder="1" applyAlignment="1">
      <alignment horizontal="left"/>
    </xf>
    <xf numFmtId="1" fontId="33" fillId="0" borderId="0" xfId="0" applyNumberFormat="1" applyFont="1"/>
    <xf numFmtId="1" fontId="33" fillId="0" borderId="0" xfId="0" applyNumberFormat="1" applyFont="1" applyAlignment="1">
      <alignment vertical="center"/>
    </xf>
    <xf numFmtId="1" fontId="32" fillId="0" borderId="0" xfId="0" applyNumberFormat="1" applyFont="1" applyAlignment="1">
      <alignment vertical="center"/>
    </xf>
    <xf numFmtId="0" fontId="32" fillId="0" borderId="0" xfId="0" applyFont="1"/>
    <xf numFmtId="0" fontId="32" fillId="0" borderId="1" xfId="0" applyFont="1" applyBorder="1" applyAlignment="1">
      <alignment horizontal="center" vertical="top"/>
    </xf>
    <xf numFmtId="167" fontId="33" fillId="0" borderId="0" xfId="0" applyNumberFormat="1" applyFont="1" applyAlignment="1">
      <alignment horizontal="center"/>
    </xf>
    <xf numFmtId="167" fontId="33" fillId="0" borderId="1" xfId="0" applyNumberFormat="1" applyFont="1" applyBorder="1" applyAlignment="1">
      <alignment horizontal="center"/>
    </xf>
    <xf numFmtId="0" fontId="36" fillId="0" borderId="0" xfId="0" applyFont="1"/>
    <xf numFmtId="2" fontId="33" fillId="0" borderId="0" xfId="0" applyNumberFormat="1" applyFont="1"/>
    <xf numFmtId="0" fontId="32" fillId="0" borderId="0" xfId="0" applyFont="1" applyAlignment="1">
      <alignment vertical="top" wrapText="1"/>
    </xf>
    <xf numFmtId="0" fontId="32" fillId="0" borderId="0" xfId="0" applyFont="1" applyAlignment="1">
      <alignment vertical="top"/>
    </xf>
    <xf numFmtId="0" fontId="33" fillId="0" borderId="1" xfId="0" applyFont="1" applyBorder="1" applyAlignment="1">
      <alignment horizontal="left" indent="1"/>
    </xf>
    <xf numFmtId="3" fontId="33" fillId="0" borderId="0" xfId="0" applyNumberFormat="1" applyFont="1" applyAlignment="1">
      <alignment vertical="center"/>
    </xf>
    <xf numFmtId="3" fontId="33" fillId="0" borderId="0" xfId="0" applyNumberFormat="1" applyFont="1" applyAlignment="1">
      <alignment horizontal="right" vertical="center"/>
    </xf>
    <xf numFmtId="3" fontId="33" fillId="0" borderId="0" xfId="0" quotePrefix="1" applyNumberFormat="1" applyFont="1" applyAlignment="1">
      <alignment horizontal="right" vertical="center"/>
    </xf>
    <xf numFmtId="3" fontId="33" fillId="0" borderId="0" xfId="0" applyNumberFormat="1" applyFont="1"/>
    <xf numFmtId="166" fontId="32" fillId="0" borderId="0" xfId="0" applyNumberFormat="1" applyFont="1"/>
    <xf numFmtId="0" fontId="33" fillId="0" borderId="0" xfId="0" applyFont="1" applyAlignment="1">
      <alignment horizontal="left" vertical="center" indent="1"/>
    </xf>
    <xf numFmtId="0" fontId="33" fillId="0" borderId="0" xfId="0" applyFont="1" applyAlignment="1">
      <alignment horizontal="left" vertical="center" indent="2"/>
    </xf>
    <xf numFmtId="0" fontId="33" fillId="0" borderId="0" xfId="0" applyFont="1" applyAlignment="1">
      <alignment horizontal="left" vertical="center" indent="3"/>
    </xf>
    <xf numFmtId="166" fontId="38" fillId="0" borderId="0" xfId="0" applyNumberFormat="1" applyFont="1"/>
    <xf numFmtId="3" fontId="39" fillId="0" borderId="0" xfId="0" quotePrefix="1" applyNumberFormat="1" applyFont="1" applyAlignment="1">
      <alignment horizontal="center"/>
    </xf>
    <xf numFmtId="3" fontId="39" fillId="0" borderId="1" xfId="0" quotePrefix="1" applyNumberFormat="1" applyFont="1" applyBorder="1" applyAlignment="1">
      <alignment horizontal="center"/>
    </xf>
    <xf numFmtId="167" fontId="40" fillId="0" borderId="0" xfId="0" applyNumberFormat="1" applyFont="1" applyAlignment="1">
      <alignment horizontal="center"/>
    </xf>
    <xf numFmtId="167" fontId="33" fillId="0" borderId="0" xfId="0" applyNumberFormat="1" applyFont="1"/>
    <xf numFmtId="167" fontId="33" fillId="0" borderId="1" xfId="0" applyNumberFormat="1" applyFont="1" applyBorder="1"/>
    <xf numFmtId="166" fontId="36" fillId="0" borderId="0" xfId="0" applyNumberFormat="1" applyFont="1" applyAlignment="1">
      <alignment horizontal="center"/>
    </xf>
    <xf numFmtId="165" fontId="33" fillId="0" borderId="0" xfId="0" applyNumberFormat="1" applyFont="1"/>
    <xf numFmtId="165" fontId="33" fillId="0" borderId="0" xfId="0" quotePrefix="1" applyNumberFormat="1" applyFont="1" applyAlignment="1">
      <alignment horizontal="right"/>
    </xf>
    <xf numFmtId="1" fontId="33" fillId="0" borderId="0" xfId="0" quotePrefix="1" applyNumberFormat="1" applyFont="1" applyAlignment="1">
      <alignment horizontal="right"/>
    </xf>
    <xf numFmtId="166" fontId="33" fillId="0" borderId="0" xfId="0" applyNumberFormat="1" applyFont="1"/>
    <xf numFmtId="166" fontId="33" fillId="0" borderId="1" xfId="0" applyNumberFormat="1" applyFont="1" applyBorder="1"/>
    <xf numFmtId="166" fontId="32" fillId="0" borderId="0" xfId="0" applyNumberFormat="1" applyFont="1" applyAlignment="1">
      <alignment vertical="top"/>
    </xf>
    <xf numFmtId="0" fontId="33" fillId="0" borderId="0" xfId="0" applyFont="1" applyAlignment="1">
      <alignment horizontal="left" indent="2"/>
    </xf>
    <xf numFmtId="1" fontId="33" fillId="0" borderId="1" xfId="0" applyNumberFormat="1" applyFont="1" applyBorder="1"/>
    <xf numFmtId="0" fontId="33" fillId="0" borderId="0" xfId="0" applyFont="1" applyAlignment="1">
      <alignment horizontal="left" indent="3"/>
    </xf>
    <xf numFmtId="0" fontId="33" fillId="0" borderId="0" xfId="0" applyFont="1" applyAlignment="1">
      <alignment horizontal="left" indent="4"/>
    </xf>
    <xf numFmtId="168" fontId="32" fillId="0" borderId="1" xfId="0" applyNumberFormat="1" applyFont="1" applyBorder="1" applyAlignment="1">
      <alignment horizontal="center" vertical="top"/>
    </xf>
    <xf numFmtId="1" fontId="33" fillId="0" borderId="0" xfId="0" applyNumberFormat="1" applyFont="1" applyAlignment="1">
      <alignment horizontal="left" vertical="center" indent="1"/>
    </xf>
    <xf numFmtId="1" fontId="33" fillId="0" borderId="0" xfId="0" applyNumberFormat="1" applyFont="1" applyAlignment="1">
      <alignment horizontal="left" vertical="center" indent="2"/>
    </xf>
    <xf numFmtId="1" fontId="33" fillId="0" borderId="0" xfId="0" applyNumberFormat="1" applyFont="1" applyAlignment="1">
      <alignment horizontal="left" vertical="center" indent="3"/>
    </xf>
    <xf numFmtId="1" fontId="33" fillId="0" borderId="0" xfId="0" applyNumberFormat="1" applyFont="1" applyAlignment="1">
      <alignment horizontal="left" vertical="top" indent="2"/>
    </xf>
    <xf numFmtId="0" fontId="33" fillId="0" borderId="0" xfId="0" applyFont="1" applyAlignment="1">
      <alignment horizontal="justify" vertical="top" wrapText="1"/>
    </xf>
    <xf numFmtId="0" fontId="33" fillId="0" borderId="0" xfId="0" applyFont="1" applyAlignment="1">
      <alignment horizontal="left" vertical="top" indent="3"/>
    </xf>
    <xf numFmtId="0" fontId="32" fillId="0" borderId="0" xfId="0" applyFont="1" applyAlignment="1">
      <alignment horizontal="left"/>
    </xf>
    <xf numFmtId="0" fontId="32" fillId="0" borderId="0" xfId="0" quotePrefix="1" applyFont="1" applyAlignment="1">
      <alignment horizontal="left"/>
    </xf>
    <xf numFmtId="0" fontId="33" fillId="0" borderId="1" xfId="0" quotePrefix="1" applyFont="1" applyBorder="1" applyAlignment="1">
      <alignment horizontal="left" indent="1"/>
    </xf>
    <xf numFmtId="0" fontId="33" fillId="0" borderId="0" xfId="0" applyFont="1" applyAlignment="1">
      <alignment horizontal="center" vertical="center"/>
    </xf>
    <xf numFmtId="0" fontId="33" fillId="0" borderId="1" xfId="0" applyFont="1" applyBorder="1" applyAlignment="1">
      <alignment horizontal="center" vertical="center"/>
    </xf>
    <xf numFmtId="2" fontId="33" fillId="0" borderId="0" xfId="0" quotePrefix="1" applyNumberFormat="1" applyFont="1" applyAlignment="1">
      <alignment horizontal="right"/>
    </xf>
    <xf numFmtId="167" fontId="36" fillId="0" borderId="0" xfId="0" applyNumberFormat="1" applyFont="1" applyAlignment="1">
      <alignment horizontal="right"/>
    </xf>
    <xf numFmtId="0" fontId="33" fillId="0" borderId="0" xfId="0" quotePrefix="1" applyFont="1" applyAlignment="1">
      <alignment horizontal="left" indent="1"/>
    </xf>
    <xf numFmtId="0" fontId="33" fillId="0" borderId="0" xfId="0" quotePrefix="1" applyFont="1" applyAlignment="1">
      <alignment horizontal="left" indent="2"/>
    </xf>
    <xf numFmtId="166" fontId="33" fillId="0" borderId="0" xfId="0" applyNumberFormat="1" applyFont="1" applyAlignment="1">
      <alignment horizontal="right"/>
    </xf>
    <xf numFmtId="166" fontId="30" fillId="0" borderId="0" xfId="0" quotePrefix="1" applyNumberFormat="1" applyFont="1" applyAlignment="1">
      <alignment horizontal="right" vertical="center"/>
    </xf>
    <xf numFmtId="166" fontId="33" fillId="0" borderId="0" xfId="0" applyNumberFormat="1" applyFont="1" applyAlignment="1">
      <alignment horizontal="right" vertical="center"/>
    </xf>
    <xf numFmtId="0" fontId="33" fillId="0" borderId="1" xfId="0" applyFont="1" applyBorder="1" applyAlignment="1">
      <alignment horizontal="left" vertical="top" wrapText="1" indent="1"/>
    </xf>
    <xf numFmtId="166" fontId="33" fillId="0" borderId="1" xfId="0" applyNumberFormat="1" applyFont="1" applyBorder="1" applyAlignment="1">
      <alignment horizontal="right" vertical="top"/>
    </xf>
    <xf numFmtId="165" fontId="32" fillId="0" borderId="0" xfId="0" applyNumberFormat="1" applyFont="1" applyAlignment="1">
      <alignment horizontal="right"/>
    </xf>
    <xf numFmtId="165" fontId="32" fillId="0" borderId="1" xfId="0" applyNumberFormat="1" applyFont="1" applyBorder="1" applyAlignment="1">
      <alignment horizontal="center" vertical="center"/>
    </xf>
    <xf numFmtId="0" fontId="33" fillId="0" borderId="1" xfId="0" applyFont="1" applyBorder="1" applyAlignment="1">
      <alignment horizontal="left" indent="2"/>
    </xf>
    <xf numFmtId="166" fontId="36" fillId="0" borderId="0" xfId="0" applyNumberFormat="1" applyFont="1"/>
    <xf numFmtId="166" fontId="44" fillId="0" borderId="0" xfId="0" applyNumberFormat="1" applyFont="1"/>
    <xf numFmtId="166" fontId="33" fillId="0" borderId="0" xfId="0" quotePrefix="1" applyNumberFormat="1" applyFont="1"/>
    <xf numFmtId="0" fontId="36" fillId="0" borderId="0" xfId="0" quotePrefix="1" applyFont="1" applyAlignment="1">
      <alignment horizontal="right"/>
    </xf>
    <xf numFmtId="0" fontId="33" fillId="0" borderId="0" xfId="0" quotePrefix="1" applyFont="1" applyAlignment="1">
      <alignment horizontal="right"/>
    </xf>
    <xf numFmtId="166" fontId="33" fillId="0" borderId="1" xfId="0" quotePrefix="1" applyNumberFormat="1" applyFont="1" applyBorder="1"/>
    <xf numFmtId="0" fontId="46" fillId="0" borderId="0" xfId="3" applyFont="1" applyBorder="1" applyAlignment="1">
      <alignment horizontal="left" indent="1"/>
    </xf>
    <xf numFmtId="0" fontId="46" fillId="0" borderId="0" xfId="3" applyFont="1"/>
    <xf numFmtId="0" fontId="34" fillId="0" borderId="0" xfId="0" applyFont="1"/>
    <xf numFmtId="0" fontId="32" fillId="0" borderId="1" xfId="0" applyFont="1" applyBorder="1" applyAlignment="1">
      <alignment horizontal="center" vertical="center"/>
    </xf>
    <xf numFmtId="0" fontId="32" fillId="0" borderId="0" xfId="0" applyFont="1" applyAlignment="1">
      <alignment horizontal="center"/>
    </xf>
    <xf numFmtId="0" fontId="32" fillId="0" borderId="1" xfId="0" applyFont="1" applyBorder="1"/>
    <xf numFmtId="0" fontId="19" fillId="0" borderId="0" xfId="0" applyFont="1" applyAlignment="1">
      <alignment horizontal="left" vertical="center"/>
    </xf>
    <xf numFmtId="0" fontId="32" fillId="0" borderId="1" xfId="0" applyFont="1" applyBorder="1" applyAlignment="1">
      <alignment vertical="center"/>
    </xf>
    <xf numFmtId="166" fontId="33" fillId="0" borderId="1" xfId="0" applyNumberFormat="1" applyFont="1" applyBorder="1" applyAlignment="1">
      <alignment vertical="center"/>
    </xf>
    <xf numFmtId="166" fontId="32" fillId="0" borderId="1" xfId="0" applyNumberFormat="1" applyFont="1" applyBorder="1" applyAlignment="1">
      <alignment vertical="center"/>
    </xf>
    <xf numFmtId="0" fontId="33" fillId="0" borderId="0" xfId="0" applyFont="1" applyAlignment="1">
      <alignment wrapText="1"/>
    </xf>
    <xf numFmtId="0" fontId="33" fillId="0" borderId="6" xfId="0" applyFont="1" applyBorder="1" applyAlignment="1">
      <alignment horizontal="center" vertical="center" wrapText="1"/>
    </xf>
    <xf numFmtId="0" fontId="32" fillId="0" borderId="6" xfId="0" applyFont="1" applyBorder="1" applyAlignment="1">
      <alignment horizontal="center" vertical="center" wrapText="1"/>
    </xf>
    <xf numFmtId="0" fontId="33" fillId="0" borderId="1" xfId="0" applyFont="1" applyBorder="1" applyAlignment="1">
      <alignment vertical="center"/>
    </xf>
    <xf numFmtId="0" fontId="18" fillId="0" borderId="0" xfId="0" applyFont="1" applyAlignment="1">
      <alignment horizontal="left" vertical="center"/>
    </xf>
    <xf numFmtId="166" fontId="33" fillId="0" borderId="0" xfId="0" applyNumberFormat="1" applyFont="1" applyAlignment="1">
      <alignment vertical="center"/>
    </xf>
    <xf numFmtId="166" fontId="32" fillId="0" borderId="0" xfId="0" applyNumberFormat="1" applyFont="1" applyAlignment="1">
      <alignment vertical="center"/>
    </xf>
    <xf numFmtId="0" fontId="17" fillId="0" borderId="0" xfId="0" applyFont="1" applyAlignment="1">
      <alignment horizontal="left" vertical="center"/>
    </xf>
    <xf numFmtId="0" fontId="33" fillId="0" borderId="0" xfId="0" applyFont="1" applyAlignment="1">
      <alignment horizontal="left" vertical="top" indent="2"/>
    </xf>
    <xf numFmtId="171" fontId="32" fillId="0" borderId="0" xfId="0" applyNumberFormat="1" applyFont="1"/>
    <xf numFmtId="171" fontId="33" fillId="0" borderId="0" xfId="0" applyNumberFormat="1" applyFont="1" applyAlignment="1">
      <alignment vertical="center"/>
    </xf>
    <xf numFmtId="171" fontId="33" fillId="0" borderId="0" xfId="0" applyNumberFormat="1" applyFont="1"/>
    <xf numFmtId="171" fontId="33" fillId="0" borderId="0" xfId="0" applyNumberFormat="1" applyFont="1" applyAlignment="1">
      <alignment vertical="top"/>
    </xf>
    <xf numFmtId="167" fontId="33" fillId="0" borderId="0" xfId="0" applyNumberFormat="1" applyFont="1" applyAlignment="1">
      <alignment vertical="center"/>
    </xf>
    <xf numFmtId="167" fontId="33" fillId="0" borderId="1" xfId="0" applyNumberFormat="1" applyFont="1" applyBorder="1" applyAlignment="1">
      <alignment vertical="center"/>
    </xf>
    <xf numFmtId="0" fontId="33" fillId="0" borderId="1" xfId="0" applyFont="1" applyBorder="1" applyAlignment="1">
      <alignment horizontal="left" vertical="center" indent="1"/>
    </xf>
    <xf numFmtId="165" fontId="32" fillId="0" borderId="1" xfId="0" applyNumberFormat="1" applyFont="1" applyBorder="1" applyAlignment="1">
      <alignment horizontal="center"/>
    </xf>
    <xf numFmtId="0" fontId="16" fillId="0" borderId="0" xfId="0" applyFont="1" applyAlignment="1">
      <alignment horizontal="left" vertical="center"/>
    </xf>
    <xf numFmtId="0" fontId="32" fillId="0" borderId="0" xfId="0" applyFont="1" applyAlignment="1">
      <alignment wrapText="1"/>
    </xf>
    <xf numFmtId="0" fontId="33" fillId="0" borderId="0" xfId="0" applyFont="1" applyAlignment="1">
      <alignment horizontal="left" vertical="top"/>
    </xf>
    <xf numFmtId="1" fontId="33" fillId="0" borderId="0" xfId="0" applyNumberFormat="1" applyFont="1" applyAlignment="1">
      <alignment horizontal="left" vertical="center"/>
    </xf>
    <xf numFmtId="3" fontId="39" fillId="0" borderId="1" xfId="0" quotePrefix="1" applyNumberFormat="1" applyFont="1" applyBorder="1" applyAlignment="1">
      <alignment horizontal="right"/>
    </xf>
    <xf numFmtId="168" fontId="32" fillId="0" borderId="2" xfId="0" applyNumberFormat="1" applyFont="1" applyBorder="1" applyAlignment="1">
      <alignment horizontal="center"/>
    </xf>
    <xf numFmtId="168" fontId="32" fillId="0" borderId="1" xfId="0" applyNumberFormat="1" applyFont="1" applyBorder="1" applyAlignment="1">
      <alignment horizontal="center"/>
    </xf>
    <xf numFmtId="0" fontId="15" fillId="0" borderId="0" xfId="0" applyFont="1" applyAlignment="1">
      <alignment horizontal="left" vertical="center"/>
    </xf>
    <xf numFmtId="172" fontId="32" fillId="0" borderId="0" xfId="0" applyNumberFormat="1" applyFont="1" applyAlignment="1">
      <alignment horizontal="right"/>
    </xf>
    <xf numFmtId="172" fontId="33" fillId="0" borderId="0" xfId="0" applyNumberFormat="1" applyFont="1"/>
    <xf numFmtId="1" fontId="33" fillId="0" borderId="0" xfId="0" applyNumberFormat="1" applyFont="1" applyAlignment="1">
      <alignment horizontal="left" vertical="center" indent="4"/>
    </xf>
    <xf numFmtId="1" fontId="33" fillId="0" borderId="0" xfId="0" applyNumberFormat="1" applyFont="1" applyAlignment="1">
      <alignment horizontal="left" vertical="top" indent="4"/>
    </xf>
    <xf numFmtId="166" fontId="33" fillId="0" borderId="0" xfId="0" applyNumberFormat="1" applyFont="1" applyAlignment="1">
      <alignment horizontal="left" vertical="center" indent="3"/>
    </xf>
    <xf numFmtId="1" fontId="33" fillId="0" borderId="1" xfId="0" applyNumberFormat="1" applyFont="1" applyBorder="1" applyAlignment="1">
      <alignment horizontal="left" vertical="top" indent="1"/>
    </xf>
    <xf numFmtId="0" fontId="33" fillId="0" borderId="0" xfId="0" quotePrefix="1" applyFont="1" applyAlignment="1">
      <alignment horizontal="left" indent="3"/>
    </xf>
    <xf numFmtId="166" fontId="33" fillId="0" borderId="0" xfId="0" quotePrefix="1" applyNumberFormat="1" applyFont="1" applyAlignment="1">
      <alignment horizontal="right"/>
    </xf>
    <xf numFmtId="0" fontId="33" fillId="0" borderId="0" xfId="0" applyFont="1" applyAlignment="1">
      <alignment vertical="top"/>
    </xf>
    <xf numFmtId="167" fontId="32" fillId="0" borderId="1" xfId="0" applyNumberFormat="1" applyFont="1" applyBorder="1" applyAlignment="1">
      <alignment horizontal="center" vertical="top"/>
    </xf>
    <xf numFmtId="165" fontId="32" fillId="0" borderId="2" xfId="0" applyNumberFormat="1" applyFont="1" applyBorder="1" applyAlignment="1">
      <alignment horizontal="center"/>
    </xf>
    <xf numFmtId="165" fontId="32" fillId="0" borderId="1" xfId="0" applyNumberFormat="1" applyFont="1" applyBorder="1" applyAlignment="1">
      <alignment horizontal="center" vertical="top"/>
    </xf>
    <xf numFmtId="169" fontId="32" fillId="0" borderId="1" xfId="0" quotePrefix="1" applyNumberFormat="1" applyFont="1" applyBorder="1" applyAlignment="1">
      <alignment horizontal="center"/>
    </xf>
    <xf numFmtId="168" fontId="32" fillId="0" borderId="1" xfId="0" applyNumberFormat="1" applyFont="1" applyBorder="1" applyAlignment="1">
      <alignment horizontal="center" vertical="center"/>
    </xf>
    <xf numFmtId="0" fontId="33" fillId="0" borderId="6" xfId="0" applyFont="1" applyBorder="1" applyAlignment="1">
      <alignment horizontal="center" vertical="center"/>
    </xf>
    <xf numFmtId="0" fontId="14" fillId="0" borderId="0" xfId="0" applyFont="1" applyAlignment="1">
      <alignment horizontal="left" vertical="center"/>
    </xf>
    <xf numFmtId="165" fontId="33" fillId="0" borderId="0" xfId="0" applyNumberFormat="1" applyFont="1" applyAlignment="1">
      <alignment vertical="center"/>
    </xf>
    <xf numFmtId="165" fontId="32" fillId="0" borderId="0" xfId="0" applyNumberFormat="1" applyFont="1" applyAlignment="1">
      <alignment horizontal="center" vertical="center"/>
    </xf>
    <xf numFmtId="168" fontId="32" fillId="0" borderId="4" xfId="0" applyNumberFormat="1" applyFont="1" applyBorder="1" applyAlignment="1">
      <alignment horizontal="center"/>
    </xf>
    <xf numFmtId="0" fontId="13" fillId="0" borderId="0" xfId="0" applyFont="1" applyAlignment="1">
      <alignment horizontal="left" vertical="center"/>
    </xf>
    <xf numFmtId="0" fontId="33" fillId="0" borderId="1" xfId="0" quotePrefix="1" applyFont="1" applyBorder="1" applyAlignment="1">
      <alignment horizontal="left" vertical="top" indent="1"/>
    </xf>
    <xf numFmtId="166" fontId="33" fillId="0" borderId="0" xfId="0" applyNumberFormat="1" applyFont="1" applyAlignment="1">
      <alignment vertical="top"/>
    </xf>
    <xf numFmtId="165" fontId="33" fillId="0" borderId="1" xfId="0" applyNumberFormat="1" applyFont="1" applyBorder="1" applyAlignment="1">
      <alignment horizontal="center" vertical="center"/>
    </xf>
    <xf numFmtId="0" fontId="12" fillId="0" borderId="0" xfId="0" applyFont="1" applyAlignment="1">
      <alignment horizontal="left" vertical="center"/>
    </xf>
    <xf numFmtId="49" fontId="32" fillId="0" borderId="2" xfId="0" quotePrefix="1" applyNumberFormat="1" applyFont="1" applyBorder="1" applyAlignment="1">
      <alignment horizontal="center"/>
    </xf>
    <xf numFmtId="168" fontId="32" fillId="0" borderId="2" xfId="0" quotePrefix="1" applyNumberFormat="1" applyFont="1" applyBorder="1" applyAlignment="1">
      <alignment horizontal="center"/>
    </xf>
    <xf numFmtId="169" fontId="32" fillId="0" borderId="2" xfId="0" quotePrefix="1" applyNumberFormat="1" applyFont="1" applyBorder="1" applyAlignment="1">
      <alignment horizontal="center"/>
    </xf>
    <xf numFmtId="168" fontId="32" fillId="0" borderId="1" xfId="0" quotePrefix="1" applyNumberFormat="1" applyFont="1" applyBorder="1" applyAlignment="1">
      <alignment horizontal="center"/>
    </xf>
    <xf numFmtId="166" fontId="33" fillId="0" borderId="0" xfId="0" applyNumberFormat="1" applyFont="1" applyAlignment="1">
      <alignment horizontal="left"/>
    </xf>
    <xf numFmtId="0" fontId="33" fillId="0" borderId="0" xfId="0" quotePrefix="1" applyFont="1" applyAlignment="1">
      <alignment horizontal="left"/>
    </xf>
    <xf numFmtId="1" fontId="33" fillId="0" borderId="0" xfId="0" applyNumberFormat="1" applyFont="1" applyAlignment="1">
      <alignment horizontal="right"/>
    </xf>
    <xf numFmtId="1" fontId="32" fillId="0" borderId="0" xfId="0" applyNumberFormat="1" applyFont="1"/>
    <xf numFmtId="1" fontId="33" fillId="0" borderId="0" xfId="0" applyNumberFormat="1" applyFont="1" applyAlignment="1">
      <alignment horizontal="left" indent="1"/>
    </xf>
    <xf numFmtId="1" fontId="33" fillId="0" borderId="1" xfId="0" applyNumberFormat="1" applyFont="1" applyBorder="1" applyAlignment="1">
      <alignment horizontal="left" vertical="center" indent="1"/>
    </xf>
    <xf numFmtId="0" fontId="33" fillId="0" borderId="0" xfId="0" applyFont="1" applyAlignment="1">
      <alignment horizontal="center" vertical="center" wrapText="1"/>
    </xf>
    <xf numFmtId="0" fontId="47" fillId="2" borderId="0" xfId="7" applyFont="1" applyFill="1"/>
    <xf numFmtId="0" fontId="48" fillId="2" borderId="0" xfId="7" applyFont="1" applyFill="1"/>
    <xf numFmtId="168" fontId="32" fillId="0" borderId="3" xfId="0" applyNumberFormat="1" applyFont="1" applyBorder="1" applyAlignment="1">
      <alignment horizontal="center"/>
    </xf>
    <xf numFmtId="166" fontId="32" fillId="0" borderId="0" xfId="0" applyNumberFormat="1" applyFont="1" applyAlignment="1">
      <alignment vertical="top" wrapText="1"/>
    </xf>
    <xf numFmtId="3" fontId="0" fillId="0" borderId="0" xfId="0" applyNumberFormat="1"/>
    <xf numFmtId="0" fontId="11" fillId="0" borderId="0" xfId="0" applyFont="1" applyAlignment="1">
      <alignment horizontal="left" vertical="center"/>
    </xf>
    <xf numFmtId="0" fontId="33" fillId="0" borderId="1" xfId="0" quotePrefix="1" applyFont="1" applyBorder="1" applyAlignment="1">
      <alignment horizontal="center" vertical="top"/>
    </xf>
    <xf numFmtId="0" fontId="33" fillId="0" borderId="1" xfId="0" applyFont="1" applyBorder="1" applyAlignment="1">
      <alignment horizontal="center" vertical="top"/>
    </xf>
    <xf numFmtId="0" fontId="32" fillId="0" borderId="9" xfId="0" applyFont="1" applyBorder="1" applyAlignment="1">
      <alignment horizontal="center"/>
    </xf>
    <xf numFmtId="0" fontId="33" fillId="0" borderId="0" xfId="0" quotePrefix="1" applyFont="1" applyAlignment="1">
      <alignment horizontal="left" wrapText="1" indent="2"/>
    </xf>
    <xf numFmtId="2" fontId="33" fillId="0" borderId="0" xfId="0" applyNumberFormat="1" applyFont="1" applyAlignment="1">
      <alignment horizontal="right" vertical="center"/>
    </xf>
    <xf numFmtId="2" fontId="43" fillId="0" borderId="0" xfId="0" quotePrefix="1" applyNumberFormat="1" applyFont="1" applyAlignment="1">
      <alignment horizontal="right" vertical="center"/>
    </xf>
    <xf numFmtId="0" fontId="32" fillId="0" borderId="2" xfId="0" applyFont="1" applyBorder="1" applyAlignment="1">
      <alignment horizontal="center"/>
    </xf>
    <xf numFmtId="1" fontId="43" fillId="0" borderId="0" xfId="0" applyNumberFormat="1" applyFont="1"/>
    <xf numFmtId="166" fontId="43" fillId="0" borderId="0" xfId="0" applyNumberFormat="1" applyFont="1"/>
    <xf numFmtId="166" fontId="49" fillId="0" borderId="0" xfId="0" applyNumberFormat="1" applyFont="1"/>
    <xf numFmtId="0" fontId="49" fillId="0" borderId="0" xfId="0" quotePrefix="1" applyFont="1" applyAlignment="1">
      <alignment horizontal="right"/>
    </xf>
    <xf numFmtId="0" fontId="43" fillId="0" borderId="0" xfId="0" quotePrefix="1" applyFont="1" applyAlignment="1">
      <alignment horizontal="right"/>
    </xf>
    <xf numFmtId="2" fontId="49" fillId="0" borderId="0" xfId="0" applyNumberFormat="1" applyFont="1"/>
    <xf numFmtId="2" fontId="43" fillId="0" borderId="0" xfId="0" applyNumberFormat="1" applyFont="1"/>
    <xf numFmtId="166" fontId="43" fillId="0" borderId="1" xfId="0" applyNumberFormat="1" applyFont="1" applyBorder="1"/>
    <xf numFmtId="166" fontId="43" fillId="0" borderId="0" xfId="0" applyNumberFormat="1" applyFont="1" applyAlignment="1">
      <alignment horizontal="right" vertical="center"/>
    </xf>
    <xf numFmtId="1" fontId="43" fillId="0" borderId="0" xfId="0" quotePrefix="1" applyNumberFormat="1" applyFont="1" applyAlignment="1">
      <alignment horizontal="right" vertical="center"/>
    </xf>
    <xf numFmtId="166" fontId="43" fillId="0" borderId="0" xfId="0" applyNumberFormat="1" applyFont="1" applyAlignment="1">
      <alignment vertical="center"/>
    </xf>
    <xf numFmtId="166" fontId="43" fillId="0" borderId="0" xfId="0" applyNumberFormat="1" applyFont="1" applyAlignment="1">
      <alignment horizontal="right"/>
    </xf>
    <xf numFmtId="166" fontId="43" fillId="0" borderId="0" xfId="0" applyNumberFormat="1" applyFont="1" applyAlignment="1">
      <alignment horizontal="right" vertical="top"/>
    </xf>
    <xf numFmtId="166" fontId="43" fillId="0" borderId="1" xfId="0" applyNumberFormat="1" applyFont="1" applyBorder="1" applyAlignment="1">
      <alignment horizontal="right"/>
    </xf>
    <xf numFmtId="166" fontId="43" fillId="0" borderId="0" xfId="0" quotePrefix="1" applyNumberFormat="1" applyFont="1" applyAlignment="1">
      <alignment horizontal="right"/>
    </xf>
    <xf numFmtId="3" fontId="43" fillId="0" borderId="0" xfId="0" quotePrefix="1" applyNumberFormat="1" applyFont="1" applyAlignment="1">
      <alignment horizontal="right" vertical="center"/>
    </xf>
    <xf numFmtId="166" fontId="43" fillId="0" borderId="1" xfId="0" quotePrefix="1" applyNumberFormat="1" applyFont="1" applyBorder="1" applyAlignment="1">
      <alignment horizontal="right"/>
    </xf>
    <xf numFmtId="0" fontId="43" fillId="0" borderId="0" xfId="0" applyFont="1" applyAlignment="1">
      <alignment horizontal="left"/>
    </xf>
    <xf numFmtId="0" fontId="43" fillId="0" borderId="1" xfId="0" applyFont="1" applyBorder="1" applyAlignment="1">
      <alignment horizontal="left"/>
    </xf>
    <xf numFmtId="167" fontId="43" fillId="0" borderId="1" xfId="0" quotePrefix="1" applyNumberFormat="1" applyFont="1" applyBorder="1" applyAlignment="1">
      <alignment horizontal="center"/>
    </xf>
    <xf numFmtId="166" fontId="43" fillId="0" borderId="0" xfId="0" quotePrefix="1" applyNumberFormat="1" applyFont="1"/>
    <xf numFmtId="166" fontId="43" fillId="0" borderId="1" xfId="0" quotePrefix="1" applyNumberFormat="1" applyFont="1" applyBorder="1"/>
    <xf numFmtId="166" fontId="43" fillId="0" borderId="1" xfId="0" applyNumberFormat="1" applyFont="1" applyBorder="1" applyAlignment="1">
      <alignment horizontal="right" vertical="top"/>
    </xf>
    <xf numFmtId="166" fontId="43" fillId="0" borderId="1" xfId="0" quotePrefix="1" applyNumberFormat="1" applyFont="1" applyBorder="1" applyAlignment="1">
      <alignment horizontal="right" vertical="center"/>
    </xf>
    <xf numFmtId="165" fontId="32" fillId="0" borderId="1" xfId="0" applyNumberFormat="1" applyFont="1" applyBorder="1" applyAlignment="1">
      <alignment vertical="center"/>
    </xf>
    <xf numFmtId="165" fontId="32" fillId="0" borderId="3" xfId="0" applyNumberFormat="1" applyFont="1" applyBorder="1" applyAlignment="1">
      <alignment horizontal="center"/>
    </xf>
    <xf numFmtId="2" fontId="36" fillId="0" borderId="0" xfId="0" applyNumberFormat="1" applyFont="1"/>
    <xf numFmtId="171" fontId="33" fillId="0" borderId="1" xfId="0" applyNumberFormat="1" applyFont="1" applyBorder="1" applyAlignment="1">
      <alignment vertical="center"/>
    </xf>
    <xf numFmtId="0" fontId="10" fillId="0" borderId="0" xfId="0" applyFont="1" applyAlignment="1">
      <alignment horizontal="left" vertical="center"/>
    </xf>
    <xf numFmtId="165" fontId="32" fillId="0" borderId="0" xfId="0" applyNumberFormat="1" applyFont="1" applyAlignment="1">
      <alignment horizontal="center" vertical="center" wrapText="1"/>
    </xf>
    <xf numFmtId="0" fontId="33" fillId="0" borderId="0" xfId="0" applyFont="1" applyAlignment="1">
      <alignment horizontal="left" vertical="center" wrapText="1" indent="1"/>
    </xf>
    <xf numFmtId="0" fontId="9" fillId="0" borderId="0" xfId="0" applyFont="1" applyAlignment="1">
      <alignment horizontal="left" vertical="center"/>
    </xf>
    <xf numFmtId="0" fontId="32" fillId="0" borderId="0" xfId="0" applyFont="1" applyAlignment="1">
      <alignment horizontal="left" indent="1"/>
    </xf>
    <xf numFmtId="0" fontId="32" fillId="0" borderId="3" xfId="0" applyFont="1" applyBorder="1" applyAlignment="1">
      <alignment horizontal="center"/>
    </xf>
    <xf numFmtId="165" fontId="32" fillId="0" borderId="4" xfId="0" applyNumberFormat="1" applyFont="1" applyBorder="1" applyAlignment="1">
      <alignment horizontal="center"/>
    </xf>
    <xf numFmtId="0" fontId="32" fillId="0" borderId="6" xfId="0" applyFont="1" applyBorder="1" applyAlignment="1">
      <alignment horizontal="center" vertical="top"/>
    </xf>
    <xf numFmtId="166" fontId="22" fillId="0" borderId="0" xfId="0" applyNumberFormat="1" applyFont="1"/>
    <xf numFmtId="0" fontId="8" fillId="0" borderId="0" xfId="0" applyFont="1" applyAlignment="1">
      <alignment horizontal="left" vertical="center"/>
    </xf>
    <xf numFmtId="3" fontId="32" fillId="0" borderId="0" xfId="0" applyNumberFormat="1" applyFont="1" applyAlignment="1">
      <alignment vertical="center"/>
    </xf>
    <xf numFmtId="173" fontId="25" fillId="0" borderId="0" xfId="0" applyNumberFormat="1" applyFont="1"/>
    <xf numFmtId="0" fontId="33" fillId="0" borderId="0" xfId="0" applyFont="1" applyAlignment="1">
      <alignment horizontal="left" wrapText="1" indent="1"/>
    </xf>
    <xf numFmtId="166" fontId="33" fillId="0" borderId="1" xfId="0" applyNumberFormat="1" applyFont="1" applyBorder="1" applyAlignment="1">
      <alignment horizontal="right" vertical="center"/>
    </xf>
    <xf numFmtId="166" fontId="33" fillId="0" borderId="1" xfId="0" applyNumberFormat="1" applyFont="1" applyBorder="1" applyAlignment="1">
      <alignment horizontal="right"/>
    </xf>
    <xf numFmtId="4" fontId="43" fillId="0" borderId="0" xfId="0" quotePrefix="1" applyNumberFormat="1" applyFont="1" applyAlignment="1">
      <alignment horizontal="center"/>
    </xf>
    <xf numFmtId="4" fontId="43" fillId="0" borderId="1" xfId="0" quotePrefix="1" applyNumberFormat="1" applyFont="1" applyBorder="1" applyAlignment="1">
      <alignment horizontal="center"/>
    </xf>
    <xf numFmtId="174" fontId="43" fillId="0" borderId="1" xfId="6" quotePrefix="1" applyNumberFormat="1" applyFont="1" applyFill="1" applyBorder="1" applyAlignment="1">
      <alignment horizontal="center"/>
    </xf>
    <xf numFmtId="3" fontId="43" fillId="0" borderId="0" xfId="0" quotePrefix="1" applyNumberFormat="1" applyFont="1" applyAlignment="1">
      <alignment horizontal="right"/>
    </xf>
    <xf numFmtId="3" fontId="33" fillId="0" borderId="0" xfId="0" quotePrefix="1" applyNumberFormat="1" applyFont="1" applyAlignment="1">
      <alignment horizontal="right"/>
    </xf>
    <xf numFmtId="1" fontId="33" fillId="0" borderId="0" xfId="0" applyNumberFormat="1" applyFont="1" applyAlignment="1">
      <alignment horizontal="right" vertical="center"/>
    </xf>
    <xf numFmtId="3" fontId="43" fillId="0" borderId="1" xfId="0" quotePrefix="1" applyNumberFormat="1" applyFont="1" applyBorder="1" applyAlignment="1">
      <alignment horizontal="right"/>
    </xf>
    <xf numFmtId="1" fontId="32" fillId="0" borderId="0" xfId="0" applyNumberFormat="1" applyFont="1" applyAlignment="1">
      <alignment horizontal="right" vertical="center"/>
    </xf>
    <xf numFmtId="1" fontId="50" fillId="0" borderId="0" xfId="0" applyNumberFormat="1" applyFont="1" applyAlignment="1">
      <alignment horizontal="right" vertical="center"/>
    </xf>
    <xf numFmtId="1" fontId="43" fillId="0" borderId="0" xfId="0" applyNumberFormat="1" applyFont="1" applyAlignment="1">
      <alignment horizontal="right"/>
    </xf>
    <xf numFmtId="3" fontId="43" fillId="0" borderId="0" xfId="0" quotePrefix="1" applyNumberFormat="1" applyFont="1" applyAlignment="1">
      <alignment horizontal="center"/>
    </xf>
    <xf numFmtId="3" fontId="43" fillId="0" borderId="1" xfId="0" quotePrefix="1" applyNumberFormat="1" applyFont="1" applyBorder="1" applyAlignment="1">
      <alignment horizontal="center"/>
    </xf>
    <xf numFmtId="3" fontId="32" fillId="0" borderId="0" xfId="0" applyNumberFormat="1" applyFont="1" applyAlignment="1">
      <alignment horizontal="right"/>
    </xf>
    <xf numFmtId="3" fontId="50" fillId="0" borderId="0" xfId="0" applyNumberFormat="1" applyFont="1" applyAlignment="1">
      <alignment horizontal="right"/>
    </xf>
    <xf numFmtId="3" fontId="43" fillId="0" borderId="0" xfId="0" applyNumberFormat="1" applyFont="1" applyAlignment="1">
      <alignment horizontal="right" vertical="center"/>
    </xf>
    <xf numFmtId="3" fontId="33" fillId="0" borderId="0" xfId="0" applyNumberFormat="1" applyFont="1" applyAlignment="1">
      <alignment horizontal="right"/>
    </xf>
    <xf numFmtId="3" fontId="43" fillId="0" borderId="0" xfId="0" applyNumberFormat="1" applyFont="1" applyAlignment="1">
      <alignment horizontal="right"/>
    </xf>
    <xf numFmtId="166" fontId="33" fillId="0" borderId="0" xfId="0" applyNumberFormat="1" applyFont="1" applyAlignment="1">
      <alignment horizontal="center"/>
    </xf>
    <xf numFmtId="1" fontId="43" fillId="0" borderId="1" xfId="0" applyNumberFormat="1" applyFont="1" applyBorder="1" applyAlignment="1">
      <alignment horizontal="right"/>
    </xf>
    <xf numFmtId="0" fontId="52" fillId="0" borderId="0" xfId="0" applyFont="1"/>
    <xf numFmtId="1" fontId="43" fillId="0" borderId="0" xfId="0" applyNumberFormat="1" applyFont="1" applyAlignment="1">
      <alignment horizontal="right" vertical="center"/>
    </xf>
    <xf numFmtId="1" fontId="33" fillId="0" borderId="0" xfId="0" applyNumberFormat="1" applyFont="1" applyAlignment="1">
      <alignment horizontal="right" vertical="top"/>
    </xf>
    <xf numFmtId="1" fontId="43" fillId="0" borderId="0" xfId="0" applyNumberFormat="1" applyFont="1" applyAlignment="1">
      <alignment horizontal="right" vertical="top"/>
    </xf>
    <xf numFmtId="1" fontId="33" fillId="0" borderId="1" xfId="0" applyNumberFormat="1" applyFont="1" applyBorder="1" applyAlignment="1">
      <alignment horizontal="right"/>
    </xf>
    <xf numFmtId="0" fontId="33" fillId="0" borderId="0" xfId="0" applyFont="1" applyAlignment="1">
      <alignment horizontal="right" vertical="center"/>
    </xf>
    <xf numFmtId="2" fontId="33" fillId="0" borderId="0" xfId="0" applyNumberFormat="1" applyFont="1" applyAlignment="1">
      <alignment vertical="center"/>
    </xf>
    <xf numFmtId="0" fontId="33" fillId="0" borderId="0" xfId="0" quotePrefix="1" applyFont="1"/>
    <xf numFmtId="166" fontId="32" fillId="0" borderId="0" xfId="0" applyNumberFormat="1" applyFont="1" applyAlignment="1">
      <alignment horizontal="right"/>
    </xf>
    <xf numFmtId="166" fontId="50" fillId="0" borderId="0" xfId="0" applyNumberFormat="1" applyFont="1" applyAlignment="1">
      <alignment horizontal="right"/>
    </xf>
    <xf numFmtId="166" fontId="33" fillId="0" borderId="0" xfId="0" applyNumberFormat="1" applyFont="1" applyAlignment="1">
      <alignment horizontal="right" vertical="top"/>
    </xf>
    <xf numFmtId="166" fontId="32" fillId="0" borderId="0" xfId="0" applyNumberFormat="1" applyFont="1" applyAlignment="1">
      <alignment horizontal="right" vertical="center"/>
    </xf>
    <xf numFmtId="3" fontId="33" fillId="0" borderId="0" xfId="0" quotePrefix="1" applyNumberFormat="1" applyFont="1" applyAlignment="1">
      <alignment horizontal="right" vertical="top"/>
    </xf>
    <xf numFmtId="3" fontId="33" fillId="0" borderId="1" xfId="0" quotePrefix="1" applyNumberFormat="1" applyFont="1" applyBorder="1" applyAlignment="1">
      <alignment horizontal="right"/>
    </xf>
    <xf numFmtId="0" fontId="33" fillId="0" borderId="1" xfId="0" applyFont="1" applyBorder="1" applyAlignment="1">
      <alignment horizontal="left" vertical="center"/>
    </xf>
    <xf numFmtId="0" fontId="33" fillId="0" borderId="0" xfId="0" quotePrefix="1" applyFont="1" applyAlignment="1">
      <alignment horizontal="left" vertical="center"/>
    </xf>
    <xf numFmtId="2" fontId="33" fillId="0" borderId="1" xfId="0" applyNumberFormat="1" applyFont="1" applyBorder="1" applyAlignment="1">
      <alignment vertical="center"/>
    </xf>
    <xf numFmtId="2" fontId="33" fillId="0" borderId="0" xfId="0" applyNumberFormat="1" applyFont="1" applyAlignment="1">
      <alignment horizontal="right"/>
    </xf>
    <xf numFmtId="3" fontId="33" fillId="0" borderId="0" xfId="0" quotePrefix="1" applyNumberFormat="1" applyFont="1" applyAlignment="1">
      <alignment horizontal="center"/>
    </xf>
    <xf numFmtId="166" fontId="33" fillId="0" borderId="0" xfId="0" quotePrefix="1" applyNumberFormat="1" applyFont="1" applyAlignment="1">
      <alignment horizontal="right" vertical="center"/>
    </xf>
    <xf numFmtId="171" fontId="33" fillId="0" borderId="0" xfId="0" quotePrefix="1" applyNumberFormat="1" applyFont="1" applyAlignment="1">
      <alignment horizontal="right"/>
    </xf>
    <xf numFmtId="171" fontId="33" fillId="0" borderId="0" xfId="0" applyNumberFormat="1" applyFont="1" applyAlignment="1">
      <alignment horizontal="center"/>
    </xf>
    <xf numFmtId="166" fontId="33" fillId="0" borderId="1" xfId="0" quotePrefix="1" applyNumberFormat="1" applyFont="1" applyBorder="1" applyAlignment="1">
      <alignment horizontal="right" vertical="center"/>
    </xf>
    <xf numFmtId="168" fontId="32" fillId="0" borderId="4" xfId="0" applyNumberFormat="1" applyFont="1" applyBorder="1"/>
    <xf numFmtId="166" fontId="33" fillId="0" borderId="0" xfId="6" applyNumberFormat="1" applyFont="1" applyFill="1" applyBorder="1" applyAlignment="1"/>
    <xf numFmtId="166" fontId="32" fillId="0" borderId="0" xfId="6" applyNumberFormat="1" applyFont="1" applyFill="1" applyBorder="1" applyAlignment="1"/>
    <xf numFmtId="166" fontId="38" fillId="0" borderId="0" xfId="6" applyNumberFormat="1" applyFont="1" applyFill="1" applyBorder="1" applyAlignment="1"/>
    <xf numFmtId="166" fontId="33" fillId="0" borderId="1" xfId="6" applyNumberFormat="1" applyFont="1" applyFill="1" applyBorder="1" applyAlignment="1">
      <alignment vertical="center"/>
    </xf>
    <xf numFmtId="166" fontId="33" fillId="0" borderId="0" xfId="6" quotePrefix="1" applyNumberFormat="1" applyFont="1" applyFill="1" applyBorder="1" applyAlignment="1">
      <alignment horizontal="right" vertical="center"/>
    </xf>
    <xf numFmtId="166" fontId="33" fillId="0" borderId="0" xfId="6" applyNumberFormat="1" applyFont="1" applyFill="1" applyBorder="1" applyAlignment="1">
      <alignment horizontal="right"/>
    </xf>
    <xf numFmtId="166" fontId="33" fillId="0" borderId="0" xfId="6" applyNumberFormat="1" applyFont="1" applyFill="1" applyBorder="1" applyAlignment="1">
      <alignment horizontal="right" vertical="center"/>
    </xf>
    <xf numFmtId="166" fontId="32" fillId="0" borderId="1" xfId="6" applyNumberFormat="1" applyFont="1" applyFill="1" applyBorder="1" applyAlignment="1">
      <alignment horizontal="right" vertical="center"/>
    </xf>
    <xf numFmtId="166" fontId="32" fillId="0" borderId="0" xfId="6" applyNumberFormat="1" applyFont="1" applyFill="1" applyBorder="1" applyAlignment="1">
      <alignment horizontal="right" vertical="center"/>
    </xf>
    <xf numFmtId="0" fontId="40" fillId="0" borderId="0" xfId="0" applyFont="1" applyAlignment="1">
      <alignment horizontal="right" vertical="center" wrapText="1"/>
    </xf>
    <xf numFmtId="0" fontId="7" fillId="0" borderId="0" xfId="0" applyFont="1" applyAlignment="1">
      <alignment horizontal="left" vertical="center"/>
    </xf>
    <xf numFmtId="0" fontId="40" fillId="0" borderId="0" xfId="0" applyFont="1"/>
    <xf numFmtId="0" fontId="40" fillId="0" borderId="0" xfId="0" applyFont="1" applyAlignment="1">
      <alignment horizontal="right" wrapText="1"/>
    </xf>
    <xf numFmtId="2" fontId="33" fillId="0" borderId="1" xfId="0" applyNumberFormat="1" applyFont="1" applyBorder="1" applyAlignment="1">
      <alignment horizontal="right"/>
    </xf>
    <xf numFmtId="166" fontId="43" fillId="0" borderId="1" xfId="0" applyNumberFormat="1" applyFont="1" applyBorder="1" applyAlignment="1">
      <alignment horizontal="right" vertical="center"/>
    </xf>
    <xf numFmtId="1" fontId="43" fillId="0" borderId="0" xfId="0" applyNumberFormat="1" applyFont="1" applyAlignment="1">
      <alignment vertical="center"/>
    </xf>
    <xf numFmtId="1" fontId="43" fillId="0" borderId="0" xfId="0" applyNumberFormat="1" applyFont="1" applyAlignment="1">
      <alignment vertical="top"/>
    </xf>
    <xf numFmtId="1" fontId="43" fillId="0" borderId="1" xfId="0" applyNumberFormat="1" applyFont="1" applyBorder="1" applyAlignment="1">
      <alignment vertical="top"/>
    </xf>
    <xf numFmtId="166" fontId="50" fillId="0" borderId="0" xfId="0" applyNumberFormat="1" applyFont="1" applyAlignment="1">
      <alignment horizontal="right" vertical="center"/>
    </xf>
    <xf numFmtId="166" fontId="43" fillId="0" borderId="0" xfId="6" quotePrefix="1" applyNumberFormat="1" applyFont="1" applyFill="1" applyBorder="1" applyAlignment="1">
      <alignment horizontal="right"/>
    </xf>
    <xf numFmtId="166" fontId="33" fillId="0" borderId="0" xfId="6" quotePrefix="1" applyNumberFormat="1" applyFont="1" applyFill="1" applyBorder="1" applyAlignment="1"/>
    <xf numFmtId="2" fontId="33" fillId="0" borderId="0" xfId="0" applyNumberFormat="1" applyFont="1" applyAlignment="1">
      <alignment vertical="top"/>
    </xf>
    <xf numFmtId="0" fontId="33" fillId="0" borderId="1" xfId="0" applyFont="1" applyBorder="1" applyAlignment="1">
      <alignment horizontal="left" vertical="top"/>
    </xf>
    <xf numFmtId="2" fontId="33" fillId="0" borderId="1" xfId="0" applyNumberFormat="1" applyFont="1" applyBorder="1" applyAlignment="1">
      <alignment vertical="top"/>
    </xf>
    <xf numFmtId="1" fontId="33" fillId="0" borderId="0" xfId="0" quotePrefix="1" applyNumberFormat="1" applyFont="1" applyAlignment="1">
      <alignment horizontal="right" vertical="center"/>
    </xf>
    <xf numFmtId="1" fontId="33" fillId="0" borderId="1" xfId="0" applyNumberFormat="1" applyFont="1" applyBorder="1" applyAlignment="1">
      <alignment vertical="center"/>
    </xf>
    <xf numFmtId="1" fontId="33" fillId="0" borderId="0" xfId="6" applyNumberFormat="1" applyFont="1" applyFill="1" applyBorder="1" applyAlignment="1">
      <alignment horizontal="right"/>
    </xf>
    <xf numFmtId="1" fontId="33" fillId="0" borderId="0" xfId="6" quotePrefix="1" applyNumberFormat="1" applyFont="1" applyFill="1" applyBorder="1" applyAlignment="1">
      <alignment horizontal="right"/>
    </xf>
    <xf numFmtId="1" fontId="32" fillId="0" borderId="0" xfId="6" applyNumberFormat="1" applyFont="1" applyFill="1" applyBorder="1" applyAlignment="1">
      <alignment horizontal="right"/>
    </xf>
    <xf numFmtId="1" fontId="32" fillId="0" borderId="0" xfId="0" applyNumberFormat="1" applyFont="1" applyAlignment="1">
      <alignment horizontal="right"/>
    </xf>
    <xf numFmtId="1" fontId="33" fillId="0" borderId="0" xfId="6" applyNumberFormat="1" applyFont="1" applyFill="1" applyBorder="1" applyAlignment="1"/>
    <xf numFmtId="1" fontId="32" fillId="0" borderId="0" xfId="6" applyNumberFormat="1" applyFont="1" applyFill="1" applyBorder="1" applyAlignment="1"/>
    <xf numFmtId="1" fontId="33" fillId="0" borderId="0" xfId="6" applyNumberFormat="1" applyFont="1" applyFill="1" applyBorder="1" applyAlignment="1">
      <alignment horizontal="right" vertical="center"/>
    </xf>
    <xf numFmtId="166" fontId="32" fillId="0" borderId="1" xfId="0" applyNumberFormat="1" applyFont="1" applyBorder="1" applyAlignment="1">
      <alignment horizontal="right" vertical="center"/>
    </xf>
    <xf numFmtId="0" fontId="35" fillId="3" borderId="0" xfId="0" applyFont="1" applyFill="1"/>
    <xf numFmtId="0" fontId="31" fillId="3" borderId="0" xfId="0" applyFont="1" applyFill="1"/>
    <xf numFmtId="0" fontId="16" fillId="3" borderId="0" xfId="0" applyFont="1" applyFill="1" applyAlignment="1">
      <alignment horizontal="left" vertical="center"/>
    </xf>
    <xf numFmtId="0" fontId="32" fillId="3" borderId="0" xfId="0" applyFont="1" applyFill="1" applyAlignment="1">
      <alignment horizontal="left" vertical="center"/>
    </xf>
    <xf numFmtId="0" fontId="33" fillId="3" borderId="0" xfId="0" applyFont="1" applyFill="1"/>
    <xf numFmtId="165" fontId="32" fillId="3" borderId="2" xfId="0" applyNumberFormat="1" applyFont="1" applyFill="1" applyBorder="1" applyAlignment="1">
      <alignment horizontal="center"/>
    </xf>
    <xf numFmtId="165" fontId="32" fillId="3" borderId="1" xfId="0" applyNumberFormat="1" applyFont="1" applyFill="1" applyBorder="1" applyAlignment="1">
      <alignment horizontal="center"/>
    </xf>
    <xf numFmtId="0" fontId="33" fillId="3" borderId="1" xfId="0" applyFont="1" applyFill="1" applyBorder="1"/>
    <xf numFmtId="167" fontId="32" fillId="3" borderId="1" xfId="0" applyNumberFormat="1" applyFont="1" applyFill="1" applyBorder="1" applyAlignment="1">
      <alignment horizontal="center" vertical="top"/>
    </xf>
    <xf numFmtId="0" fontId="33" fillId="3" borderId="0" xfId="0" applyFont="1" applyFill="1" applyAlignment="1">
      <alignment horizontal="left"/>
    </xf>
    <xf numFmtId="1" fontId="33" fillId="3" borderId="0" xfId="0" applyNumberFormat="1" applyFont="1" applyFill="1"/>
    <xf numFmtId="1" fontId="33" fillId="3" borderId="0" xfId="0" applyNumberFormat="1" applyFont="1" applyFill="1" applyAlignment="1">
      <alignment horizontal="right"/>
    </xf>
    <xf numFmtId="3" fontId="33" fillId="3" borderId="0" xfId="0" quotePrefix="1" applyNumberFormat="1" applyFont="1" applyFill="1" applyAlignment="1">
      <alignment horizontal="right"/>
    </xf>
    <xf numFmtId="0" fontId="33" fillId="3" borderId="0" xfId="0" applyFont="1" applyFill="1" applyAlignment="1">
      <alignment horizontal="left" indent="1"/>
    </xf>
    <xf numFmtId="0" fontId="33" fillId="3" borderId="0" xfId="0" applyFont="1" applyFill="1" applyAlignment="1">
      <alignment horizontal="left" vertical="center"/>
    </xf>
    <xf numFmtId="1" fontId="33" fillId="3" borderId="0" xfId="0" applyNumberFormat="1" applyFont="1" applyFill="1" applyAlignment="1">
      <alignment vertical="center"/>
    </xf>
    <xf numFmtId="1" fontId="33" fillId="3" borderId="0" xfId="0" applyNumberFormat="1" applyFont="1" applyFill="1" applyAlignment="1">
      <alignment horizontal="right" vertical="center"/>
    </xf>
    <xf numFmtId="0" fontId="32" fillId="3" borderId="0" xfId="0" applyFont="1" applyFill="1" applyAlignment="1">
      <alignment vertical="center"/>
    </xf>
    <xf numFmtId="1" fontId="32" fillId="3" borderId="0" xfId="0" applyNumberFormat="1" applyFont="1" applyFill="1" applyAlignment="1">
      <alignment vertical="center"/>
    </xf>
    <xf numFmtId="1" fontId="43" fillId="3" borderId="0" xfId="0" applyNumberFormat="1" applyFont="1" applyFill="1"/>
    <xf numFmtId="166" fontId="43" fillId="3" borderId="0" xfId="0" applyNumberFormat="1" applyFont="1" applyFill="1"/>
    <xf numFmtId="0" fontId="33" fillId="3" borderId="0" xfId="0" applyFont="1" applyFill="1" applyAlignment="1">
      <alignment horizontal="left" indent="2"/>
    </xf>
    <xf numFmtId="0" fontId="33" fillId="3" borderId="1" xfId="0" applyFont="1" applyFill="1" applyBorder="1" applyAlignment="1">
      <alignment horizontal="left" indent="2"/>
    </xf>
    <xf numFmtId="166" fontId="43" fillId="3" borderId="1" xfId="0" applyNumberFormat="1" applyFont="1" applyFill="1" applyBorder="1"/>
    <xf numFmtId="0" fontId="32" fillId="3" borderId="0" xfId="0" applyFont="1" applyFill="1"/>
    <xf numFmtId="165" fontId="32" fillId="0" borderId="0" xfId="0" applyNumberFormat="1" applyFont="1" applyAlignment="1">
      <alignment horizontal="right" vertical="center"/>
    </xf>
    <xf numFmtId="0" fontId="32" fillId="0" borderId="1" xfId="0" quotePrefix="1" applyFont="1" applyBorder="1" applyAlignment="1">
      <alignment horizontal="center"/>
    </xf>
    <xf numFmtId="3" fontId="33" fillId="2" borderId="0" xfId="0" quotePrefix="1" applyNumberFormat="1" applyFont="1" applyFill="1" applyAlignment="1">
      <alignment horizontal="right"/>
    </xf>
    <xf numFmtId="165" fontId="32" fillId="2" borderId="1" xfId="0" applyNumberFormat="1" applyFont="1" applyFill="1" applyBorder="1" applyAlignment="1">
      <alignment horizontal="center"/>
    </xf>
    <xf numFmtId="167" fontId="32" fillId="2" borderId="1" xfId="0" applyNumberFormat="1" applyFont="1" applyFill="1" applyBorder="1" applyAlignment="1">
      <alignment horizontal="center" vertical="top"/>
    </xf>
    <xf numFmtId="0" fontId="31" fillId="2" borderId="0" xfId="0" applyFont="1" applyFill="1"/>
    <xf numFmtId="0" fontId="33" fillId="2" borderId="0" xfId="0" applyFont="1" applyFill="1"/>
    <xf numFmtId="0" fontId="33" fillId="2" borderId="1" xfId="0" applyFont="1" applyFill="1" applyBorder="1"/>
    <xf numFmtId="0" fontId="33" fillId="2" borderId="0" xfId="0" applyFont="1" applyFill="1" applyAlignment="1">
      <alignment horizontal="left"/>
    </xf>
    <xf numFmtId="0" fontId="32" fillId="2" borderId="0" xfId="0" applyFont="1" applyFill="1" applyAlignment="1">
      <alignment vertical="center"/>
    </xf>
    <xf numFmtId="0" fontId="32" fillId="2" borderId="0" xfId="0" applyFont="1" applyFill="1" applyAlignment="1">
      <alignment horizontal="left" vertical="center"/>
    </xf>
    <xf numFmtId="167" fontId="32" fillId="0" borderId="0" xfId="0" applyNumberFormat="1" applyFont="1" applyAlignment="1">
      <alignment horizontal="center" vertical="top"/>
    </xf>
    <xf numFmtId="167" fontId="32" fillId="2" borderId="0" xfId="0" applyNumberFormat="1" applyFont="1" applyFill="1" applyAlignment="1">
      <alignment horizontal="center" vertical="top"/>
    </xf>
    <xf numFmtId="1" fontId="43" fillId="2" borderId="0" xfId="0" applyNumberFormat="1" applyFont="1" applyFill="1"/>
    <xf numFmtId="166" fontId="43" fillId="2" borderId="0" xfId="0" applyNumberFormat="1" applyFont="1" applyFill="1"/>
    <xf numFmtId="3" fontId="39" fillId="2" borderId="0" xfId="0" quotePrefix="1" applyNumberFormat="1" applyFont="1" applyFill="1" applyAlignment="1">
      <alignment horizontal="right"/>
    </xf>
    <xf numFmtId="166" fontId="50" fillId="2" borderId="0" xfId="0" applyNumberFormat="1" applyFont="1" applyFill="1"/>
    <xf numFmtId="166" fontId="43" fillId="2" borderId="0" xfId="0" applyNumberFormat="1" applyFont="1" applyFill="1" applyAlignment="1">
      <alignment horizontal="center"/>
    </xf>
    <xf numFmtId="0" fontId="22" fillId="2" borderId="0" xfId="0" applyFont="1" applyFill="1"/>
    <xf numFmtId="0" fontId="6" fillId="0" borderId="0" xfId="0" applyFont="1" applyAlignment="1">
      <alignment horizontal="left" vertical="center"/>
    </xf>
    <xf numFmtId="175" fontId="25" fillId="0" borderId="0" xfId="8" applyNumberFormat="1" applyFont="1" applyFill="1" applyBorder="1"/>
    <xf numFmtId="1" fontId="25" fillId="0" borderId="0" xfId="0" applyNumberFormat="1" applyFont="1"/>
    <xf numFmtId="171" fontId="25" fillId="0" borderId="0" xfId="0" applyNumberFormat="1" applyFont="1"/>
    <xf numFmtId="0" fontId="5" fillId="0" borderId="0" xfId="0" applyFont="1" applyAlignment="1">
      <alignment horizontal="left" vertical="center"/>
    </xf>
    <xf numFmtId="0" fontId="33" fillId="0" borderId="0" xfId="0" applyFont="1" applyAlignment="1">
      <alignment vertical="top" wrapText="1"/>
    </xf>
    <xf numFmtId="166" fontId="40" fillId="0" borderId="0" xfId="0" applyNumberFormat="1" applyFont="1" applyAlignment="1">
      <alignment horizontal="right" wrapText="1"/>
    </xf>
    <xf numFmtId="1" fontId="32" fillId="0" borderId="4" xfId="0" quotePrefix="1" applyNumberFormat="1" applyFont="1" applyBorder="1" applyAlignment="1">
      <alignment horizontal="center"/>
    </xf>
    <xf numFmtId="165" fontId="32" fillId="0" borderId="11" xfId="0" applyNumberFormat="1" applyFont="1" applyBorder="1" applyAlignment="1">
      <alignment horizontal="center"/>
    </xf>
    <xf numFmtId="165" fontId="32" fillId="0" borderId="1" xfId="0" quotePrefix="1" applyNumberFormat="1" applyFont="1" applyBorder="1" applyAlignment="1">
      <alignment horizontal="center"/>
    </xf>
    <xf numFmtId="1" fontId="22" fillId="0" borderId="0" xfId="0" applyNumberFormat="1" applyFont="1"/>
    <xf numFmtId="166" fontId="25" fillId="0" borderId="0" xfId="0" applyNumberFormat="1" applyFont="1"/>
    <xf numFmtId="166" fontId="33" fillId="0" borderId="0" xfId="6" quotePrefix="1" applyNumberFormat="1" applyFont="1" applyFill="1" applyBorder="1" applyAlignment="1">
      <alignment horizontal="right"/>
    </xf>
    <xf numFmtId="165" fontId="32" fillId="0" borderId="0" xfId="0" applyNumberFormat="1" applyFont="1"/>
    <xf numFmtId="3" fontId="32" fillId="0" borderId="0" xfId="0" applyNumberFormat="1" applyFont="1"/>
    <xf numFmtId="0" fontId="32" fillId="2" borderId="1" xfId="0" applyFont="1" applyFill="1" applyBorder="1" applyAlignment="1">
      <alignment vertical="center"/>
    </xf>
    <xf numFmtId="3" fontId="33" fillId="0" borderId="1" xfId="0" applyNumberFormat="1" applyFont="1" applyBorder="1" applyAlignment="1">
      <alignment vertical="center"/>
    </xf>
    <xf numFmtId="171" fontId="33" fillId="0" borderId="1" xfId="0" applyNumberFormat="1" applyFont="1" applyBorder="1" applyAlignment="1">
      <alignment horizontal="center"/>
    </xf>
    <xf numFmtId="171" fontId="40" fillId="0" borderId="0" xfId="0" applyNumberFormat="1" applyFont="1" applyAlignment="1">
      <alignment horizontal="center"/>
    </xf>
    <xf numFmtId="1" fontId="43" fillId="0" borderId="1" xfId="0" quotePrefix="1" applyNumberFormat="1" applyFont="1" applyBorder="1" applyAlignment="1">
      <alignment horizontal="right" vertical="center"/>
    </xf>
    <xf numFmtId="165" fontId="33" fillId="0" borderId="0" xfId="0" applyNumberFormat="1" applyFont="1" applyAlignment="1">
      <alignment horizontal="right"/>
    </xf>
    <xf numFmtId="166" fontId="36" fillId="0" borderId="0" xfId="0" applyNumberFormat="1" applyFont="1" applyAlignment="1">
      <alignment horizontal="right"/>
    </xf>
    <xf numFmtId="166" fontId="36" fillId="2" borderId="0" xfId="0" applyNumberFormat="1" applyFont="1" applyFill="1" applyAlignment="1">
      <alignment horizontal="right"/>
    </xf>
    <xf numFmtId="166" fontId="33" fillId="2" borderId="0" xfId="0" applyNumberFormat="1" applyFont="1" applyFill="1" applyAlignment="1">
      <alignment horizontal="right"/>
    </xf>
    <xf numFmtId="166" fontId="33" fillId="2" borderId="0" xfId="0" applyNumberFormat="1" applyFont="1" applyFill="1"/>
    <xf numFmtId="2" fontId="36" fillId="0" borderId="0" xfId="0" applyNumberFormat="1" applyFont="1" applyAlignment="1">
      <alignment horizontal="right"/>
    </xf>
    <xf numFmtId="166" fontId="33" fillId="0" borderId="0" xfId="0" quotePrefix="1" applyNumberFormat="1" applyFont="1" applyAlignment="1">
      <alignment horizontal="left"/>
    </xf>
    <xf numFmtId="166" fontId="33" fillId="2" borderId="1" xfId="0" applyNumberFormat="1" applyFont="1" applyFill="1" applyBorder="1" applyAlignment="1">
      <alignment horizontal="right"/>
    </xf>
    <xf numFmtId="171" fontId="33" fillId="0" borderId="0" xfId="0" applyNumberFormat="1" applyFont="1" applyAlignment="1">
      <alignment horizontal="right"/>
    </xf>
    <xf numFmtId="0" fontId="32" fillId="0" borderId="12" xfId="0" applyFont="1" applyBorder="1" applyAlignment="1">
      <alignment horizontal="center"/>
    </xf>
    <xf numFmtId="171" fontId="33" fillId="0" borderId="0" xfId="0" applyNumberFormat="1" applyFont="1" applyAlignment="1">
      <alignment horizontal="right" vertical="center"/>
    </xf>
    <xf numFmtId="0" fontId="33" fillId="0" borderId="5" xfId="0" applyFont="1" applyBorder="1"/>
    <xf numFmtId="166" fontId="33" fillId="0" borderId="5" xfId="0" applyNumberFormat="1" applyFont="1" applyBorder="1"/>
    <xf numFmtId="1" fontId="50" fillId="0" borderId="0" xfId="0" applyNumberFormat="1" applyFont="1" applyAlignment="1">
      <alignment vertical="center"/>
    </xf>
    <xf numFmtId="1" fontId="31" fillId="0" borderId="0" xfId="0" applyNumberFormat="1" applyFont="1"/>
    <xf numFmtId="0" fontId="33" fillId="0" borderId="0" xfId="0" applyFont="1" applyAlignment="1">
      <alignment horizontal="left" indent="5"/>
    </xf>
    <xf numFmtId="171" fontId="33" fillId="0" borderId="0" xfId="0" applyNumberFormat="1" applyFont="1" applyAlignment="1">
      <alignment horizontal="left" indent="1"/>
    </xf>
    <xf numFmtId="171" fontId="33" fillId="0" borderId="0" xfId="0" applyNumberFormat="1" applyFont="1" applyAlignment="1">
      <alignment horizontal="left" indent="2"/>
    </xf>
    <xf numFmtId="171" fontId="0" fillId="0" borderId="0" xfId="0" applyNumberFormat="1"/>
    <xf numFmtId="0" fontId="32" fillId="0" borderId="1" xfId="0" applyFont="1" applyBorder="1" applyAlignment="1">
      <alignment horizontal="left" vertical="center"/>
    </xf>
    <xf numFmtId="171" fontId="32" fillId="0" borderId="1" xfId="0" applyNumberFormat="1" applyFont="1" applyBorder="1" applyAlignment="1">
      <alignment vertical="center"/>
    </xf>
    <xf numFmtId="171" fontId="32" fillId="0" borderId="0" xfId="0" applyNumberFormat="1" applyFont="1" applyAlignment="1">
      <alignment vertical="center"/>
    </xf>
    <xf numFmtId="166" fontId="31" fillId="0" borderId="0" xfId="0" applyNumberFormat="1" applyFont="1"/>
    <xf numFmtId="166" fontId="28" fillId="0" borderId="0" xfId="0" applyNumberFormat="1" applyFont="1"/>
    <xf numFmtId="2" fontId="33" fillId="0" borderId="1" xfId="0" applyNumberFormat="1" applyFont="1" applyBorder="1" applyAlignment="1">
      <alignment horizontal="right" vertical="top"/>
    </xf>
    <xf numFmtId="0" fontId="54" fillId="0" borderId="0" xfId="0" applyFont="1"/>
    <xf numFmtId="0" fontId="32" fillId="2" borderId="0" xfId="0" applyFont="1" applyFill="1"/>
    <xf numFmtId="166" fontId="0" fillId="0" borderId="0" xfId="0" applyNumberFormat="1"/>
    <xf numFmtId="171" fontId="22" fillId="0" borderId="0" xfId="0" applyNumberFormat="1" applyFont="1"/>
    <xf numFmtId="0" fontId="33" fillId="2" borderId="0" xfId="0" applyFont="1" applyFill="1" applyAlignment="1">
      <alignment horizontal="left" indent="1"/>
    </xf>
    <xf numFmtId="1" fontId="33" fillId="2" borderId="0" xfId="0" applyNumberFormat="1" applyFont="1" applyFill="1"/>
    <xf numFmtId="0" fontId="32" fillId="2" borderId="13" xfId="0" applyFont="1" applyFill="1" applyBorder="1" applyAlignment="1">
      <alignment wrapText="1"/>
    </xf>
    <xf numFmtId="1" fontId="33" fillId="2" borderId="13" xfId="0" applyNumberFormat="1" applyFont="1" applyFill="1" applyBorder="1"/>
    <xf numFmtId="166" fontId="33" fillId="2" borderId="13" xfId="0" applyNumberFormat="1" applyFont="1" applyFill="1" applyBorder="1" applyAlignment="1">
      <alignment horizontal="right"/>
    </xf>
    <xf numFmtId="0" fontId="33" fillId="2" borderId="0" xfId="0" applyFont="1" applyFill="1" applyAlignment="1">
      <alignment horizontal="left" indent="2"/>
    </xf>
    <xf numFmtId="1" fontId="0" fillId="0" borderId="0" xfId="0" applyNumberFormat="1"/>
    <xf numFmtId="0" fontId="4" fillId="0" borderId="0" xfId="0" applyFont="1" applyAlignment="1">
      <alignment horizontal="left" vertical="center"/>
    </xf>
    <xf numFmtId="0" fontId="32" fillId="0" borderId="0" xfId="0" applyFont="1" applyAlignment="1">
      <alignment horizontal="left" wrapText="1"/>
    </xf>
    <xf numFmtId="3" fontId="33" fillId="2" borderId="0" xfId="0" quotePrefix="1" applyNumberFormat="1" applyFont="1" applyFill="1" applyAlignment="1">
      <alignment horizontal="left"/>
    </xf>
    <xf numFmtId="165" fontId="32" fillId="0" borderId="0" xfId="0" applyNumberFormat="1" applyFont="1" applyAlignment="1">
      <alignment horizontal="right" vertical="top"/>
    </xf>
    <xf numFmtId="166" fontId="32" fillId="0" borderId="0" xfId="6" applyNumberFormat="1" applyFont="1" applyFill="1" applyBorder="1" applyAlignment="1">
      <alignment horizontal="right"/>
    </xf>
    <xf numFmtId="166" fontId="33" fillId="0" borderId="1" xfId="6" applyNumberFormat="1" applyFont="1" applyFill="1" applyBorder="1" applyAlignment="1">
      <alignment horizontal="right" vertical="center"/>
    </xf>
    <xf numFmtId="0" fontId="33" fillId="2" borderId="1" xfId="0" applyFont="1" applyFill="1" applyBorder="1" applyAlignment="1">
      <alignment horizontal="left" vertical="center" indent="1"/>
    </xf>
    <xf numFmtId="167" fontId="33" fillId="2" borderId="1" xfId="0" applyNumberFormat="1" applyFont="1" applyFill="1" applyBorder="1" applyAlignment="1">
      <alignment vertical="center"/>
    </xf>
    <xf numFmtId="0" fontId="28" fillId="2" borderId="0" xfId="0" applyFont="1" applyFill="1"/>
    <xf numFmtId="0" fontId="3" fillId="0" borderId="0" xfId="0" applyFont="1" applyAlignment="1">
      <alignment horizontal="left" vertical="center"/>
    </xf>
    <xf numFmtId="3" fontId="43" fillId="2" borderId="0" xfId="0" quotePrefix="1" applyNumberFormat="1" applyFont="1" applyFill="1" applyAlignment="1">
      <alignment horizontal="right"/>
    </xf>
    <xf numFmtId="3" fontId="31" fillId="0" borderId="0" xfId="0" applyNumberFormat="1" applyFont="1"/>
    <xf numFmtId="166" fontId="50" fillId="0" borderId="0" xfId="0" applyNumberFormat="1" applyFont="1"/>
    <xf numFmtId="2" fontId="25" fillId="0" borderId="0" xfId="0" applyNumberFormat="1" applyFont="1"/>
    <xf numFmtId="176" fontId="22" fillId="0" borderId="0" xfId="0" applyNumberFormat="1" applyFont="1"/>
    <xf numFmtId="166" fontId="26" fillId="0" borderId="0" xfId="0" applyNumberFormat="1" applyFont="1"/>
    <xf numFmtId="175" fontId="22" fillId="0" borderId="0" xfId="8" applyNumberFormat="1" applyFont="1"/>
    <xf numFmtId="0" fontId="52" fillId="2" borderId="0" xfId="0" applyFont="1" applyFill="1"/>
    <xf numFmtId="168" fontId="32" fillId="2" borderId="2" xfId="0" applyNumberFormat="1" applyFont="1" applyFill="1" applyBorder="1" applyAlignment="1">
      <alignment horizontal="center"/>
    </xf>
    <xf numFmtId="168" fontId="32" fillId="2" borderId="1" xfId="0" applyNumberFormat="1" applyFont="1" applyFill="1" applyBorder="1" applyAlignment="1">
      <alignment horizontal="center" vertical="top"/>
    </xf>
    <xf numFmtId="0" fontId="33" fillId="2" borderId="1" xfId="0" quotePrefix="1" applyFont="1" applyFill="1" applyBorder="1" applyAlignment="1">
      <alignment horizontal="center" vertical="top"/>
    </xf>
    <xf numFmtId="1" fontId="43" fillId="2" borderId="0" xfId="0" applyNumberFormat="1" applyFont="1" applyFill="1" applyAlignment="1">
      <alignment horizontal="right"/>
    </xf>
    <xf numFmtId="166" fontId="43" fillId="2" borderId="0" xfId="0" applyNumberFormat="1" applyFont="1" applyFill="1" applyAlignment="1">
      <alignment horizontal="right"/>
    </xf>
    <xf numFmtId="1" fontId="43" fillId="2" borderId="0" xfId="0" applyNumberFormat="1" applyFont="1" applyFill="1" applyAlignment="1">
      <alignment horizontal="right" vertical="center"/>
    </xf>
    <xf numFmtId="166" fontId="43" fillId="2" borderId="0" xfId="0" applyNumberFormat="1" applyFont="1" applyFill="1" applyAlignment="1">
      <alignment horizontal="right" vertical="center"/>
    </xf>
    <xf numFmtId="3" fontId="43" fillId="2" borderId="0" xfId="0" quotePrefix="1" applyNumberFormat="1" applyFont="1" applyFill="1" applyAlignment="1">
      <alignment horizontal="right" vertical="center"/>
    </xf>
    <xf numFmtId="1" fontId="43" fillId="2" borderId="0" xfId="0" quotePrefix="1" applyNumberFormat="1" applyFont="1" applyFill="1" applyAlignment="1">
      <alignment horizontal="right" vertical="center"/>
    </xf>
    <xf numFmtId="1" fontId="43" fillId="2" borderId="0" xfId="0" applyNumberFormat="1" applyFont="1" applyFill="1" applyAlignment="1">
      <alignment horizontal="right" vertical="top"/>
    </xf>
    <xf numFmtId="166" fontId="43" fillId="2" borderId="0" xfId="0" applyNumberFormat="1" applyFont="1" applyFill="1" applyAlignment="1">
      <alignment horizontal="right" vertical="top"/>
    </xf>
    <xf numFmtId="1" fontId="43" fillId="2" borderId="1" xfId="0" applyNumberFormat="1" applyFont="1" applyFill="1" applyBorder="1" applyAlignment="1">
      <alignment horizontal="right"/>
    </xf>
    <xf numFmtId="166" fontId="43" fillId="2" borderId="1" xfId="0" applyNumberFormat="1" applyFont="1" applyFill="1" applyBorder="1" applyAlignment="1">
      <alignment horizontal="right"/>
    </xf>
    <xf numFmtId="0" fontId="33" fillId="2" borderId="0" xfId="0" applyFont="1" applyFill="1" applyAlignment="1">
      <alignment horizontal="justify" vertical="top" wrapText="1"/>
    </xf>
    <xf numFmtId="0" fontId="33" fillId="2" borderId="0" xfId="0" applyFont="1" applyFill="1" applyAlignment="1">
      <alignment horizontal="left" vertical="top" indent="3"/>
    </xf>
    <xf numFmtId="0" fontId="25" fillId="2" borderId="0" xfId="0" applyFont="1" applyFill="1"/>
    <xf numFmtId="0" fontId="26" fillId="2" borderId="0" xfId="0" applyFont="1" applyFill="1"/>
    <xf numFmtId="0" fontId="33" fillId="0" borderId="0" xfId="0" quotePrefix="1" applyFont="1" applyAlignment="1">
      <alignment horizontal="center"/>
    </xf>
    <xf numFmtId="0" fontId="33" fillId="0" borderId="0" xfId="0" quotePrefix="1" applyFont="1" applyAlignment="1">
      <alignment horizontal="center" vertical="center"/>
    </xf>
    <xf numFmtId="0" fontId="43" fillId="0" borderId="0" xfId="0" applyFont="1" applyAlignment="1">
      <alignment horizontal="center"/>
    </xf>
    <xf numFmtId="166" fontId="33" fillId="2" borderId="1" xfId="0" applyNumberFormat="1" applyFont="1" applyFill="1" applyBorder="1"/>
    <xf numFmtId="9" fontId="22" fillId="0" borderId="0" xfId="8" applyFont="1"/>
    <xf numFmtId="0" fontId="31" fillId="0" borderId="0" xfId="0" applyFont="1" applyAlignment="1">
      <alignment horizontal="right"/>
    </xf>
    <xf numFmtId="0" fontId="46" fillId="2" borderId="0" xfId="3" applyFont="1" applyFill="1" applyBorder="1" applyAlignment="1">
      <alignment horizontal="left" indent="1"/>
    </xf>
    <xf numFmtId="9" fontId="33" fillId="0" borderId="0" xfId="8" applyFont="1" applyFill="1" applyBorder="1"/>
    <xf numFmtId="166" fontId="33" fillId="0" borderId="1" xfId="0" quotePrefix="1" applyNumberFormat="1" applyFont="1" applyBorder="1" applyAlignment="1">
      <alignment horizontal="right"/>
    </xf>
    <xf numFmtId="166" fontId="31" fillId="2" borderId="0" xfId="0" applyNumberFormat="1" applyFont="1" applyFill="1"/>
    <xf numFmtId="173" fontId="22" fillId="0" borderId="0" xfId="0" applyNumberFormat="1" applyFont="1"/>
    <xf numFmtId="0" fontId="55" fillId="0" borderId="0" xfId="0" applyFont="1"/>
    <xf numFmtId="2" fontId="33" fillId="0" borderId="1" xfId="0" applyNumberFormat="1" applyFont="1" applyBorder="1" applyAlignment="1">
      <alignment horizontal="right" vertical="center"/>
    </xf>
    <xf numFmtId="0" fontId="22" fillId="0" borderId="0" xfId="0" applyFont="1" applyAlignment="1">
      <alignment horizontal="left" indent="1"/>
    </xf>
    <xf numFmtId="0" fontId="32" fillId="0" borderId="0" xfId="0" applyFont="1" applyBorder="1" applyAlignment="1">
      <alignment horizontal="left"/>
    </xf>
    <xf numFmtId="0" fontId="33" fillId="0" borderId="0" xfId="0" applyFont="1" applyBorder="1" applyAlignment="1">
      <alignment horizontal="left" indent="1"/>
    </xf>
    <xf numFmtId="0" fontId="32" fillId="0" borderId="0" xfId="0" applyFont="1" applyBorder="1" applyAlignment="1">
      <alignment vertical="center" wrapText="1"/>
    </xf>
    <xf numFmtId="0" fontId="33" fillId="0" borderId="0" xfId="0" applyFont="1" applyBorder="1" applyAlignment="1">
      <alignment horizontal="left" indent="2"/>
    </xf>
    <xf numFmtId="0" fontId="33" fillId="0" borderId="0" xfId="0" applyFont="1" applyBorder="1" applyAlignment="1">
      <alignment horizontal="left"/>
    </xf>
    <xf numFmtId="0" fontId="36" fillId="2" borderId="0" xfId="0" applyFont="1" applyFill="1" applyAlignment="1">
      <alignment vertical="center"/>
    </xf>
    <xf numFmtId="0" fontId="2" fillId="2" borderId="0" xfId="0" applyFont="1" applyFill="1" applyAlignment="1">
      <alignment horizontal="left" vertical="center"/>
    </xf>
    <xf numFmtId="3" fontId="33" fillId="0" borderId="0" xfId="0" applyNumberFormat="1" applyFont="1" applyFill="1" applyBorder="1" applyAlignment="1">
      <alignment horizontal="right"/>
    </xf>
    <xf numFmtId="3" fontId="33" fillId="0" borderId="0" xfId="0" applyNumberFormat="1" applyFont="1" applyFill="1" applyBorder="1" applyAlignment="1">
      <alignment horizontal="right" vertical="center"/>
    </xf>
    <xf numFmtId="166" fontId="33" fillId="0" borderId="0" xfId="0" applyNumberFormat="1" applyFont="1" applyFill="1" applyAlignment="1">
      <alignment horizontal="right"/>
    </xf>
    <xf numFmtId="166" fontId="33" fillId="0" borderId="1" xfId="0" applyNumberFormat="1" applyFont="1" applyFill="1" applyBorder="1" applyAlignment="1">
      <alignment horizontal="right" vertical="top"/>
    </xf>
    <xf numFmtId="3" fontId="33" fillId="2" borderId="0" xfId="0" applyNumberFormat="1" applyFont="1" applyFill="1" applyAlignment="1">
      <alignment horizontal="right"/>
    </xf>
    <xf numFmtId="3" fontId="40" fillId="2" borderId="0" xfId="0" applyNumberFormat="1" applyFont="1" applyFill="1" applyAlignment="1">
      <alignment horizontal="right" vertical="center" wrapText="1"/>
    </xf>
    <xf numFmtId="0" fontId="22" fillId="0" borderId="0" xfId="0" applyFont="1" applyFill="1"/>
    <xf numFmtId="0" fontId="33" fillId="0" borderId="0" xfId="0" applyFont="1" applyFill="1"/>
    <xf numFmtId="0" fontId="31" fillId="0" borderId="0" xfId="0" applyFont="1" applyAlignment="1">
      <alignment horizontal="right" vertical="center"/>
    </xf>
    <xf numFmtId="166" fontId="33" fillId="0" borderId="0" xfId="0" applyNumberFormat="1" applyFont="1" applyAlignment="1">
      <alignment vertical="top" wrapText="1"/>
    </xf>
    <xf numFmtId="0" fontId="32" fillId="0" borderId="0" xfId="0" applyFont="1" applyAlignment="1">
      <alignment horizontal="center" vertical="center"/>
    </xf>
    <xf numFmtId="0" fontId="32" fillId="0" borderId="1" xfId="0" applyFont="1" applyBorder="1" applyAlignment="1">
      <alignment horizontal="center" vertical="center"/>
    </xf>
    <xf numFmtId="165" fontId="32" fillId="0" borderId="0" xfId="0" applyNumberFormat="1" applyFont="1" applyAlignment="1">
      <alignment horizontal="right" vertical="center"/>
    </xf>
    <xf numFmtId="165" fontId="32" fillId="0" borderId="1" xfId="0" applyNumberFormat="1" applyFont="1" applyBorder="1" applyAlignment="1">
      <alignment horizontal="right" vertical="center"/>
    </xf>
    <xf numFmtId="0" fontId="32" fillId="0" borderId="1" xfId="0" applyFont="1" applyBorder="1" applyAlignment="1">
      <alignment horizontal="center"/>
    </xf>
    <xf numFmtId="0" fontId="32" fillId="0" borderId="3" xfId="0" applyFont="1" applyBorder="1" applyAlignment="1">
      <alignment horizontal="center"/>
    </xf>
    <xf numFmtId="0" fontId="32" fillId="0" borderId="1" xfId="0" applyFont="1" applyBorder="1" applyAlignment="1">
      <alignment horizontal="center" vertical="top"/>
    </xf>
    <xf numFmtId="166" fontId="33" fillId="0" borderId="5" xfId="0" applyNumberFormat="1" applyFont="1" applyBorder="1" applyAlignment="1">
      <alignment vertical="center" wrapText="1"/>
    </xf>
    <xf numFmtId="165" fontId="32" fillId="3" borderId="0" xfId="0" applyNumberFormat="1" applyFont="1" applyFill="1" applyAlignment="1">
      <alignment horizontal="right" vertical="center"/>
    </xf>
    <xf numFmtId="165" fontId="32" fillId="3" borderId="1" xfId="0" applyNumberFormat="1" applyFont="1" applyFill="1" applyBorder="1" applyAlignment="1">
      <alignment horizontal="right" vertical="center"/>
    </xf>
    <xf numFmtId="165" fontId="32" fillId="3" borderId="0" xfId="0" applyNumberFormat="1" applyFont="1" applyFill="1" applyAlignment="1">
      <alignment horizontal="center" vertical="center"/>
    </xf>
    <xf numFmtId="165" fontId="32" fillId="3" borderId="1" xfId="0" applyNumberFormat="1" applyFont="1" applyFill="1" applyBorder="1" applyAlignment="1">
      <alignment horizontal="center" vertical="center"/>
    </xf>
    <xf numFmtId="165" fontId="32" fillId="0" borderId="0" xfId="0" applyNumberFormat="1" applyFont="1" applyAlignment="1">
      <alignment horizontal="center" vertical="center"/>
    </xf>
    <xf numFmtId="165" fontId="32" fillId="0" borderId="1" xfId="0" applyNumberFormat="1" applyFont="1" applyBorder="1" applyAlignment="1">
      <alignment horizontal="center" vertical="center"/>
    </xf>
    <xf numFmtId="165" fontId="32" fillId="0" borderId="0" xfId="0" applyNumberFormat="1" applyFont="1" applyAlignment="1">
      <alignment vertical="center"/>
    </xf>
    <xf numFmtId="165" fontId="32" fillId="0" borderId="1" xfId="0" applyNumberFormat="1" applyFont="1" applyBorder="1" applyAlignment="1">
      <alignment vertical="center"/>
    </xf>
    <xf numFmtId="166" fontId="33" fillId="0" borderId="0" xfId="0" applyNumberFormat="1" applyFont="1" applyAlignment="1">
      <alignment horizontal="center"/>
    </xf>
    <xf numFmtId="165" fontId="32" fillId="0" borderId="4" xfId="0" applyNumberFormat="1" applyFont="1" applyBorder="1" applyAlignment="1">
      <alignment horizontal="center"/>
    </xf>
    <xf numFmtId="165" fontId="32" fillId="0" borderId="1" xfId="0" applyNumberFormat="1" applyFont="1" applyBorder="1" applyAlignment="1">
      <alignment horizontal="center"/>
    </xf>
    <xf numFmtId="165" fontId="32" fillId="0" borderId="3" xfId="0" applyNumberFormat="1" applyFont="1" applyBorder="1" applyAlignment="1">
      <alignment horizontal="center"/>
    </xf>
    <xf numFmtId="168" fontId="32" fillId="0" borderId="0" xfId="0" applyNumberFormat="1" applyFont="1" applyAlignment="1">
      <alignment horizontal="center" vertical="center"/>
    </xf>
    <xf numFmtId="168" fontId="32" fillId="0" borderId="1" xfId="0" applyNumberFormat="1" applyFont="1" applyBorder="1" applyAlignment="1">
      <alignment horizontal="center" vertical="center"/>
    </xf>
    <xf numFmtId="0" fontId="32" fillId="0" borderId="2" xfId="0" applyFont="1" applyBorder="1" applyAlignment="1">
      <alignment horizontal="center"/>
    </xf>
    <xf numFmtId="0" fontId="32" fillId="0" borderId="0" xfId="0" applyFont="1" applyAlignment="1">
      <alignment horizontal="center"/>
    </xf>
    <xf numFmtId="0" fontId="27" fillId="0" borderId="0" xfId="0" applyFont="1" applyAlignment="1">
      <alignment horizontal="left" vertical="top" wrapText="1" indent="3"/>
    </xf>
    <xf numFmtId="0" fontId="33" fillId="0" borderId="5" xfId="0" applyFont="1" applyBorder="1" applyAlignment="1">
      <alignment vertical="center" wrapText="1"/>
    </xf>
    <xf numFmtId="0" fontId="33" fillId="0" borderId="0" xfId="0" applyFont="1" applyAlignment="1">
      <alignment vertical="top" wrapText="1"/>
    </xf>
    <xf numFmtId="0" fontId="32" fillId="0" borderId="4" xfId="0" applyFont="1" applyBorder="1" applyAlignment="1">
      <alignment horizontal="center"/>
    </xf>
    <xf numFmtId="166" fontId="33" fillId="0" borderId="5" xfId="0" applyNumberFormat="1" applyFont="1" applyBorder="1" applyAlignment="1">
      <alignment horizontal="left" vertical="center" wrapText="1"/>
    </xf>
    <xf numFmtId="166" fontId="32" fillId="0" borderId="0" xfId="0" applyNumberFormat="1" applyFont="1" applyAlignment="1">
      <alignment vertical="top" wrapText="1"/>
    </xf>
    <xf numFmtId="166" fontId="32" fillId="0" borderId="0" xfId="0" applyNumberFormat="1" applyFont="1" applyAlignment="1">
      <alignment horizontal="left" vertical="top" wrapText="1"/>
    </xf>
    <xf numFmtId="165" fontId="32" fillId="0" borderId="7" xfId="0" applyNumberFormat="1" applyFont="1" applyBorder="1" applyAlignment="1">
      <alignment horizontal="center"/>
    </xf>
    <xf numFmtId="165" fontId="32" fillId="0" borderId="10" xfId="0" applyNumberFormat="1" applyFont="1" applyBorder="1" applyAlignment="1">
      <alignment horizontal="center"/>
    </xf>
    <xf numFmtId="165" fontId="32" fillId="0" borderId="8" xfId="0" applyNumberFormat="1" applyFont="1" applyBorder="1" applyAlignment="1">
      <alignment horizontal="center"/>
    </xf>
    <xf numFmtId="0" fontId="32" fillId="2" borderId="4" xfId="0" applyFont="1" applyFill="1" applyBorder="1" applyAlignment="1">
      <alignment horizontal="center"/>
    </xf>
    <xf numFmtId="0" fontId="32" fillId="2" borderId="3" xfId="0" applyFont="1" applyFill="1" applyBorder="1" applyAlignment="1">
      <alignment horizontal="center"/>
    </xf>
    <xf numFmtId="168" fontId="32" fillId="0" borderId="4" xfId="0" applyNumberFormat="1" applyFont="1" applyBorder="1" applyAlignment="1">
      <alignment horizontal="center"/>
    </xf>
    <xf numFmtId="168" fontId="32" fillId="0" borderId="3" xfId="0" applyNumberFormat="1" applyFont="1" applyBorder="1" applyAlignment="1">
      <alignment horizontal="center"/>
    </xf>
    <xf numFmtId="168" fontId="32" fillId="0" borderId="1" xfId="0" applyNumberFormat="1" applyFont="1" applyBorder="1" applyAlignment="1">
      <alignment horizontal="center"/>
    </xf>
    <xf numFmtId="0" fontId="32" fillId="0" borderId="0" xfId="0" applyFont="1" applyAlignment="1">
      <alignment vertical="top" wrapText="1"/>
    </xf>
    <xf numFmtId="166" fontId="33" fillId="0" borderId="0" xfId="0" applyNumberFormat="1" applyFont="1" applyBorder="1" applyAlignment="1">
      <alignment horizontal="left" wrapText="1"/>
    </xf>
    <xf numFmtId="166" fontId="33" fillId="0" borderId="5" xfId="0" applyNumberFormat="1" applyFont="1" applyBorder="1" applyAlignment="1">
      <alignment horizontal="left" wrapText="1"/>
    </xf>
    <xf numFmtId="166" fontId="33" fillId="0" borderId="0" xfId="0" applyNumberFormat="1" applyFont="1" applyAlignment="1">
      <alignment horizontal="left" wrapText="1"/>
    </xf>
    <xf numFmtId="0" fontId="33" fillId="0" borderId="0" xfId="0" applyFont="1" applyAlignment="1">
      <alignment horizontal="left" vertical="top" wrapText="1"/>
    </xf>
    <xf numFmtId="0" fontId="32" fillId="0" borderId="5" xfId="0" applyFont="1" applyBorder="1" applyAlignment="1">
      <alignment vertical="center" wrapText="1"/>
    </xf>
    <xf numFmtId="166" fontId="33" fillId="0" borderId="0" xfId="0" applyNumberFormat="1" applyFont="1" applyAlignment="1">
      <alignment wrapText="1"/>
    </xf>
    <xf numFmtId="166" fontId="33" fillId="0" borderId="0" xfId="0" applyNumberFormat="1" applyFont="1" applyAlignment="1">
      <alignment horizontal="left" vertical="top" wrapText="1"/>
    </xf>
    <xf numFmtId="0" fontId="33" fillId="0" borderId="5" xfId="0" applyFont="1" applyBorder="1" applyAlignment="1">
      <alignment wrapText="1"/>
    </xf>
    <xf numFmtId="0" fontId="33" fillId="0" borderId="0" xfId="0" applyFont="1" applyAlignment="1">
      <alignment wrapText="1"/>
    </xf>
    <xf numFmtId="166" fontId="33" fillId="0" borderId="5" xfId="0" applyNumberFormat="1" applyFont="1" applyBorder="1" applyAlignment="1">
      <alignment wrapText="1"/>
    </xf>
    <xf numFmtId="166" fontId="33" fillId="0" borderId="0" xfId="0" applyNumberFormat="1" applyFont="1" applyBorder="1" applyAlignment="1">
      <alignment wrapText="1"/>
    </xf>
    <xf numFmtId="165" fontId="32" fillId="0" borderId="3" xfId="0" applyNumberFormat="1" applyFont="1" applyBorder="1" applyAlignment="1">
      <alignment horizontal="center" vertical="center"/>
    </xf>
    <xf numFmtId="0" fontId="33" fillId="0" borderId="5" xfId="0" applyFont="1" applyBorder="1" applyAlignment="1">
      <alignment horizontal="center" vertical="center" wrapText="1"/>
    </xf>
    <xf numFmtId="0" fontId="33" fillId="0" borderId="1" xfId="0" applyFont="1" applyBorder="1" applyAlignment="1">
      <alignment horizontal="center" vertical="center" wrapText="1"/>
    </xf>
    <xf numFmtId="0" fontId="33" fillId="0" borderId="0" xfId="0" applyFont="1" applyAlignment="1">
      <alignment horizontal="left" vertical="center" wrapText="1"/>
    </xf>
    <xf numFmtId="0" fontId="33" fillId="0" borderId="4" xfId="0" applyFont="1" applyBorder="1" applyAlignment="1">
      <alignment horizontal="center" wrapText="1"/>
    </xf>
    <xf numFmtId="0" fontId="33" fillId="0" borderId="3" xfId="0" applyFont="1" applyBorder="1" applyAlignment="1">
      <alignment horizontal="center" wrapText="1"/>
    </xf>
    <xf numFmtId="0" fontId="32" fillId="0" borderId="1" xfId="0" applyFont="1" applyBorder="1" applyAlignment="1">
      <alignment horizontal="center" wrapText="1"/>
    </xf>
    <xf numFmtId="0" fontId="33" fillId="0" borderId="1" xfId="0" applyFont="1" applyBorder="1" applyAlignment="1">
      <alignment horizontal="center" wrapText="1"/>
    </xf>
    <xf numFmtId="0" fontId="32" fillId="0" borderId="5" xfId="0" applyFont="1" applyBorder="1" applyAlignment="1">
      <alignment horizontal="center" vertical="center"/>
    </xf>
    <xf numFmtId="0" fontId="32" fillId="0" borderId="0" xfId="0" applyFont="1" applyAlignment="1">
      <alignment horizontal="center" vertical="center" wrapText="1"/>
    </xf>
    <xf numFmtId="0" fontId="32" fillId="0" borderId="1" xfId="0" applyFont="1" applyBorder="1" applyAlignment="1">
      <alignment horizontal="center" vertical="center" wrapText="1"/>
    </xf>
    <xf numFmtId="0" fontId="32" fillId="0" borderId="6" xfId="0" applyFont="1" applyBorder="1" applyAlignment="1">
      <alignment horizontal="center" wrapText="1"/>
    </xf>
    <xf numFmtId="0" fontId="32" fillId="0" borderId="6" xfId="0" applyFont="1" applyBorder="1" applyAlignment="1">
      <alignment horizontal="center"/>
    </xf>
    <xf numFmtId="0" fontId="33" fillId="0" borderId="5" xfId="0" applyFont="1" applyBorder="1" applyAlignment="1">
      <alignment horizontal="center" vertical="center"/>
    </xf>
    <xf numFmtId="0" fontId="33" fillId="0" borderId="1" xfId="0" applyFont="1" applyBorder="1" applyAlignment="1">
      <alignment horizontal="center" vertical="center"/>
    </xf>
    <xf numFmtId="0" fontId="33" fillId="0" borderId="5" xfId="0" applyFont="1" applyBorder="1" applyAlignment="1">
      <alignment horizontal="center" wrapText="1"/>
    </xf>
    <xf numFmtId="0" fontId="33" fillId="0" borderId="6" xfId="0" applyFont="1" applyBorder="1" applyAlignment="1">
      <alignment horizontal="center"/>
    </xf>
    <xf numFmtId="0" fontId="32" fillId="0" borderId="0" xfId="0" applyFont="1" applyAlignment="1">
      <alignment horizontal="center" wrapText="1"/>
    </xf>
    <xf numFmtId="0" fontId="32" fillId="0" borderId="4" xfId="0" applyFont="1" applyBorder="1" applyAlignment="1">
      <alignment horizontal="center" wrapText="1"/>
    </xf>
    <xf numFmtId="0" fontId="32" fillId="0" borderId="3" xfId="0" applyFont="1" applyBorder="1" applyAlignment="1">
      <alignment horizontal="center" wrapText="1"/>
    </xf>
  </cellXfs>
  <cellStyles count="12">
    <cellStyle name="Comma" xfId="6" builtinId="3"/>
    <cellStyle name="Comma 2" xfId="2" xr:uid="{00000000-0005-0000-0000-000001000000}"/>
    <cellStyle name="Hyperlink" xfId="3" builtinId="8"/>
    <cellStyle name="Normal" xfId="0" builtinId="0"/>
    <cellStyle name="Normal 10" xfId="5" xr:uid="{00000000-0005-0000-0000-000004000000}"/>
    <cellStyle name="Normal 10 2 2" xfId="10" xr:uid="{4B5B6F6A-3B7B-40F5-A072-99A106F590DD}"/>
    <cellStyle name="Normal 10 3" xfId="9" xr:uid="{7186191D-7591-44ED-A1F5-61A7CC4D4163}"/>
    <cellStyle name="Normal 2 2 2" xfId="7" xr:uid="{00000000-0005-0000-0000-000005000000}"/>
    <cellStyle name="Normal 2 26" xfId="11" xr:uid="{E725BDEE-648B-4055-AF9E-68B3A58964A1}"/>
    <cellStyle name="Normal 3" xfId="4" xr:uid="{00000000-0005-0000-0000-000006000000}"/>
    <cellStyle name="Percent" xfId="8" builtinId="5"/>
    <cellStyle name="Percent 2" xfId="1" xr:uid="{00000000-0005-0000-0000-000008000000}"/>
  </cellStyles>
  <dxfs count="239">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77" formatCode="#"/>
    </dxf>
    <dxf>
      <numFmt numFmtId="177" formatCode="#"/>
    </dxf>
    <dxf>
      <numFmt numFmtId="177" formatCode="#"/>
    </dxf>
    <dxf>
      <numFmt numFmtId="1" formatCode="0"/>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177" formatCode="#"/>
    </dxf>
    <dxf>
      <numFmt numFmtId="3" formatCode="#,##0"/>
    </dxf>
    <dxf>
      <numFmt numFmtId="3" formatCode="#,##0"/>
    </dxf>
    <dxf>
      <numFmt numFmtId="1" formatCode="0"/>
    </dxf>
    <dxf>
      <numFmt numFmtId="3" formatCode="#,##0"/>
    </dxf>
    <dxf>
      <numFmt numFmtId="3" formatCode="#,##0"/>
    </dxf>
    <dxf>
      <numFmt numFmtId="3" formatCode="#,##0"/>
    </dxf>
    <dxf>
      <numFmt numFmtId="3" formatCode="#,##0"/>
    </dxf>
    <dxf>
      <numFmt numFmtId="3" formatCode="#,##0"/>
    </dxf>
    <dxf>
      <numFmt numFmtId="1" formatCode="0"/>
    </dxf>
    <dxf>
      <numFmt numFmtId="1" formatCode="0"/>
    </dxf>
    <dxf>
      <numFmt numFmtId="1" formatCode="0"/>
    </dxf>
    <dxf>
      <numFmt numFmtId="3" formatCode="#,##0"/>
    </dxf>
    <dxf>
      <numFmt numFmtId="3" formatCode="#,##0"/>
    </dxf>
    <dxf>
      <numFmt numFmtId="3"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3" formatCode="#,##0"/>
    </dxf>
    <dxf>
      <numFmt numFmtId="1" formatCode="0"/>
    </dxf>
    <dxf>
      <numFmt numFmtId="3" formatCode="#,##0"/>
    </dxf>
    <dxf>
      <numFmt numFmtId="3" formatCode="#,##0"/>
    </dxf>
    <dxf>
      <numFmt numFmtId="1" formatCode="0"/>
    </dxf>
    <dxf>
      <numFmt numFmtId="3" formatCode="#,##0"/>
    </dxf>
    <dxf>
      <numFmt numFmtId="3" formatCode="#,##0"/>
    </dxf>
    <dxf>
      <numFmt numFmtId="3" formatCode="#,##0"/>
    </dxf>
    <dxf>
      <numFmt numFmtId="3" formatCode="#,##0"/>
    </dxf>
    <dxf>
      <numFmt numFmtId="3" formatCode="#,##0"/>
    </dxf>
    <dxf>
      <numFmt numFmtId="3" formatCode="#,##0"/>
    </dxf>
    <dxf>
      <numFmt numFmtId="1" formatCode="0"/>
    </dxf>
    <dxf>
      <numFmt numFmtId="1" formatCode="0"/>
    </dxf>
    <dxf>
      <numFmt numFmtId="1" formatCode="0"/>
    </dxf>
    <dxf>
      <numFmt numFmtId="1" formatCode="0"/>
    </dxf>
    <dxf>
      <numFmt numFmtId="3" formatCode="#,##0"/>
    </dxf>
    <dxf>
      <numFmt numFmtId="3" formatCode="#,##0"/>
    </dxf>
    <dxf>
      <numFmt numFmtId="1" formatCode="0"/>
    </dxf>
    <dxf>
      <numFmt numFmtId="3" formatCode="#,##0"/>
    </dxf>
    <dxf>
      <numFmt numFmtId="3"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3" formatCode="#,##0"/>
    </dxf>
    <dxf>
      <numFmt numFmtId="3" formatCode="#,##0"/>
    </dxf>
    <dxf>
      <numFmt numFmtId="3" formatCode="#,##0"/>
    </dxf>
    <dxf>
      <numFmt numFmtId="1" formatCode="0"/>
    </dxf>
    <dxf>
      <numFmt numFmtId="3" formatCode="#,##0"/>
    </dxf>
    <dxf>
      <numFmt numFmtId="1" formatCode="0"/>
    </dxf>
    <dxf>
      <numFmt numFmtId="3" formatCode="#,##0"/>
    </dxf>
    <dxf>
      <numFmt numFmtId="3"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3" formatCode="#,##0"/>
    </dxf>
    <dxf>
      <numFmt numFmtId="3" formatCode="#,##0"/>
    </dxf>
    <dxf>
      <numFmt numFmtId="3" formatCode="#,##0"/>
    </dxf>
    <dxf>
      <numFmt numFmtId="3"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3" formatCode="#,##0"/>
    </dxf>
    <dxf>
      <numFmt numFmtId="3" formatCode="#,##0"/>
    </dxf>
    <dxf>
      <numFmt numFmtId="3" formatCode="#,##0"/>
    </dxf>
    <dxf>
      <numFmt numFmtId="3" formatCode="#,##0"/>
    </dxf>
    <dxf>
      <numFmt numFmtId="3" formatCode="#,##0"/>
    </dxf>
    <dxf>
      <numFmt numFmtId="3" formatCode="#,##0"/>
    </dxf>
    <dxf>
      <numFmt numFmtId="3" formatCode="#,##0"/>
    </dxf>
    <dxf>
      <numFmt numFmtId="3" formatCode="#,##0"/>
    </dxf>
    <dxf>
      <numFmt numFmtId="1" formatCode="0"/>
    </dxf>
    <dxf>
      <numFmt numFmtId="1" formatCode="0"/>
    </dxf>
    <dxf>
      <numFmt numFmtId="3" formatCode="#,##0"/>
    </dxf>
    <dxf>
      <numFmt numFmtId="3" formatCode="#,##0"/>
    </dxf>
    <dxf>
      <numFmt numFmtId="3" formatCode="#,##0"/>
    </dxf>
    <dxf>
      <numFmt numFmtId="166" formatCode="0.0"/>
    </dxf>
    <dxf>
      <numFmt numFmtId="166" formatCode="0.0"/>
    </dxf>
    <dxf>
      <numFmt numFmtId="166" formatCode="0.0"/>
    </dxf>
    <dxf>
      <numFmt numFmtId="1" formatCode="0"/>
    </dxf>
    <dxf>
      <numFmt numFmtId="3" formatCode="#,##0"/>
    </dxf>
    <dxf>
      <numFmt numFmtId="3"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3" formatCode="#,##0"/>
    </dxf>
    <dxf>
      <numFmt numFmtId="3" formatCode="#,##0"/>
    </dxf>
    <dxf>
      <numFmt numFmtId="3" formatCode="#,##0"/>
    </dxf>
    <dxf>
      <numFmt numFmtId="3" formatCode="#,##0"/>
    </dxf>
    <dxf>
      <numFmt numFmtId="3" formatCode="#,##0"/>
    </dxf>
    <dxf>
      <numFmt numFmtId="3" formatCode="#,##0"/>
    </dxf>
    <dxf>
      <numFmt numFmtId="1" formatCode="0"/>
    </dxf>
    <dxf>
      <numFmt numFmtId="1" formatCode="0"/>
    </dxf>
    <dxf>
      <numFmt numFmtId="1" formatCode="0"/>
    </dxf>
    <dxf>
      <numFmt numFmtId="1" formatCode="0"/>
    </dxf>
    <dxf>
      <numFmt numFmtId="1" formatCode="0"/>
    </dxf>
    <dxf>
      <numFmt numFmtId="3" formatCode="#,##0"/>
    </dxf>
    <dxf>
      <numFmt numFmtId="3" formatCode="#,##0"/>
    </dxf>
    <dxf>
      <numFmt numFmtId="3" formatCode="#,##0"/>
    </dxf>
    <dxf>
      <numFmt numFmtId="3" formatCode="#,##0"/>
    </dxf>
    <dxf>
      <numFmt numFmtId="3"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1" formatCode="0"/>
    </dxf>
    <dxf>
      <numFmt numFmtId="3" formatCode="#,##0"/>
    </dxf>
    <dxf>
      <numFmt numFmtId="3" formatCode="#,##0"/>
    </dxf>
    <dxf>
      <numFmt numFmtId="3" formatCode="#,##0"/>
    </dxf>
    <dxf>
      <numFmt numFmtId="3" formatCode="#,##0"/>
    </dxf>
    <dxf>
      <numFmt numFmtId="1" formatCode="0"/>
    </dxf>
    <dxf>
      <numFmt numFmtId="1" formatCode="0"/>
    </dxf>
    <dxf>
      <numFmt numFmtId="1" formatCode="0"/>
    </dxf>
    <dxf>
      <numFmt numFmtId="3" formatCode="#,##0"/>
    </dxf>
    <dxf>
      <numFmt numFmtId="3" formatCode="#,##0"/>
    </dxf>
    <dxf>
      <numFmt numFmtId="1" formatCode="0"/>
    </dxf>
    <dxf>
      <numFmt numFmtId="3" formatCode="#,##0"/>
    </dxf>
    <dxf>
      <numFmt numFmtId="3" formatCode="#,##0"/>
    </dxf>
    <dxf>
      <numFmt numFmtId="3" formatCode="#,##0"/>
    </dxf>
    <dxf>
      <numFmt numFmtId="3" formatCode="#,##0"/>
    </dxf>
    <dxf>
      <numFmt numFmtId="3" formatCode="#,##0"/>
    </dxf>
    <dxf>
      <numFmt numFmtId="1" formatCode="0"/>
    </dxf>
    <dxf>
      <numFmt numFmtId="1" formatCode="0"/>
    </dxf>
    <dxf>
      <numFmt numFmtId="1" formatCode="0"/>
    </dxf>
    <dxf>
      <numFmt numFmtId="3" formatCode="#,##0"/>
    </dxf>
    <dxf>
      <numFmt numFmtId="3" formatCode="#,##0"/>
    </dxf>
    <dxf>
      <numFmt numFmtId="1" formatCode="0"/>
    </dxf>
    <dxf>
      <numFmt numFmtId="1" formatCode="0"/>
    </dxf>
    <dxf>
      <numFmt numFmtId="1" formatCode="0"/>
    </dxf>
    <dxf>
      <numFmt numFmtId="3" formatCode="#,##0"/>
    </dxf>
    <dxf>
      <numFmt numFmtId="3" formatCode="#,##0"/>
    </dxf>
    <dxf>
      <numFmt numFmtId="3" formatCode="#,##0"/>
    </dxf>
    <dxf>
      <numFmt numFmtId="1" formatCode="0"/>
    </dxf>
  </dxfs>
  <tableStyles count="0" defaultTableStyle="TableStyleMedium9" defaultPivotStyle="PivotStyleLight16"/>
  <colors>
    <mruColors>
      <color rgb="FF000000"/>
      <color rgb="FF663300"/>
      <color rgb="FF80808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styles" Target="styles.xml"/><Relationship Id="rId89" Type="http://schemas.openxmlformats.org/officeDocument/2006/relationships/customXml" Target="../customXml/item4.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5" Type="http://schemas.openxmlformats.org/officeDocument/2006/relationships/worksheet" Target="worksheets/sheet5.xml"/><Relationship Id="rId90" Type="http://schemas.openxmlformats.org/officeDocument/2006/relationships/customXml" Target="../customXml/item5.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worksheet" Target="worksheets/sheet56.xml"/><Relationship Id="rId64" Type="http://schemas.openxmlformats.org/officeDocument/2006/relationships/worksheet" Target="worksheets/sheet64.xml"/><Relationship Id="rId69" Type="http://schemas.openxmlformats.org/officeDocument/2006/relationships/worksheet" Target="worksheets/sheet69.xml"/><Relationship Id="rId77" Type="http://schemas.openxmlformats.org/officeDocument/2006/relationships/worksheet" Target="worksheets/sheet77.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80" Type="http://schemas.openxmlformats.org/officeDocument/2006/relationships/worksheet" Target="worksheets/sheet80.xml"/><Relationship Id="rId85" Type="http://schemas.openxmlformats.org/officeDocument/2006/relationships/sharedStrings" Target="sharedStrings.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worksheet" Target="worksheets/sheet59.xml"/><Relationship Id="rId67" Type="http://schemas.openxmlformats.org/officeDocument/2006/relationships/worksheet" Target="worksheets/sheet67.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worksheet" Target="worksheets/sheet70.xml"/><Relationship Id="rId75" Type="http://schemas.openxmlformats.org/officeDocument/2006/relationships/worksheet" Target="worksheets/sheet75.xml"/><Relationship Id="rId83" Type="http://schemas.openxmlformats.org/officeDocument/2006/relationships/theme" Target="theme/theme1.xml"/><Relationship Id="rId88" Type="http://schemas.openxmlformats.org/officeDocument/2006/relationships/customXml" Target="../customXml/item3.xml"/><Relationship Id="rId91"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7" Type="http://schemas.openxmlformats.org/officeDocument/2006/relationships/worksheet" Target="worksheets/sheet7.xml"/><Relationship Id="rId71" Type="http://schemas.openxmlformats.org/officeDocument/2006/relationships/worksheet" Target="worksheets/sheet71.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customXml" Target="../customXml/item2.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2.wmf"/></Relationships>
</file>

<file path=xl/drawings/_rels/drawing3.xml.rels><?xml version="1.0" encoding="UTF-8" standalone="yes"?>
<Relationships xmlns="http://schemas.openxmlformats.org/package/2006/relationships"><Relationship Id="rId1" Type="http://schemas.openxmlformats.org/officeDocument/2006/relationships/image" Target="../media/image2.wmf"/></Relationships>
</file>

<file path=xl/drawings/_rels/drawing4.xml.rels><?xml version="1.0" encoding="UTF-8" standalone="yes"?>
<Relationships xmlns="http://schemas.openxmlformats.org/package/2006/relationships"><Relationship Id="rId1" Type="http://schemas.openxmlformats.org/officeDocument/2006/relationships/image" Target="../media/image2.wmf"/></Relationships>
</file>

<file path=xl/drawings/_rels/drawing5.xml.rels><?xml version="1.0" encoding="UTF-8" standalone="yes"?>
<Relationships xmlns="http://schemas.openxmlformats.org/package/2006/relationships"><Relationship Id="rId1" Type="http://schemas.openxmlformats.org/officeDocument/2006/relationships/image" Target="../media/image2.wmf"/></Relationships>
</file>

<file path=xl/drawings/_rels/drawing6.xml.rels><?xml version="1.0" encoding="UTF-8" standalone="yes"?>
<Relationships xmlns="http://schemas.openxmlformats.org/package/2006/relationships"><Relationship Id="rId1" Type="http://schemas.openxmlformats.org/officeDocument/2006/relationships/image" Target="../media/image2.wmf"/></Relationships>
</file>

<file path=xl/drawings/_rels/drawing7.xml.rels><?xml version="1.0" encoding="UTF-8" standalone="yes"?>
<Relationships xmlns="http://schemas.openxmlformats.org/package/2006/relationships"><Relationship Id="rId1" Type="http://schemas.openxmlformats.org/officeDocument/2006/relationships/image" Target="../media/image2.wmf"/></Relationships>
</file>

<file path=xl/drawings/_rels/drawing8.xml.rels><?xml version="1.0" encoding="UTF-8" standalone="yes"?>
<Relationships xmlns="http://schemas.openxmlformats.org/package/2006/relationships"><Relationship Id="rId1" Type="http://schemas.openxmlformats.org/officeDocument/2006/relationships/image" Target="../media/image2.wmf"/></Relationships>
</file>

<file path=xl/drawings/_rels/drawing9.xml.rels><?xml version="1.0" encoding="UTF-8" standalone="yes"?>
<Relationships xmlns="http://schemas.openxmlformats.org/package/2006/relationships"><Relationship Id="rId1" Type="http://schemas.openxmlformats.org/officeDocument/2006/relationships/image" Target="../media/image2.wmf"/></Relationships>
</file>

<file path=xl/drawings/_rels/drawing10.xml.rels><?xml version="1.0" encoding="UTF-8" standalone="yes"?>
<Relationships xmlns="http://schemas.openxmlformats.org/package/2006/relationships"><Relationship Id="rId1" Type="http://schemas.openxmlformats.org/officeDocument/2006/relationships/image" Target="../media/image2.wmf"/></Relationships>
</file>

<file path=xl/drawings/_rels/drawing11.xml.rels><?xml version="1.0" encoding="UTF-8" standalone="yes"?>
<Relationships xmlns="http://schemas.openxmlformats.org/package/2006/relationships"><Relationship Id="rId1" Type="http://schemas.openxmlformats.org/officeDocument/2006/relationships/image" Target="../media/image2.wmf"/></Relationships>
</file>

<file path=xl/drawings/_rels/drawing12.xml.rels><?xml version="1.0" encoding="UTF-8" standalone="yes"?>
<Relationships xmlns="http://schemas.openxmlformats.org/package/2006/relationships"><Relationship Id="rId1" Type="http://schemas.openxmlformats.org/officeDocument/2006/relationships/image" Target="../media/image2.wmf"/></Relationships>
</file>

<file path=xl/drawings/_rels/drawing13.xml.rels><?xml version="1.0" encoding="UTF-8" standalone="yes"?>
<Relationships xmlns="http://schemas.openxmlformats.org/package/2006/relationships"><Relationship Id="rId1" Type="http://schemas.openxmlformats.org/officeDocument/2006/relationships/image" Target="../media/image2.wmf"/></Relationships>
</file>

<file path=xl/drawings/_rels/drawing14.xml.rels><?xml version="1.0" encoding="UTF-8" standalone="yes"?>
<Relationships xmlns="http://schemas.openxmlformats.org/package/2006/relationships"><Relationship Id="rId1" Type="http://schemas.openxmlformats.org/officeDocument/2006/relationships/image" Target="../media/image2.wmf"/></Relationships>
</file>

<file path=xl/drawings/_rels/drawing15.xml.rels><?xml version="1.0" encoding="UTF-8" standalone="yes"?>
<Relationships xmlns="http://schemas.openxmlformats.org/package/2006/relationships"><Relationship Id="rId1" Type="http://schemas.openxmlformats.org/officeDocument/2006/relationships/image" Target="../media/image2.wmf"/></Relationships>
</file>

<file path=xl/drawings/_rels/drawing16.xml.rels><?xml version="1.0" encoding="UTF-8" standalone="yes"?>
<Relationships xmlns="http://schemas.openxmlformats.org/package/2006/relationships"><Relationship Id="rId1" Type="http://schemas.openxmlformats.org/officeDocument/2006/relationships/image" Target="../media/image2.wmf"/></Relationships>
</file>

<file path=xl/drawings/_rels/drawing17.xml.rels><?xml version="1.0" encoding="UTF-8" standalone="yes"?>
<Relationships xmlns="http://schemas.openxmlformats.org/package/2006/relationships"><Relationship Id="rId1" Type="http://schemas.openxmlformats.org/officeDocument/2006/relationships/image" Target="../media/image2.wmf"/></Relationships>
</file>

<file path=xl/drawings/_rels/drawing18.xml.rels><?xml version="1.0" encoding="UTF-8" standalone="yes"?>
<Relationships xmlns="http://schemas.openxmlformats.org/package/2006/relationships"><Relationship Id="rId1" Type="http://schemas.openxmlformats.org/officeDocument/2006/relationships/image" Target="../media/image2.wmf"/></Relationships>
</file>

<file path=xl/drawings/_rels/drawing19.xml.rels><?xml version="1.0" encoding="UTF-8" standalone="yes"?>
<Relationships xmlns="http://schemas.openxmlformats.org/package/2006/relationships"><Relationship Id="rId1" Type="http://schemas.openxmlformats.org/officeDocument/2006/relationships/image" Target="../media/image2.wmf"/></Relationships>
</file>

<file path=xl/drawings/_rels/drawing20.xml.rels><?xml version="1.0" encoding="UTF-8" standalone="yes"?>
<Relationships xmlns="http://schemas.openxmlformats.org/package/2006/relationships"><Relationship Id="rId1" Type="http://schemas.openxmlformats.org/officeDocument/2006/relationships/image" Target="../media/image2.wmf"/></Relationships>
</file>

<file path=xl/drawings/_rels/drawing21.xml.rels><?xml version="1.0" encoding="UTF-8" standalone="yes"?>
<Relationships xmlns="http://schemas.openxmlformats.org/package/2006/relationships"><Relationship Id="rId1" Type="http://schemas.openxmlformats.org/officeDocument/2006/relationships/image" Target="../media/image2.wmf"/></Relationships>
</file>

<file path=xl/drawings/_rels/drawing22.xml.rels><?xml version="1.0" encoding="UTF-8" standalone="yes"?>
<Relationships xmlns="http://schemas.openxmlformats.org/package/2006/relationships"><Relationship Id="rId1" Type="http://schemas.openxmlformats.org/officeDocument/2006/relationships/image" Target="../media/image2.wmf"/></Relationships>
</file>

<file path=xl/drawings/_rels/drawing23.xml.rels><?xml version="1.0" encoding="UTF-8" standalone="yes"?>
<Relationships xmlns="http://schemas.openxmlformats.org/package/2006/relationships"><Relationship Id="rId1" Type="http://schemas.openxmlformats.org/officeDocument/2006/relationships/image" Target="../media/image2.wmf"/></Relationships>
</file>

<file path=xl/drawings/_rels/drawing24.xml.rels><?xml version="1.0" encoding="UTF-8" standalone="yes"?>
<Relationships xmlns="http://schemas.openxmlformats.org/package/2006/relationships"><Relationship Id="rId1" Type="http://schemas.openxmlformats.org/officeDocument/2006/relationships/image" Target="../media/image2.wmf"/></Relationships>
</file>

<file path=xl/drawings/_rels/drawing25.xml.rels><?xml version="1.0" encoding="UTF-8" standalone="yes"?>
<Relationships xmlns="http://schemas.openxmlformats.org/package/2006/relationships"><Relationship Id="rId1" Type="http://schemas.openxmlformats.org/officeDocument/2006/relationships/image" Target="../media/image2.wmf"/></Relationships>
</file>

<file path=xl/drawings/_rels/drawing26.xml.rels><?xml version="1.0" encoding="UTF-8" standalone="yes"?>
<Relationships xmlns="http://schemas.openxmlformats.org/package/2006/relationships"><Relationship Id="rId1" Type="http://schemas.openxmlformats.org/officeDocument/2006/relationships/image" Target="../media/image2.wmf"/></Relationships>
</file>

<file path=xl/drawings/_rels/drawing27.xml.rels><?xml version="1.0" encoding="UTF-8" standalone="yes"?>
<Relationships xmlns="http://schemas.openxmlformats.org/package/2006/relationships"><Relationship Id="rId1" Type="http://schemas.openxmlformats.org/officeDocument/2006/relationships/image" Target="../media/image2.wmf"/></Relationships>
</file>

<file path=xl/drawings/_rels/drawing28.xml.rels><?xml version="1.0" encoding="UTF-8" standalone="yes"?>
<Relationships xmlns="http://schemas.openxmlformats.org/package/2006/relationships"><Relationship Id="rId1" Type="http://schemas.openxmlformats.org/officeDocument/2006/relationships/image" Target="../media/image2.wmf"/></Relationships>
</file>

<file path=xl/drawings/_rels/drawing29.xml.rels><?xml version="1.0" encoding="UTF-8" standalone="yes"?>
<Relationships xmlns="http://schemas.openxmlformats.org/package/2006/relationships"><Relationship Id="rId1" Type="http://schemas.openxmlformats.org/officeDocument/2006/relationships/image" Target="../media/image2.wmf"/></Relationships>
</file>

<file path=xl/drawings/_rels/drawing30.xml.rels><?xml version="1.0" encoding="UTF-8" standalone="yes"?>
<Relationships xmlns="http://schemas.openxmlformats.org/package/2006/relationships"><Relationship Id="rId1" Type="http://schemas.openxmlformats.org/officeDocument/2006/relationships/image" Target="../media/image2.wmf"/></Relationships>
</file>

<file path=xl/drawings/_rels/drawing31.xml.rels><?xml version="1.0" encoding="UTF-8" standalone="yes"?>
<Relationships xmlns="http://schemas.openxmlformats.org/package/2006/relationships"><Relationship Id="rId1" Type="http://schemas.openxmlformats.org/officeDocument/2006/relationships/image" Target="../media/image2.wmf"/></Relationships>
</file>

<file path=xl/drawings/_rels/drawing32.xml.rels><?xml version="1.0" encoding="UTF-8" standalone="yes"?>
<Relationships xmlns="http://schemas.openxmlformats.org/package/2006/relationships"><Relationship Id="rId1" Type="http://schemas.openxmlformats.org/officeDocument/2006/relationships/image" Target="../media/image2.wmf"/></Relationships>
</file>

<file path=xl/drawings/_rels/drawing33.xml.rels><?xml version="1.0" encoding="UTF-8" standalone="yes"?>
<Relationships xmlns="http://schemas.openxmlformats.org/package/2006/relationships"><Relationship Id="rId1" Type="http://schemas.openxmlformats.org/officeDocument/2006/relationships/image" Target="../media/image2.wmf"/></Relationships>
</file>

<file path=xl/drawings/_rels/drawing34.xml.rels><?xml version="1.0" encoding="UTF-8" standalone="yes"?>
<Relationships xmlns="http://schemas.openxmlformats.org/package/2006/relationships"><Relationship Id="rId1" Type="http://schemas.openxmlformats.org/officeDocument/2006/relationships/image" Target="../media/image2.wmf"/></Relationships>
</file>

<file path=xl/drawings/_rels/drawing35.xml.rels><?xml version="1.0" encoding="UTF-8" standalone="yes"?>
<Relationships xmlns="http://schemas.openxmlformats.org/package/2006/relationships"><Relationship Id="rId1" Type="http://schemas.openxmlformats.org/officeDocument/2006/relationships/image" Target="../media/image2.wmf"/></Relationships>
</file>

<file path=xl/drawings/_rels/drawing36.xml.rels><?xml version="1.0" encoding="UTF-8" standalone="yes"?>
<Relationships xmlns="http://schemas.openxmlformats.org/package/2006/relationships"><Relationship Id="rId1" Type="http://schemas.openxmlformats.org/officeDocument/2006/relationships/image" Target="../media/image2.wmf"/></Relationships>
</file>

<file path=xl/drawings/_rels/drawing37.xml.rels><?xml version="1.0" encoding="UTF-8" standalone="yes"?>
<Relationships xmlns="http://schemas.openxmlformats.org/package/2006/relationships"><Relationship Id="rId1" Type="http://schemas.openxmlformats.org/officeDocument/2006/relationships/image" Target="../media/image2.wmf"/></Relationships>
</file>

<file path=xl/drawings/_rels/drawing38.xml.rels><?xml version="1.0" encoding="UTF-8" standalone="yes"?>
<Relationships xmlns="http://schemas.openxmlformats.org/package/2006/relationships"><Relationship Id="rId1" Type="http://schemas.openxmlformats.org/officeDocument/2006/relationships/image" Target="../media/image2.wmf"/></Relationships>
</file>

<file path=xl/drawings/_rels/drawing39.xml.rels><?xml version="1.0" encoding="UTF-8" standalone="yes"?>
<Relationships xmlns="http://schemas.openxmlformats.org/package/2006/relationships"><Relationship Id="rId1" Type="http://schemas.openxmlformats.org/officeDocument/2006/relationships/image" Target="../media/image2.wmf"/></Relationships>
</file>

<file path=xl/drawings/_rels/drawing40.xml.rels><?xml version="1.0" encoding="UTF-8" standalone="yes"?>
<Relationships xmlns="http://schemas.openxmlformats.org/package/2006/relationships"><Relationship Id="rId1" Type="http://schemas.openxmlformats.org/officeDocument/2006/relationships/image" Target="../media/image2.wmf"/></Relationships>
</file>

<file path=xl/drawings/_rels/drawing41.xml.rels><?xml version="1.0" encoding="UTF-8" standalone="yes"?>
<Relationships xmlns="http://schemas.openxmlformats.org/package/2006/relationships"><Relationship Id="rId1" Type="http://schemas.openxmlformats.org/officeDocument/2006/relationships/image" Target="../media/image2.wmf"/></Relationships>
</file>

<file path=xl/drawings/_rels/drawing42.xml.rels><?xml version="1.0" encoding="UTF-8" standalone="yes"?>
<Relationships xmlns="http://schemas.openxmlformats.org/package/2006/relationships"><Relationship Id="rId1" Type="http://schemas.openxmlformats.org/officeDocument/2006/relationships/image" Target="../media/image2.wmf"/></Relationships>
</file>

<file path=xl/drawings/_rels/drawing43.xml.rels><?xml version="1.0" encoding="UTF-8" standalone="yes"?>
<Relationships xmlns="http://schemas.openxmlformats.org/package/2006/relationships"><Relationship Id="rId1" Type="http://schemas.openxmlformats.org/officeDocument/2006/relationships/image" Target="../media/image2.wmf"/></Relationships>
</file>

<file path=xl/drawings/_rels/drawing44.xml.rels><?xml version="1.0" encoding="UTF-8" standalone="yes"?>
<Relationships xmlns="http://schemas.openxmlformats.org/package/2006/relationships"><Relationship Id="rId1" Type="http://schemas.openxmlformats.org/officeDocument/2006/relationships/image" Target="../media/image2.wmf"/></Relationships>
</file>

<file path=xl/drawings/_rels/drawing45.xml.rels><?xml version="1.0" encoding="UTF-8" standalone="yes"?>
<Relationships xmlns="http://schemas.openxmlformats.org/package/2006/relationships"><Relationship Id="rId1" Type="http://schemas.openxmlformats.org/officeDocument/2006/relationships/image" Target="../media/image2.wmf"/></Relationships>
</file>

<file path=xl/drawings/_rels/drawing46.xml.rels><?xml version="1.0" encoding="UTF-8" standalone="yes"?>
<Relationships xmlns="http://schemas.openxmlformats.org/package/2006/relationships"><Relationship Id="rId1" Type="http://schemas.openxmlformats.org/officeDocument/2006/relationships/image" Target="../media/image2.wmf"/></Relationships>
</file>

<file path=xl/drawings/_rels/drawing47.xml.rels><?xml version="1.0" encoding="UTF-8" standalone="yes"?>
<Relationships xmlns="http://schemas.openxmlformats.org/package/2006/relationships"><Relationship Id="rId1" Type="http://schemas.openxmlformats.org/officeDocument/2006/relationships/image" Target="../media/image2.wmf"/></Relationships>
</file>

<file path=xl/drawings/_rels/drawing48.xml.rels><?xml version="1.0" encoding="UTF-8" standalone="yes"?>
<Relationships xmlns="http://schemas.openxmlformats.org/package/2006/relationships"><Relationship Id="rId1" Type="http://schemas.openxmlformats.org/officeDocument/2006/relationships/image" Target="../media/image2.wmf"/></Relationships>
</file>

<file path=xl/drawings/_rels/drawing49.xml.rels><?xml version="1.0" encoding="UTF-8" standalone="yes"?>
<Relationships xmlns="http://schemas.openxmlformats.org/package/2006/relationships"><Relationship Id="rId1" Type="http://schemas.openxmlformats.org/officeDocument/2006/relationships/image" Target="../media/image2.wmf"/></Relationships>
</file>

<file path=xl/drawings/_rels/drawing50.xml.rels><?xml version="1.0" encoding="UTF-8" standalone="yes"?>
<Relationships xmlns="http://schemas.openxmlformats.org/package/2006/relationships"><Relationship Id="rId1" Type="http://schemas.openxmlformats.org/officeDocument/2006/relationships/image" Target="../media/image2.wmf"/></Relationships>
</file>

<file path=xl/drawings/_rels/drawing51.xml.rels><?xml version="1.0" encoding="UTF-8" standalone="yes"?>
<Relationships xmlns="http://schemas.openxmlformats.org/package/2006/relationships"><Relationship Id="rId1" Type="http://schemas.openxmlformats.org/officeDocument/2006/relationships/image" Target="../media/image2.wmf"/></Relationships>
</file>

<file path=xl/drawings/_rels/drawing52.xml.rels><?xml version="1.0" encoding="UTF-8" standalone="yes"?>
<Relationships xmlns="http://schemas.openxmlformats.org/package/2006/relationships"><Relationship Id="rId1" Type="http://schemas.openxmlformats.org/officeDocument/2006/relationships/image" Target="../media/image2.wmf"/></Relationships>
</file>

<file path=xl/drawings/_rels/drawing53.xml.rels><?xml version="1.0" encoding="UTF-8" standalone="yes"?>
<Relationships xmlns="http://schemas.openxmlformats.org/package/2006/relationships"><Relationship Id="rId1" Type="http://schemas.openxmlformats.org/officeDocument/2006/relationships/image" Target="../media/image2.wmf"/></Relationships>
</file>

<file path=xl/drawings/_rels/drawing54.xml.rels><?xml version="1.0" encoding="UTF-8" standalone="yes"?>
<Relationships xmlns="http://schemas.openxmlformats.org/package/2006/relationships"><Relationship Id="rId1" Type="http://schemas.openxmlformats.org/officeDocument/2006/relationships/image" Target="../media/image2.wmf"/></Relationships>
</file>

<file path=xl/drawings/_rels/drawing55.xml.rels><?xml version="1.0" encoding="UTF-8" standalone="yes"?>
<Relationships xmlns="http://schemas.openxmlformats.org/package/2006/relationships"><Relationship Id="rId1" Type="http://schemas.openxmlformats.org/officeDocument/2006/relationships/image" Target="../media/image2.wmf"/></Relationships>
</file>

<file path=xl/drawings/_rels/drawing56.xml.rels><?xml version="1.0" encoding="UTF-8" standalone="yes"?>
<Relationships xmlns="http://schemas.openxmlformats.org/package/2006/relationships"><Relationship Id="rId1" Type="http://schemas.openxmlformats.org/officeDocument/2006/relationships/image" Target="../media/image2.wmf"/></Relationships>
</file>

<file path=xl/drawings/_rels/drawing57.xml.rels><?xml version="1.0" encoding="UTF-8" standalone="yes"?>
<Relationships xmlns="http://schemas.openxmlformats.org/package/2006/relationships"><Relationship Id="rId1" Type="http://schemas.openxmlformats.org/officeDocument/2006/relationships/image" Target="../media/image2.wmf"/></Relationships>
</file>

<file path=xl/drawings/_rels/drawing58.xml.rels><?xml version="1.0" encoding="UTF-8" standalone="yes"?>
<Relationships xmlns="http://schemas.openxmlformats.org/package/2006/relationships"><Relationship Id="rId1" Type="http://schemas.openxmlformats.org/officeDocument/2006/relationships/image" Target="../media/image2.wmf"/></Relationships>
</file>

<file path=xl/drawings/_rels/drawing59.xml.rels><?xml version="1.0" encoding="UTF-8" standalone="yes"?>
<Relationships xmlns="http://schemas.openxmlformats.org/package/2006/relationships"><Relationship Id="rId1" Type="http://schemas.openxmlformats.org/officeDocument/2006/relationships/image" Target="../media/image2.wmf"/></Relationships>
</file>

<file path=xl/drawings/_rels/drawing60.xml.rels><?xml version="1.0" encoding="UTF-8" standalone="yes"?>
<Relationships xmlns="http://schemas.openxmlformats.org/package/2006/relationships"><Relationship Id="rId1" Type="http://schemas.openxmlformats.org/officeDocument/2006/relationships/image" Target="../media/image2.wmf"/></Relationships>
</file>

<file path=xl/drawings/_rels/drawing61.xml.rels><?xml version="1.0" encoding="UTF-8" standalone="yes"?>
<Relationships xmlns="http://schemas.openxmlformats.org/package/2006/relationships"><Relationship Id="rId1" Type="http://schemas.openxmlformats.org/officeDocument/2006/relationships/image" Target="../media/image2.wmf"/></Relationships>
</file>

<file path=xl/drawings/_rels/drawing62.xml.rels><?xml version="1.0" encoding="UTF-8" standalone="yes"?>
<Relationships xmlns="http://schemas.openxmlformats.org/package/2006/relationships"><Relationship Id="rId1" Type="http://schemas.openxmlformats.org/officeDocument/2006/relationships/image" Target="../media/image2.wmf"/></Relationships>
</file>

<file path=xl/drawings/_rels/drawing63.xml.rels><?xml version="1.0" encoding="UTF-8" standalone="yes"?>
<Relationships xmlns="http://schemas.openxmlformats.org/package/2006/relationships"><Relationship Id="rId1" Type="http://schemas.openxmlformats.org/officeDocument/2006/relationships/image" Target="../media/image2.wmf"/></Relationships>
</file>

<file path=xl/drawings/_rels/drawing64.xml.rels><?xml version="1.0" encoding="UTF-8" standalone="yes"?>
<Relationships xmlns="http://schemas.openxmlformats.org/package/2006/relationships"><Relationship Id="rId1" Type="http://schemas.openxmlformats.org/officeDocument/2006/relationships/image" Target="../media/image2.wmf"/></Relationships>
</file>

<file path=xl/drawings/_rels/drawing65.xml.rels><?xml version="1.0" encoding="UTF-8" standalone="yes"?>
<Relationships xmlns="http://schemas.openxmlformats.org/package/2006/relationships"><Relationship Id="rId1" Type="http://schemas.openxmlformats.org/officeDocument/2006/relationships/image" Target="../media/image2.wmf"/></Relationships>
</file>

<file path=xl/drawings/_rels/drawing66.xml.rels><?xml version="1.0" encoding="UTF-8" standalone="yes"?>
<Relationships xmlns="http://schemas.openxmlformats.org/package/2006/relationships"><Relationship Id="rId1" Type="http://schemas.openxmlformats.org/officeDocument/2006/relationships/image" Target="../media/image2.wmf"/></Relationships>
</file>

<file path=xl/drawings/_rels/drawing67.xml.rels><?xml version="1.0" encoding="UTF-8" standalone="yes"?>
<Relationships xmlns="http://schemas.openxmlformats.org/package/2006/relationships"><Relationship Id="rId1" Type="http://schemas.openxmlformats.org/officeDocument/2006/relationships/image" Target="../media/image2.wmf"/></Relationships>
</file>

<file path=xl/drawings/_rels/drawing68.xml.rels><?xml version="1.0" encoding="UTF-8" standalone="yes"?>
<Relationships xmlns="http://schemas.openxmlformats.org/package/2006/relationships"><Relationship Id="rId1" Type="http://schemas.openxmlformats.org/officeDocument/2006/relationships/image" Target="../media/image2.wmf"/></Relationships>
</file>

<file path=xl/drawings/_rels/drawing69.xml.rels><?xml version="1.0" encoding="UTF-8" standalone="yes"?>
<Relationships xmlns="http://schemas.openxmlformats.org/package/2006/relationships"><Relationship Id="rId1" Type="http://schemas.openxmlformats.org/officeDocument/2006/relationships/image" Target="../media/image2.wmf"/></Relationships>
</file>

<file path=xl/drawings/_rels/drawing70.xml.rels><?xml version="1.0" encoding="UTF-8" standalone="yes"?>
<Relationships xmlns="http://schemas.openxmlformats.org/package/2006/relationships"><Relationship Id="rId1" Type="http://schemas.openxmlformats.org/officeDocument/2006/relationships/image" Target="../media/image2.wmf"/></Relationships>
</file>

<file path=xl/drawings/_rels/drawing71.xml.rels><?xml version="1.0" encoding="UTF-8" standalone="yes"?>
<Relationships xmlns="http://schemas.openxmlformats.org/package/2006/relationships"><Relationship Id="rId1" Type="http://schemas.openxmlformats.org/officeDocument/2006/relationships/image" Target="../media/image2.wmf"/></Relationships>
</file>

<file path=xl/drawings/_rels/drawing72.xml.rels><?xml version="1.0" encoding="UTF-8" standalone="yes"?>
<Relationships xmlns="http://schemas.openxmlformats.org/package/2006/relationships"><Relationship Id="rId1" Type="http://schemas.openxmlformats.org/officeDocument/2006/relationships/image" Target="../media/image2.wmf"/></Relationships>
</file>

<file path=xl/drawings/_rels/drawing73.xml.rels><?xml version="1.0" encoding="UTF-8" standalone="yes"?>
<Relationships xmlns="http://schemas.openxmlformats.org/package/2006/relationships"><Relationship Id="rId1" Type="http://schemas.openxmlformats.org/officeDocument/2006/relationships/image" Target="../media/image2.wmf"/></Relationships>
</file>

<file path=xl/drawings/_rels/drawing74.xml.rels><?xml version="1.0" encoding="UTF-8" standalone="yes"?>
<Relationships xmlns="http://schemas.openxmlformats.org/package/2006/relationships"><Relationship Id="rId1" Type="http://schemas.openxmlformats.org/officeDocument/2006/relationships/image" Target="../media/image2.wmf"/></Relationships>
</file>

<file path=xl/drawings/_rels/drawing75.xml.rels><?xml version="1.0" encoding="UTF-8" standalone="yes"?>
<Relationships xmlns="http://schemas.openxmlformats.org/package/2006/relationships"><Relationship Id="rId1" Type="http://schemas.openxmlformats.org/officeDocument/2006/relationships/image" Target="../media/image2.wmf"/></Relationships>
</file>

<file path=xl/drawings/_rels/drawing76.xml.rels><?xml version="1.0" encoding="UTF-8" standalone="yes"?>
<Relationships xmlns="http://schemas.openxmlformats.org/package/2006/relationships"><Relationship Id="rId1" Type="http://schemas.openxmlformats.org/officeDocument/2006/relationships/image" Target="../media/image2.wmf"/></Relationships>
</file>

<file path=xl/drawings/_rels/drawing77.xml.rels><?xml version="1.0" encoding="UTF-8" standalone="yes"?>
<Relationships xmlns="http://schemas.openxmlformats.org/package/2006/relationships"><Relationship Id="rId1" Type="http://schemas.openxmlformats.org/officeDocument/2006/relationships/image" Target="../media/image2.wmf"/></Relationships>
</file>

<file path=xl/drawings/_rels/drawing78.xml.rels><?xml version="1.0" encoding="UTF-8" standalone="yes"?>
<Relationships xmlns="http://schemas.openxmlformats.org/package/2006/relationships"><Relationship Id="rId1" Type="http://schemas.openxmlformats.org/officeDocument/2006/relationships/image" Target="../media/image2.wmf"/></Relationships>
</file>

<file path=xl/drawings/_rels/drawing79.xml.rels><?xml version="1.0" encoding="UTF-8" standalone="yes"?>
<Relationships xmlns="http://schemas.openxmlformats.org/package/2006/relationships"><Relationship Id="rId1" Type="http://schemas.openxmlformats.org/officeDocument/2006/relationships/image" Target="../media/image2.wmf"/></Relationships>
</file>

<file path=xl/drawings/_rels/drawing80.xml.rels><?xml version="1.0" encoding="UTF-8" standalone="yes"?>
<Relationships xmlns="http://schemas.openxmlformats.org/package/2006/relationships"><Relationship Id="rId1" Type="http://schemas.openxmlformats.org/officeDocument/2006/relationships/image" Target="../media/image2.wmf"/></Relationships>
</file>

<file path=xl/drawings/_rels/drawing81.xml.rels><?xml version="1.0" encoding="UTF-8" standalone="yes"?>
<Relationships xmlns="http://schemas.openxmlformats.org/package/2006/relationships"><Relationship Id="rId1" Type="http://schemas.openxmlformats.org/officeDocument/2006/relationships/image" Target="../media/image2.wmf"/></Relationships>
</file>

<file path=xl/drawings/_rels/drawing82.xml.rels><?xml version="1.0" encoding="UTF-8" standalone="yes"?>
<Relationships xmlns="http://schemas.openxmlformats.org/package/2006/relationships"><Relationship Id="rId1" Type="http://schemas.openxmlformats.org/officeDocument/2006/relationships/image" Target="../media/image2.wmf"/></Relationships>
</file>

<file path=xl/drawings/drawing1.xml><?xml version="1.0" encoding="utf-8"?>
<xdr:wsDr xmlns:xdr="http://schemas.openxmlformats.org/drawingml/2006/spreadsheetDrawing" xmlns:a="http://schemas.openxmlformats.org/drawingml/2006/main">
  <xdr:twoCellAnchor>
    <xdr:from>
      <xdr:col>0</xdr:col>
      <xdr:colOff>152400</xdr:colOff>
      <xdr:row>2</xdr:row>
      <xdr:rowOff>152400</xdr:rowOff>
    </xdr:from>
    <xdr:to>
      <xdr:col>12</xdr:col>
      <xdr:colOff>364542</xdr:colOff>
      <xdr:row>68</xdr:row>
      <xdr:rowOff>57574</xdr:rowOff>
    </xdr:to>
    <xdr:pic>
      <xdr:nvPicPr>
        <xdr:cNvPr id="15" name="Picture 14">
          <a:extLst>
            <a:ext uri="{FF2B5EF4-FFF2-40B4-BE49-F238E27FC236}">
              <a16:creationId xmlns:a16="http://schemas.microsoft.com/office/drawing/2014/main" id="{00000000-0008-0000-0000-00000F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52400" y="478971"/>
          <a:ext cx="7559999" cy="10682032"/>
        </a:xfrm>
        <a:prstGeom prst="rect">
          <a:avLst/>
        </a:prstGeom>
      </xdr:spPr>
    </xdr:pic>
    <xdr:clientData/>
  </xdr:twoCellAnchor>
  <xdr:twoCellAnchor>
    <xdr:from>
      <xdr:col>1</xdr:col>
      <xdr:colOff>128525</xdr:colOff>
      <xdr:row>22</xdr:row>
      <xdr:rowOff>147532</xdr:rowOff>
    </xdr:from>
    <xdr:to>
      <xdr:col>10</xdr:col>
      <xdr:colOff>343066</xdr:colOff>
      <xdr:row>30</xdr:row>
      <xdr:rowOff>95249</xdr:rowOff>
    </xdr:to>
    <xdr:sp macro="" textlink="">
      <xdr:nvSpPr>
        <xdr:cNvPr id="16" name="TextBox 15">
          <a:extLst>
            <a:ext uri="{FF2B5EF4-FFF2-40B4-BE49-F238E27FC236}">
              <a16:creationId xmlns:a16="http://schemas.microsoft.com/office/drawing/2014/main" id="{00000000-0008-0000-0000-000010000000}"/>
            </a:ext>
          </a:extLst>
        </xdr:cNvPr>
        <xdr:cNvSpPr txBox="1"/>
      </xdr:nvSpPr>
      <xdr:spPr>
        <a:xfrm>
          <a:off x="740846" y="3739818"/>
          <a:ext cx="5725434" cy="1254002"/>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tIns="0" rIns="0" bIns="0" rtlCol="0" anchor="b">
          <a:noAutofit/>
        </a:bodyPr>
        <a:lstStyle/>
        <a:p>
          <a:pPr marL="0" marR="0" lvl="0" indent="0" algn="r" defTabSz="914400" eaLnBrk="1" fontAlgn="auto" latinLnBrk="0" hangingPunct="1">
            <a:lnSpc>
              <a:spcPct val="90000"/>
            </a:lnSpc>
            <a:spcBef>
              <a:spcPts val="0"/>
            </a:spcBef>
            <a:spcAft>
              <a:spcPts val="0"/>
            </a:spcAft>
            <a:buClrTx/>
            <a:buSzTx/>
            <a:buFontTx/>
            <a:buNone/>
            <a:tabLst/>
            <a:defRPr/>
          </a:pPr>
          <a:r>
            <a:rPr kumimoji="0" lang="pt-PT" sz="2400" b="0" i="0" u="none" strike="noStrike" kern="0" cap="all" spc="130" normalizeH="0" baseline="0" noProof="0">
              <a:ln>
                <a:noFill/>
              </a:ln>
              <a:solidFill>
                <a:schemeClr val="bg1"/>
              </a:solidFill>
              <a:effectLst/>
              <a:uLnTx/>
              <a:uFillTx/>
              <a:latin typeface="Open Sans" panose="020B0606030504020204" pitchFamily="34" charset="0"/>
              <a:ea typeface="Open Sans" panose="020B0606030504020204" pitchFamily="34" charset="0"/>
              <a:cs typeface="Open Sans" panose="020B0606030504020204" pitchFamily="34" charset="0"/>
            </a:rPr>
            <a:t>Anexo estatístico</a:t>
          </a:r>
        </a:p>
      </xdr:txBody>
    </xdr:sp>
    <xdr:clientData/>
  </xdr:twoCellAnchor>
  <xdr:twoCellAnchor>
    <xdr:from>
      <xdr:col>1</xdr:col>
      <xdr:colOff>186867</xdr:colOff>
      <xdr:row>12</xdr:row>
      <xdr:rowOff>161975</xdr:rowOff>
    </xdr:from>
    <xdr:to>
      <xdr:col>10</xdr:col>
      <xdr:colOff>379871</xdr:colOff>
      <xdr:row>22</xdr:row>
      <xdr:rowOff>129755</xdr:rowOff>
    </xdr:to>
    <xdr:sp macro="" textlink="">
      <xdr:nvSpPr>
        <xdr:cNvPr id="17" name="TextBox 16">
          <a:extLst>
            <a:ext uri="{FF2B5EF4-FFF2-40B4-BE49-F238E27FC236}">
              <a16:creationId xmlns:a16="http://schemas.microsoft.com/office/drawing/2014/main" id="{00000000-0008-0000-0000-000011000000}"/>
            </a:ext>
          </a:extLst>
        </xdr:cNvPr>
        <xdr:cNvSpPr txBox="1"/>
      </xdr:nvSpPr>
      <xdr:spPr>
        <a:xfrm>
          <a:off x="799188" y="2121404"/>
          <a:ext cx="5703897" cy="1600637"/>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tIns="0" rIns="0" bIns="0" rtlCol="0" anchor="b">
          <a:noAutofit/>
        </a:bodyPr>
        <a:lstStyle/>
        <a:p>
          <a:pPr marL="0" marR="0" lvl="0" indent="0" algn="r" defTabSz="914400" eaLnBrk="1" fontAlgn="auto" latinLnBrk="0" hangingPunct="1">
            <a:lnSpc>
              <a:spcPct val="90000"/>
            </a:lnSpc>
            <a:spcBef>
              <a:spcPts val="0"/>
            </a:spcBef>
            <a:spcAft>
              <a:spcPts val="0"/>
            </a:spcAft>
            <a:buClrTx/>
            <a:buSzTx/>
            <a:buFontTx/>
            <a:buNone/>
            <a:tabLst/>
            <a:defRPr/>
          </a:pPr>
          <a:r>
            <a:rPr kumimoji="0" lang="pt-PT" sz="3200" b="0" i="0" u="none" strike="noStrike" kern="0" cap="all" spc="130" normalizeH="0" baseline="0" noProof="0">
              <a:ln>
                <a:noFill/>
              </a:ln>
              <a:solidFill>
                <a:schemeClr val="tx1"/>
              </a:solidFill>
              <a:effectLst/>
              <a:uLnTx/>
              <a:uFillTx/>
              <a:latin typeface="Open Sans" panose="020B0606030504020204" pitchFamily="34" charset="0"/>
              <a:ea typeface="Open Sans" panose="020B0606030504020204" pitchFamily="34" charset="0"/>
              <a:cs typeface="Open Sans" panose="020B0606030504020204" pitchFamily="34" charset="0"/>
            </a:rPr>
            <a:t>Evolução das</a:t>
          </a:r>
          <a:br>
            <a:rPr kumimoji="0" lang="pt-PT" sz="3200" b="0" i="0" u="none" strike="noStrike" kern="0" cap="all" spc="130" normalizeH="0" baseline="0" noProof="0">
              <a:ln>
                <a:noFill/>
              </a:ln>
              <a:solidFill>
                <a:schemeClr val="tx1"/>
              </a:solidFill>
              <a:effectLst/>
              <a:uLnTx/>
              <a:uFillTx/>
              <a:latin typeface="Open Sans" panose="020B0606030504020204" pitchFamily="34" charset="0"/>
              <a:ea typeface="Open Sans" panose="020B0606030504020204" pitchFamily="34" charset="0"/>
              <a:cs typeface="Open Sans" panose="020B0606030504020204" pitchFamily="34" charset="0"/>
            </a:rPr>
          </a:br>
          <a:r>
            <a:rPr kumimoji="0" lang="pt-PT" sz="3200" b="0" i="0" u="none" strike="noStrike" kern="0" cap="all" spc="130" normalizeH="0" baseline="0" noProof="0">
              <a:ln>
                <a:noFill/>
              </a:ln>
              <a:solidFill>
                <a:schemeClr val="tx1"/>
              </a:solidFill>
              <a:effectLst/>
              <a:uLnTx/>
              <a:uFillTx/>
              <a:latin typeface="Open Sans" panose="020B0606030504020204" pitchFamily="34" charset="0"/>
              <a:ea typeface="Open Sans" panose="020B0606030504020204" pitchFamily="34" charset="0"/>
              <a:cs typeface="Open Sans" panose="020B0606030504020204" pitchFamily="34" charset="0"/>
            </a:rPr>
            <a:t>economias dos PALOP</a:t>
          </a:r>
          <a:br>
            <a:rPr kumimoji="0" lang="pt-PT" sz="3200" b="0" i="0" u="none" strike="noStrike" kern="0" cap="all" spc="130" normalizeH="0" baseline="0" noProof="0">
              <a:ln>
                <a:noFill/>
              </a:ln>
              <a:solidFill>
                <a:schemeClr val="tx1"/>
              </a:solidFill>
              <a:effectLst/>
              <a:uLnTx/>
              <a:uFillTx/>
              <a:latin typeface="Open Sans" panose="020B0606030504020204" pitchFamily="34" charset="0"/>
              <a:ea typeface="Open Sans" panose="020B0606030504020204" pitchFamily="34" charset="0"/>
              <a:cs typeface="Open Sans" panose="020B0606030504020204" pitchFamily="34" charset="0"/>
            </a:rPr>
          </a:br>
          <a:r>
            <a:rPr kumimoji="0" lang="pt-PT" sz="3200" b="0" i="0" u="none" strike="noStrike" kern="0" cap="all" spc="130" normalizeH="0" baseline="0" noProof="0">
              <a:ln>
                <a:noFill/>
              </a:ln>
              <a:solidFill>
                <a:schemeClr val="tx1"/>
              </a:solidFill>
              <a:effectLst/>
              <a:uLnTx/>
              <a:uFillTx/>
              <a:latin typeface="Open Sans" panose="020B0606030504020204" pitchFamily="34" charset="0"/>
              <a:ea typeface="Open Sans" panose="020B0606030504020204" pitchFamily="34" charset="0"/>
              <a:cs typeface="Open Sans" panose="020B0606030504020204" pitchFamily="34" charset="0"/>
            </a:rPr>
            <a:t>e de TIMOR-LESTE</a:t>
          </a:r>
        </a:p>
      </xdr:txBody>
    </xdr:sp>
    <xdr:clientData/>
  </xdr:twoCellAnchor>
  <xdr:twoCellAnchor>
    <xdr:from>
      <xdr:col>1</xdr:col>
      <xdr:colOff>98209</xdr:colOff>
      <xdr:row>30</xdr:row>
      <xdr:rowOff>163282</xdr:rowOff>
    </xdr:from>
    <xdr:to>
      <xdr:col>10</xdr:col>
      <xdr:colOff>312750</xdr:colOff>
      <xdr:row>36</xdr:row>
      <xdr:rowOff>54426</xdr:rowOff>
    </xdr:to>
    <xdr:sp macro="" textlink="">
      <xdr:nvSpPr>
        <xdr:cNvPr id="18" name="TextBox 17">
          <a:extLst>
            <a:ext uri="{FF2B5EF4-FFF2-40B4-BE49-F238E27FC236}">
              <a16:creationId xmlns:a16="http://schemas.microsoft.com/office/drawing/2014/main" id="{00000000-0008-0000-0000-000012000000}"/>
            </a:ext>
          </a:extLst>
        </xdr:cNvPr>
        <xdr:cNvSpPr txBox="1"/>
      </xdr:nvSpPr>
      <xdr:spPr>
        <a:xfrm>
          <a:off x="711122" y="5132847"/>
          <a:ext cx="5730758" cy="885057"/>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tIns="0" rIns="0" bIns="0" rtlCol="0" anchor="t">
          <a:noAutofit/>
        </a:bodyPr>
        <a:lstStyle/>
        <a:p>
          <a:pPr marL="0" marR="0" lvl="0" indent="0" algn="r" defTabSz="914400" eaLnBrk="1" fontAlgn="auto" latinLnBrk="0" hangingPunct="1">
            <a:lnSpc>
              <a:spcPct val="90000"/>
            </a:lnSpc>
            <a:spcBef>
              <a:spcPts val="0"/>
            </a:spcBef>
            <a:spcAft>
              <a:spcPts val="0"/>
            </a:spcAft>
            <a:buClrTx/>
            <a:buSzTx/>
            <a:buFontTx/>
            <a:buNone/>
            <a:tabLst/>
            <a:defRPr/>
          </a:pPr>
          <a:r>
            <a:rPr kumimoji="0" lang="pt-PT" sz="2000" b="0" i="0" u="none" strike="noStrike" kern="0" cap="all" spc="130" normalizeH="0" baseline="0" noProof="0">
              <a:ln>
                <a:noFill/>
              </a:ln>
              <a:solidFill>
                <a:schemeClr val="bg1"/>
              </a:solidFill>
              <a:effectLst/>
              <a:uLnTx/>
              <a:uFillTx/>
              <a:latin typeface="Open Sans Light" panose="020B0306030504020204" pitchFamily="34" charset="0"/>
              <a:ea typeface="Open Sans Light" panose="020B0306030504020204" pitchFamily="34" charset="0"/>
              <a:cs typeface="Open Sans Light" panose="020B0306030504020204" pitchFamily="34" charset="0"/>
            </a:rPr>
            <a:t>2024|2025</a:t>
          </a: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1</xdr:col>
      <xdr:colOff>2135188</xdr:colOff>
      <xdr:row>3</xdr:row>
      <xdr:rowOff>72640</xdr:rowOff>
    </xdr:to>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5188" cy="54952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5292</xdr:colOff>
      <xdr:row>0</xdr:row>
      <xdr:rowOff>0</xdr:rowOff>
    </xdr:from>
    <xdr:to>
      <xdr:col>1</xdr:col>
      <xdr:colOff>2140480</xdr:colOff>
      <xdr:row>3</xdr:row>
      <xdr:rowOff>63750</xdr:rowOff>
    </xdr:to>
    <xdr:pic>
      <xdr:nvPicPr>
        <xdr:cNvPr id="2" name="Picture 1">
          <a:extLst>
            <a:ext uri="{FF2B5EF4-FFF2-40B4-BE49-F238E27FC236}">
              <a16:creationId xmlns:a16="http://schemas.microsoft.com/office/drawing/2014/main" id="{00000000-0008-0000-02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00542" y="0"/>
          <a:ext cx="2135188" cy="55587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0</xdr:colOff>
      <xdr:row>0</xdr:row>
      <xdr:rowOff>5293</xdr:rowOff>
    </xdr:from>
    <xdr:to>
      <xdr:col>1</xdr:col>
      <xdr:colOff>2127250</xdr:colOff>
      <xdr:row>3</xdr:row>
      <xdr:rowOff>70561</xdr:rowOff>
    </xdr:to>
    <xdr:pic>
      <xdr:nvPicPr>
        <xdr:cNvPr id="2" name="Picture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95250" y="5293"/>
          <a:ext cx="2127250" cy="551043"/>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0</xdr:colOff>
      <xdr:row>0</xdr:row>
      <xdr:rowOff>5293</xdr:rowOff>
    </xdr:from>
    <xdr:to>
      <xdr:col>1</xdr:col>
      <xdr:colOff>2127250</xdr:colOff>
      <xdr:row>3</xdr:row>
      <xdr:rowOff>70561</xdr:rowOff>
    </xdr:to>
    <xdr:pic>
      <xdr:nvPicPr>
        <xdr:cNvPr id="2" name="Picture 1">
          <a:extLst>
            <a:ext uri="{FF2B5EF4-FFF2-40B4-BE49-F238E27FC236}">
              <a16:creationId xmlns:a16="http://schemas.microsoft.com/office/drawing/2014/main" id="{00000000-0008-0000-04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95250" y="5293"/>
          <a:ext cx="2127250" cy="557393"/>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3</xdr:col>
      <xdr:colOff>860425</xdr:colOff>
      <xdr:row>3</xdr:row>
      <xdr:rowOff>65269</xdr:rowOff>
    </xdr:to>
    <xdr:pic>
      <xdr:nvPicPr>
        <xdr:cNvPr id="2" name="Picture 1">
          <a:extLst>
            <a:ext uri="{FF2B5EF4-FFF2-40B4-BE49-F238E27FC236}">
              <a16:creationId xmlns:a16="http://schemas.microsoft.com/office/drawing/2014/main" id="{00000000-0008-0000-05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27250" cy="551043"/>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1</xdr:col>
      <xdr:colOff>2112963</xdr:colOff>
      <xdr:row>3</xdr:row>
      <xdr:rowOff>65269</xdr:rowOff>
    </xdr:to>
    <xdr:pic>
      <xdr:nvPicPr>
        <xdr:cNvPr id="2" name="Picture 1">
          <a:extLst>
            <a:ext uri="{FF2B5EF4-FFF2-40B4-BE49-F238E27FC236}">
              <a16:creationId xmlns:a16="http://schemas.microsoft.com/office/drawing/2014/main" id="{00000000-0008-0000-06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12963" cy="551043"/>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2</xdr:col>
      <xdr:colOff>309562</xdr:colOff>
      <xdr:row>3</xdr:row>
      <xdr:rowOff>63751</xdr:rowOff>
    </xdr:to>
    <xdr:pic>
      <xdr:nvPicPr>
        <xdr:cNvPr id="2" name="Picture 1">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46299" cy="549525"/>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2</xdr:col>
      <xdr:colOff>309562</xdr:colOff>
      <xdr:row>3</xdr:row>
      <xdr:rowOff>63751</xdr:rowOff>
    </xdr:to>
    <xdr:pic>
      <xdr:nvPicPr>
        <xdr:cNvPr id="2" name="Picture 1">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38362" cy="549525"/>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1</xdr:col>
      <xdr:colOff>2135187</xdr:colOff>
      <xdr:row>3</xdr:row>
      <xdr:rowOff>63750</xdr:rowOff>
    </xdr:to>
    <xdr:pic>
      <xdr:nvPicPr>
        <xdr:cNvPr id="2" name="Picture 1">
          <a:extLst>
            <a:ext uri="{FF2B5EF4-FFF2-40B4-BE49-F238E27FC236}">
              <a16:creationId xmlns:a16="http://schemas.microsoft.com/office/drawing/2014/main" id="{00000000-0008-0000-09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8362" cy="549525"/>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0A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5187" cy="549525"/>
        </a:xfrm>
        <a:prstGeom prst="rect">
          <a:avLst/>
        </a:prstGeom>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0B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95251" y="0"/>
          <a:ext cx="2135187" cy="549525"/>
        </a:xfrm>
        <a:prstGeom prst="rect">
          <a:avLst/>
        </a:prstGeom>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0C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6774" cy="549525"/>
        </a:xfrm>
        <a:prstGeom prst="rect">
          <a:avLst/>
        </a:prstGeom>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3</xdr:col>
      <xdr:colOff>206374</xdr:colOff>
      <xdr:row>3</xdr:row>
      <xdr:rowOff>63750</xdr:rowOff>
    </xdr:to>
    <xdr:pic>
      <xdr:nvPicPr>
        <xdr:cNvPr id="2" name="Picture 1">
          <a:extLst>
            <a:ext uri="{FF2B5EF4-FFF2-40B4-BE49-F238E27FC236}">
              <a16:creationId xmlns:a16="http://schemas.microsoft.com/office/drawing/2014/main" id="{00000000-0008-0000-0D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5187" cy="549525"/>
        </a:xfrm>
        <a:prstGeom prst="rect">
          <a:avLst/>
        </a:prstGeom>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1</xdr:col>
      <xdr:colOff>2</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0E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 y="0"/>
          <a:ext cx="2135186" cy="549525"/>
        </a:xfrm>
        <a:prstGeom prst="rect">
          <a:avLst/>
        </a:prstGeom>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1</xdr:col>
      <xdr:colOff>3</xdr:colOff>
      <xdr:row>0</xdr:row>
      <xdr:rowOff>0</xdr:rowOff>
    </xdr:from>
    <xdr:to>
      <xdr:col>4</xdr:col>
      <xdr:colOff>301625</xdr:colOff>
      <xdr:row>3</xdr:row>
      <xdr:rowOff>63750</xdr:rowOff>
    </xdr:to>
    <xdr:pic>
      <xdr:nvPicPr>
        <xdr:cNvPr id="2" name="Picture 1">
          <a:extLst>
            <a:ext uri="{FF2B5EF4-FFF2-40B4-BE49-F238E27FC236}">
              <a16:creationId xmlns:a16="http://schemas.microsoft.com/office/drawing/2014/main" id="{00000000-0008-0000-0F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3" y="0"/>
          <a:ext cx="2135185" cy="549525"/>
        </a:xfrm>
        <a:prstGeom prst="rect">
          <a:avLst/>
        </a:prstGeom>
      </xdr:spPr>
    </xdr:pic>
    <xdr:clientData/>
  </xdr:twoCellAnchor>
</xdr:wsDr>
</file>

<file path=xl/drawings/drawing17.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2</xdr:col>
      <xdr:colOff>120650</xdr:colOff>
      <xdr:row>3</xdr:row>
      <xdr:rowOff>70100</xdr:rowOff>
    </xdr:to>
    <xdr:pic>
      <xdr:nvPicPr>
        <xdr:cNvPr id="2" name="Picture 1">
          <a:extLst>
            <a:ext uri="{FF2B5EF4-FFF2-40B4-BE49-F238E27FC236}">
              <a16:creationId xmlns:a16="http://schemas.microsoft.com/office/drawing/2014/main" id="{00000000-0008-0000-10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5188" cy="540000"/>
        </a:xfrm>
        <a:prstGeom prst="rect">
          <a:avLst/>
        </a:prstGeom>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1</xdr:col>
      <xdr:colOff>2127250</xdr:colOff>
      <xdr:row>3</xdr:row>
      <xdr:rowOff>65269</xdr:rowOff>
    </xdr:to>
    <xdr:pic>
      <xdr:nvPicPr>
        <xdr:cNvPr id="6" name="Picture 5">
          <a:extLst>
            <a:ext uri="{FF2B5EF4-FFF2-40B4-BE49-F238E27FC236}">
              <a16:creationId xmlns:a16="http://schemas.microsoft.com/office/drawing/2014/main" id="{00000000-0008-0000-1100-000006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27250" cy="541518"/>
        </a:xfrm>
        <a:prstGeom prst="rect">
          <a:avLst/>
        </a:prstGeom>
      </xdr:spPr>
    </xdr:pic>
    <xdr:clientData/>
  </xdr:twoCellAnchor>
</xdr:wsDr>
</file>

<file path=xl/drawings/drawing19.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3</xdr:col>
      <xdr:colOff>860425</xdr:colOff>
      <xdr:row>3</xdr:row>
      <xdr:rowOff>65269</xdr:rowOff>
    </xdr:to>
    <xdr:pic>
      <xdr:nvPicPr>
        <xdr:cNvPr id="2" name="Picture 1">
          <a:extLst>
            <a:ext uri="{FF2B5EF4-FFF2-40B4-BE49-F238E27FC236}">
              <a16:creationId xmlns:a16="http://schemas.microsoft.com/office/drawing/2014/main" id="{00000000-0008-0000-12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27250" cy="551043"/>
        </a:xfrm>
        <a:prstGeom prst="rect">
          <a:avLst/>
        </a:prstGeom>
      </xdr:spPr>
    </xdr:pic>
    <xdr:clientData/>
  </xdr:twoCellAnchor>
</xdr:wsDr>
</file>

<file path=xl/drawings/drawing20.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1</xdr:col>
      <xdr:colOff>2112963</xdr:colOff>
      <xdr:row>3</xdr:row>
      <xdr:rowOff>65269</xdr:rowOff>
    </xdr:to>
    <xdr:pic>
      <xdr:nvPicPr>
        <xdr:cNvPr id="2" name="Picture 1">
          <a:extLst>
            <a:ext uri="{FF2B5EF4-FFF2-40B4-BE49-F238E27FC236}">
              <a16:creationId xmlns:a16="http://schemas.microsoft.com/office/drawing/2014/main" id="{00000000-0008-0000-13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27250" cy="551043"/>
        </a:xfrm>
        <a:prstGeom prst="rect">
          <a:avLst/>
        </a:prstGeom>
      </xdr:spPr>
    </xdr:pic>
    <xdr:clientData/>
  </xdr:twoCellAnchor>
</xdr:wsDr>
</file>

<file path=xl/drawings/drawing21.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4</xdr:col>
      <xdr:colOff>150812</xdr:colOff>
      <xdr:row>3</xdr:row>
      <xdr:rowOff>63751</xdr:rowOff>
    </xdr:to>
    <xdr:pic>
      <xdr:nvPicPr>
        <xdr:cNvPr id="3" name="Picture 2">
          <a:extLst>
            <a:ext uri="{FF2B5EF4-FFF2-40B4-BE49-F238E27FC236}">
              <a16:creationId xmlns:a16="http://schemas.microsoft.com/office/drawing/2014/main" id="{00000000-0008-0000-14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35187" cy="540000"/>
        </a:xfrm>
        <a:prstGeom prst="rect">
          <a:avLst/>
        </a:prstGeom>
      </xdr:spPr>
    </xdr:pic>
    <xdr:clientData/>
  </xdr:twoCellAnchor>
</xdr:wsDr>
</file>

<file path=xl/drawings/drawing22.xml><?xml version="1.0" encoding="utf-8"?>
<xdr:wsDr xmlns:xdr="http://schemas.openxmlformats.org/drawingml/2006/spreadsheetDrawing" xmlns:a="http://schemas.openxmlformats.org/drawingml/2006/main">
  <xdr:twoCellAnchor editAs="oneCell">
    <xdr:from>
      <xdr:col>1</xdr:col>
      <xdr:colOff>1</xdr:colOff>
      <xdr:row>0</xdr:row>
      <xdr:rowOff>1</xdr:rowOff>
    </xdr:from>
    <xdr:to>
      <xdr:col>4</xdr:col>
      <xdr:colOff>119063</xdr:colOff>
      <xdr:row>3</xdr:row>
      <xdr:rowOff>63751</xdr:rowOff>
    </xdr:to>
    <xdr:pic>
      <xdr:nvPicPr>
        <xdr:cNvPr id="2" name="Picture 1">
          <a:extLst>
            <a:ext uri="{FF2B5EF4-FFF2-40B4-BE49-F238E27FC236}">
              <a16:creationId xmlns:a16="http://schemas.microsoft.com/office/drawing/2014/main" id="{00000000-0008-0000-15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1"/>
          <a:ext cx="2135187" cy="540000"/>
        </a:xfrm>
        <a:prstGeom prst="rect">
          <a:avLst/>
        </a:prstGeom>
      </xdr:spPr>
    </xdr:pic>
    <xdr:clientData/>
  </xdr:twoCellAnchor>
</xdr:wsDr>
</file>

<file path=xl/drawings/drawing23.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2</xdr:col>
      <xdr:colOff>309562</xdr:colOff>
      <xdr:row>3</xdr:row>
      <xdr:rowOff>63750</xdr:rowOff>
    </xdr:to>
    <xdr:pic>
      <xdr:nvPicPr>
        <xdr:cNvPr id="2" name="Picture 1">
          <a:extLst>
            <a:ext uri="{FF2B5EF4-FFF2-40B4-BE49-F238E27FC236}">
              <a16:creationId xmlns:a16="http://schemas.microsoft.com/office/drawing/2014/main" id="{00000000-0008-0000-16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5187" cy="540000"/>
        </a:xfrm>
        <a:prstGeom prst="rect">
          <a:avLst/>
        </a:prstGeom>
      </xdr:spPr>
    </xdr:pic>
    <xdr:clientData/>
  </xdr:twoCellAnchor>
</xdr:wsDr>
</file>

<file path=xl/drawings/drawing24.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17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5187" cy="540000"/>
        </a:xfrm>
        <a:prstGeom prst="rect">
          <a:avLst/>
        </a:prstGeom>
      </xdr:spPr>
    </xdr:pic>
    <xdr:clientData/>
  </xdr:twoCellAnchor>
</xdr:wsDr>
</file>

<file path=xl/drawings/drawing25.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2</xdr:col>
      <xdr:colOff>127000</xdr:colOff>
      <xdr:row>3</xdr:row>
      <xdr:rowOff>63750</xdr:rowOff>
    </xdr:to>
    <xdr:pic>
      <xdr:nvPicPr>
        <xdr:cNvPr id="2" name="Picture 1">
          <a:extLst>
            <a:ext uri="{FF2B5EF4-FFF2-40B4-BE49-F238E27FC236}">
              <a16:creationId xmlns:a16="http://schemas.microsoft.com/office/drawing/2014/main" id="{00000000-0008-0000-18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5187" cy="540000"/>
        </a:xfrm>
        <a:prstGeom prst="rect">
          <a:avLst/>
        </a:prstGeom>
      </xdr:spPr>
    </xdr:pic>
    <xdr:clientData/>
  </xdr:twoCellAnchor>
</xdr:wsDr>
</file>

<file path=xl/drawings/drawing26.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2</xdr:col>
      <xdr:colOff>198437</xdr:colOff>
      <xdr:row>3</xdr:row>
      <xdr:rowOff>63750</xdr:rowOff>
    </xdr:to>
    <xdr:pic>
      <xdr:nvPicPr>
        <xdr:cNvPr id="2" name="Picture 1">
          <a:extLst>
            <a:ext uri="{FF2B5EF4-FFF2-40B4-BE49-F238E27FC236}">
              <a16:creationId xmlns:a16="http://schemas.microsoft.com/office/drawing/2014/main" id="{00000000-0008-0000-19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5187" cy="540000"/>
        </a:xfrm>
        <a:prstGeom prst="rect">
          <a:avLst/>
        </a:prstGeom>
      </xdr:spPr>
    </xdr:pic>
    <xdr:clientData/>
  </xdr:twoCellAnchor>
</xdr:wsDr>
</file>

<file path=xl/drawings/drawing27.xml><?xml version="1.0" encoding="utf-8"?>
<xdr:wsDr xmlns:xdr="http://schemas.openxmlformats.org/drawingml/2006/spreadsheetDrawing" xmlns:a="http://schemas.openxmlformats.org/drawingml/2006/main">
  <xdr:twoCellAnchor editAs="oneCell">
    <xdr:from>
      <xdr:col>1</xdr:col>
      <xdr:colOff>2</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1A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 y="0"/>
          <a:ext cx="2135186" cy="540000"/>
        </a:xfrm>
        <a:prstGeom prst="rect">
          <a:avLst/>
        </a:prstGeom>
      </xdr:spPr>
    </xdr:pic>
    <xdr:clientData/>
  </xdr:twoCellAnchor>
</xdr:wsDr>
</file>

<file path=xl/drawings/drawing28.xml><?xml version="1.0" encoding="utf-8"?>
<xdr:wsDr xmlns:xdr="http://schemas.openxmlformats.org/drawingml/2006/spreadsheetDrawing" xmlns:a="http://schemas.openxmlformats.org/drawingml/2006/main">
  <xdr:twoCellAnchor editAs="oneCell">
    <xdr:from>
      <xdr:col>1</xdr:col>
      <xdr:colOff>3</xdr:colOff>
      <xdr:row>0</xdr:row>
      <xdr:rowOff>0</xdr:rowOff>
    </xdr:from>
    <xdr:to>
      <xdr:col>4</xdr:col>
      <xdr:colOff>526522</xdr:colOff>
      <xdr:row>3</xdr:row>
      <xdr:rowOff>63750</xdr:rowOff>
    </xdr:to>
    <xdr:pic>
      <xdr:nvPicPr>
        <xdr:cNvPr id="2" name="Picture 1">
          <a:extLst>
            <a:ext uri="{FF2B5EF4-FFF2-40B4-BE49-F238E27FC236}">
              <a16:creationId xmlns:a16="http://schemas.microsoft.com/office/drawing/2014/main" id="{00000000-0008-0000-1B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3" y="0"/>
          <a:ext cx="2135185" cy="540000"/>
        </a:xfrm>
        <a:prstGeom prst="rect">
          <a:avLst/>
        </a:prstGeom>
      </xdr:spPr>
    </xdr:pic>
    <xdr:clientData/>
  </xdr:twoCellAnchor>
</xdr:wsDr>
</file>

<file path=xl/drawings/drawing29.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2</xdr:col>
      <xdr:colOff>39688</xdr:colOff>
      <xdr:row>3</xdr:row>
      <xdr:rowOff>63750</xdr:rowOff>
    </xdr:to>
    <xdr:pic>
      <xdr:nvPicPr>
        <xdr:cNvPr id="2" name="Picture 1">
          <a:extLst>
            <a:ext uri="{FF2B5EF4-FFF2-40B4-BE49-F238E27FC236}">
              <a16:creationId xmlns:a16="http://schemas.microsoft.com/office/drawing/2014/main" id="{00000000-0008-0000-1C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5188" cy="549525"/>
        </a:xfrm>
        <a:prstGeom prst="rect">
          <a:avLst/>
        </a:prstGeom>
      </xdr:spPr>
    </xdr:pic>
    <xdr:clientData/>
  </xdr:twoCellAnchor>
</xdr:wsDr>
</file>

<file path=xl/drawings/drawing30.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1</xdr:col>
      <xdr:colOff>2127250</xdr:colOff>
      <xdr:row>3</xdr:row>
      <xdr:rowOff>65269</xdr:rowOff>
    </xdr:to>
    <xdr:pic>
      <xdr:nvPicPr>
        <xdr:cNvPr id="2" name="Picture 1">
          <a:extLst>
            <a:ext uri="{FF2B5EF4-FFF2-40B4-BE49-F238E27FC236}">
              <a16:creationId xmlns:a16="http://schemas.microsoft.com/office/drawing/2014/main" id="{00000000-0008-0000-1D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27250" cy="551043"/>
        </a:xfrm>
        <a:prstGeom prst="rect">
          <a:avLst/>
        </a:prstGeom>
      </xdr:spPr>
    </xdr:pic>
    <xdr:clientData/>
  </xdr:twoCellAnchor>
</xdr:wsDr>
</file>

<file path=xl/drawings/drawing31.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3</xdr:col>
      <xdr:colOff>860425</xdr:colOff>
      <xdr:row>3</xdr:row>
      <xdr:rowOff>65269</xdr:rowOff>
    </xdr:to>
    <xdr:pic>
      <xdr:nvPicPr>
        <xdr:cNvPr id="2" name="Picture 1">
          <a:extLst>
            <a:ext uri="{FF2B5EF4-FFF2-40B4-BE49-F238E27FC236}">
              <a16:creationId xmlns:a16="http://schemas.microsoft.com/office/drawing/2014/main" id="{00000000-0008-0000-1E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27250" cy="551043"/>
        </a:xfrm>
        <a:prstGeom prst="rect">
          <a:avLst/>
        </a:prstGeom>
      </xdr:spPr>
    </xdr:pic>
    <xdr:clientData/>
  </xdr:twoCellAnchor>
</xdr:wsDr>
</file>

<file path=xl/drawings/drawing32.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1</xdr:col>
      <xdr:colOff>2112963</xdr:colOff>
      <xdr:row>3</xdr:row>
      <xdr:rowOff>65269</xdr:rowOff>
    </xdr:to>
    <xdr:pic>
      <xdr:nvPicPr>
        <xdr:cNvPr id="2" name="Picture 1">
          <a:extLst>
            <a:ext uri="{FF2B5EF4-FFF2-40B4-BE49-F238E27FC236}">
              <a16:creationId xmlns:a16="http://schemas.microsoft.com/office/drawing/2014/main" id="{00000000-0008-0000-1F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12963" cy="551043"/>
        </a:xfrm>
        <a:prstGeom prst="rect">
          <a:avLst/>
        </a:prstGeom>
      </xdr:spPr>
    </xdr:pic>
    <xdr:clientData/>
  </xdr:twoCellAnchor>
</xdr:wsDr>
</file>

<file path=xl/drawings/drawing33.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5</xdr:col>
      <xdr:colOff>79374</xdr:colOff>
      <xdr:row>3</xdr:row>
      <xdr:rowOff>63751</xdr:rowOff>
    </xdr:to>
    <xdr:pic>
      <xdr:nvPicPr>
        <xdr:cNvPr id="2" name="Picture 1">
          <a:extLst>
            <a:ext uri="{FF2B5EF4-FFF2-40B4-BE49-F238E27FC236}">
              <a16:creationId xmlns:a16="http://schemas.microsoft.com/office/drawing/2014/main" id="{00000000-0008-0000-20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46299" cy="549525"/>
        </a:xfrm>
        <a:prstGeom prst="rect">
          <a:avLst/>
        </a:prstGeom>
      </xdr:spPr>
    </xdr:pic>
    <xdr:clientData/>
  </xdr:twoCellAnchor>
</xdr:wsDr>
</file>

<file path=xl/drawings/drawing34.xml><?xml version="1.0" encoding="utf-8"?>
<xdr:wsDr xmlns:xdr="http://schemas.openxmlformats.org/drawingml/2006/spreadsheetDrawing" xmlns:a="http://schemas.openxmlformats.org/drawingml/2006/main">
  <xdr:twoCellAnchor editAs="oneCell">
    <xdr:from>
      <xdr:col>1</xdr:col>
      <xdr:colOff>1</xdr:colOff>
      <xdr:row>0</xdr:row>
      <xdr:rowOff>1</xdr:rowOff>
    </xdr:from>
    <xdr:to>
      <xdr:col>5</xdr:col>
      <xdr:colOff>79375</xdr:colOff>
      <xdr:row>3</xdr:row>
      <xdr:rowOff>63751</xdr:rowOff>
    </xdr:to>
    <xdr:pic>
      <xdr:nvPicPr>
        <xdr:cNvPr id="2" name="Picture 1">
          <a:extLst>
            <a:ext uri="{FF2B5EF4-FFF2-40B4-BE49-F238E27FC236}">
              <a16:creationId xmlns:a16="http://schemas.microsoft.com/office/drawing/2014/main" id="{00000000-0008-0000-21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1"/>
          <a:ext cx="2146299" cy="549525"/>
        </a:xfrm>
        <a:prstGeom prst="rect">
          <a:avLst/>
        </a:prstGeom>
      </xdr:spPr>
    </xdr:pic>
    <xdr:clientData/>
  </xdr:twoCellAnchor>
</xdr:wsDr>
</file>

<file path=xl/drawings/drawing35.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2</xdr:col>
      <xdr:colOff>277812</xdr:colOff>
      <xdr:row>3</xdr:row>
      <xdr:rowOff>63750</xdr:rowOff>
    </xdr:to>
    <xdr:pic>
      <xdr:nvPicPr>
        <xdr:cNvPr id="2" name="Picture 1">
          <a:extLst>
            <a:ext uri="{FF2B5EF4-FFF2-40B4-BE49-F238E27FC236}">
              <a16:creationId xmlns:a16="http://schemas.microsoft.com/office/drawing/2014/main" id="{00000000-0008-0000-22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8362" cy="549525"/>
        </a:xfrm>
        <a:prstGeom prst="rect">
          <a:avLst/>
        </a:prstGeom>
      </xdr:spPr>
    </xdr:pic>
    <xdr:clientData/>
  </xdr:twoCellAnchor>
</xdr:wsDr>
</file>

<file path=xl/drawings/drawing36.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23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5187" cy="549525"/>
        </a:xfrm>
        <a:prstGeom prst="rect">
          <a:avLst/>
        </a:prstGeom>
      </xdr:spPr>
    </xdr:pic>
    <xdr:clientData/>
  </xdr:twoCellAnchor>
</xdr:wsDr>
</file>

<file path=xl/drawings/drawing37.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3</xdr:col>
      <xdr:colOff>246063</xdr:colOff>
      <xdr:row>3</xdr:row>
      <xdr:rowOff>63750</xdr:rowOff>
    </xdr:to>
    <xdr:pic>
      <xdr:nvPicPr>
        <xdr:cNvPr id="2" name="Picture 1">
          <a:extLst>
            <a:ext uri="{FF2B5EF4-FFF2-40B4-BE49-F238E27FC236}">
              <a16:creationId xmlns:a16="http://schemas.microsoft.com/office/drawing/2014/main" id="{00000000-0008-0000-24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6774" cy="549525"/>
        </a:xfrm>
        <a:prstGeom prst="rect">
          <a:avLst/>
        </a:prstGeom>
      </xdr:spPr>
    </xdr:pic>
    <xdr:clientData/>
  </xdr:twoCellAnchor>
</xdr:wsDr>
</file>

<file path=xl/drawings/drawing38.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1</xdr:col>
      <xdr:colOff>2135187</xdr:colOff>
      <xdr:row>3</xdr:row>
      <xdr:rowOff>63750</xdr:rowOff>
    </xdr:to>
    <xdr:pic>
      <xdr:nvPicPr>
        <xdr:cNvPr id="2" name="Picture 1">
          <a:extLst>
            <a:ext uri="{FF2B5EF4-FFF2-40B4-BE49-F238E27FC236}">
              <a16:creationId xmlns:a16="http://schemas.microsoft.com/office/drawing/2014/main" id="{00000000-0008-0000-25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5187" cy="549525"/>
        </a:xfrm>
        <a:prstGeom prst="rect">
          <a:avLst/>
        </a:prstGeom>
      </xdr:spPr>
    </xdr:pic>
    <xdr:clientData/>
  </xdr:twoCellAnchor>
</xdr:wsDr>
</file>

<file path=xl/drawings/drawing39.xml><?xml version="1.0" encoding="utf-8"?>
<xdr:wsDr xmlns:xdr="http://schemas.openxmlformats.org/drawingml/2006/spreadsheetDrawing" xmlns:a="http://schemas.openxmlformats.org/drawingml/2006/main">
  <xdr:twoCellAnchor editAs="oneCell">
    <xdr:from>
      <xdr:col>1</xdr:col>
      <xdr:colOff>2</xdr:colOff>
      <xdr:row>0</xdr:row>
      <xdr:rowOff>0</xdr:rowOff>
    </xdr:from>
    <xdr:to>
      <xdr:col>2</xdr:col>
      <xdr:colOff>95250</xdr:colOff>
      <xdr:row>3</xdr:row>
      <xdr:rowOff>63750</xdr:rowOff>
    </xdr:to>
    <xdr:pic>
      <xdr:nvPicPr>
        <xdr:cNvPr id="2" name="Picture 1">
          <a:extLst>
            <a:ext uri="{FF2B5EF4-FFF2-40B4-BE49-F238E27FC236}">
              <a16:creationId xmlns:a16="http://schemas.microsoft.com/office/drawing/2014/main" id="{00000000-0008-0000-26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 y="0"/>
          <a:ext cx="2135186" cy="549525"/>
        </a:xfrm>
        <a:prstGeom prst="rect">
          <a:avLst/>
        </a:prstGeom>
      </xdr:spPr>
    </xdr:pic>
    <xdr:clientData/>
  </xdr:twoCellAnchor>
</xdr:wsDr>
</file>

<file path=xl/drawings/drawing40.xml><?xml version="1.0" encoding="utf-8"?>
<xdr:wsDr xmlns:xdr="http://schemas.openxmlformats.org/drawingml/2006/spreadsheetDrawing" xmlns:a="http://schemas.openxmlformats.org/drawingml/2006/main">
  <xdr:twoCellAnchor editAs="oneCell">
    <xdr:from>
      <xdr:col>1</xdr:col>
      <xdr:colOff>3</xdr:colOff>
      <xdr:row>0</xdr:row>
      <xdr:rowOff>0</xdr:rowOff>
    </xdr:from>
    <xdr:to>
      <xdr:col>4</xdr:col>
      <xdr:colOff>293688</xdr:colOff>
      <xdr:row>3</xdr:row>
      <xdr:rowOff>63750</xdr:rowOff>
    </xdr:to>
    <xdr:pic>
      <xdr:nvPicPr>
        <xdr:cNvPr id="2" name="Picture 1">
          <a:extLst>
            <a:ext uri="{FF2B5EF4-FFF2-40B4-BE49-F238E27FC236}">
              <a16:creationId xmlns:a16="http://schemas.microsoft.com/office/drawing/2014/main" id="{00000000-0008-0000-27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3" y="0"/>
          <a:ext cx="2135185" cy="549525"/>
        </a:xfrm>
        <a:prstGeom prst="rect">
          <a:avLst/>
        </a:prstGeom>
      </xdr:spPr>
    </xdr:pic>
    <xdr:clientData/>
  </xdr:twoCellAnchor>
</xdr:wsDr>
</file>

<file path=xl/drawings/drawing41.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28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5188" cy="549525"/>
        </a:xfrm>
        <a:prstGeom prst="rect">
          <a:avLst/>
        </a:prstGeom>
      </xdr:spPr>
    </xdr:pic>
    <xdr:clientData/>
  </xdr:twoCellAnchor>
</xdr:wsDr>
</file>

<file path=xl/drawings/drawing42.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1</xdr:col>
      <xdr:colOff>2127250</xdr:colOff>
      <xdr:row>3</xdr:row>
      <xdr:rowOff>65269</xdr:rowOff>
    </xdr:to>
    <xdr:pic>
      <xdr:nvPicPr>
        <xdr:cNvPr id="2" name="Picture 1">
          <a:extLst>
            <a:ext uri="{FF2B5EF4-FFF2-40B4-BE49-F238E27FC236}">
              <a16:creationId xmlns:a16="http://schemas.microsoft.com/office/drawing/2014/main" id="{00000000-0008-0000-29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27250" cy="551043"/>
        </a:xfrm>
        <a:prstGeom prst="rect">
          <a:avLst/>
        </a:prstGeom>
      </xdr:spPr>
    </xdr:pic>
    <xdr:clientData/>
  </xdr:twoCellAnchor>
</xdr:wsDr>
</file>

<file path=xl/drawings/drawing43.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3</xdr:col>
      <xdr:colOff>860425</xdr:colOff>
      <xdr:row>3</xdr:row>
      <xdr:rowOff>65269</xdr:rowOff>
    </xdr:to>
    <xdr:pic>
      <xdr:nvPicPr>
        <xdr:cNvPr id="2" name="Picture 1">
          <a:extLst>
            <a:ext uri="{FF2B5EF4-FFF2-40B4-BE49-F238E27FC236}">
              <a16:creationId xmlns:a16="http://schemas.microsoft.com/office/drawing/2014/main" id="{00000000-0008-0000-2A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27250" cy="551043"/>
        </a:xfrm>
        <a:prstGeom prst="rect">
          <a:avLst/>
        </a:prstGeom>
      </xdr:spPr>
    </xdr:pic>
    <xdr:clientData/>
  </xdr:twoCellAnchor>
</xdr:wsDr>
</file>

<file path=xl/drawings/drawing44.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1</xdr:col>
      <xdr:colOff>2112963</xdr:colOff>
      <xdr:row>3</xdr:row>
      <xdr:rowOff>65269</xdr:rowOff>
    </xdr:to>
    <xdr:pic>
      <xdr:nvPicPr>
        <xdr:cNvPr id="2" name="Picture 1">
          <a:extLst>
            <a:ext uri="{FF2B5EF4-FFF2-40B4-BE49-F238E27FC236}">
              <a16:creationId xmlns:a16="http://schemas.microsoft.com/office/drawing/2014/main" id="{00000000-0008-0000-2B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12963" cy="551043"/>
        </a:xfrm>
        <a:prstGeom prst="rect">
          <a:avLst/>
        </a:prstGeom>
      </xdr:spPr>
    </xdr:pic>
    <xdr:clientData/>
  </xdr:twoCellAnchor>
</xdr:wsDr>
</file>

<file path=xl/drawings/drawing45.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3</xdr:col>
      <xdr:colOff>388937</xdr:colOff>
      <xdr:row>3</xdr:row>
      <xdr:rowOff>63751</xdr:rowOff>
    </xdr:to>
    <xdr:pic>
      <xdr:nvPicPr>
        <xdr:cNvPr id="2" name="Picture 1">
          <a:extLst>
            <a:ext uri="{FF2B5EF4-FFF2-40B4-BE49-F238E27FC236}">
              <a16:creationId xmlns:a16="http://schemas.microsoft.com/office/drawing/2014/main" id="{00000000-0008-0000-2C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46299" cy="549525"/>
        </a:xfrm>
        <a:prstGeom prst="rect">
          <a:avLst/>
        </a:prstGeom>
      </xdr:spPr>
    </xdr:pic>
    <xdr:clientData/>
  </xdr:twoCellAnchor>
</xdr:wsDr>
</file>

<file path=xl/drawings/drawing46.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3</xdr:col>
      <xdr:colOff>388937</xdr:colOff>
      <xdr:row>3</xdr:row>
      <xdr:rowOff>63751</xdr:rowOff>
    </xdr:to>
    <xdr:pic>
      <xdr:nvPicPr>
        <xdr:cNvPr id="2" name="Picture 1">
          <a:extLst>
            <a:ext uri="{FF2B5EF4-FFF2-40B4-BE49-F238E27FC236}">
              <a16:creationId xmlns:a16="http://schemas.microsoft.com/office/drawing/2014/main" id="{00000000-0008-0000-2D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41537" cy="549525"/>
        </a:xfrm>
        <a:prstGeom prst="rect">
          <a:avLst/>
        </a:prstGeom>
      </xdr:spPr>
    </xdr:pic>
    <xdr:clientData/>
  </xdr:twoCellAnchor>
</xdr:wsDr>
</file>

<file path=xl/drawings/drawing47.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2</xdr:col>
      <xdr:colOff>39687</xdr:colOff>
      <xdr:row>3</xdr:row>
      <xdr:rowOff>63750</xdr:rowOff>
    </xdr:to>
    <xdr:pic>
      <xdr:nvPicPr>
        <xdr:cNvPr id="2" name="Picture 1">
          <a:extLst>
            <a:ext uri="{FF2B5EF4-FFF2-40B4-BE49-F238E27FC236}">
              <a16:creationId xmlns:a16="http://schemas.microsoft.com/office/drawing/2014/main" id="{00000000-0008-0000-2E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8362" cy="549525"/>
        </a:xfrm>
        <a:prstGeom prst="rect">
          <a:avLst/>
        </a:prstGeom>
      </xdr:spPr>
    </xdr:pic>
    <xdr:clientData/>
  </xdr:twoCellAnchor>
</xdr:wsDr>
</file>

<file path=xl/drawings/drawing48.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2F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5187" cy="549525"/>
        </a:xfrm>
        <a:prstGeom prst="rect">
          <a:avLst/>
        </a:prstGeom>
      </xdr:spPr>
    </xdr:pic>
    <xdr:clientData/>
  </xdr:twoCellAnchor>
</xdr:wsDr>
</file>

<file path=xl/drawings/drawing49.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2</xdr:col>
      <xdr:colOff>317500</xdr:colOff>
      <xdr:row>3</xdr:row>
      <xdr:rowOff>63750</xdr:rowOff>
    </xdr:to>
    <xdr:pic>
      <xdr:nvPicPr>
        <xdr:cNvPr id="2" name="Picture 1">
          <a:extLst>
            <a:ext uri="{FF2B5EF4-FFF2-40B4-BE49-F238E27FC236}">
              <a16:creationId xmlns:a16="http://schemas.microsoft.com/office/drawing/2014/main" id="{00000000-0008-0000-30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6774" cy="549525"/>
        </a:xfrm>
        <a:prstGeom prst="rect">
          <a:avLst/>
        </a:prstGeom>
      </xdr:spPr>
    </xdr:pic>
    <xdr:clientData/>
  </xdr:twoCellAnchor>
</xdr:wsDr>
</file>

<file path=xl/drawings/drawing50.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3</xdr:col>
      <xdr:colOff>15874</xdr:colOff>
      <xdr:row>3</xdr:row>
      <xdr:rowOff>63750</xdr:rowOff>
    </xdr:to>
    <xdr:pic>
      <xdr:nvPicPr>
        <xdr:cNvPr id="2" name="Picture 1">
          <a:extLst>
            <a:ext uri="{FF2B5EF4-FFF2-40B4-BE49-F238E27FC236}">
              <a16:creationId xmlns:a16="http://schemas.microsoft.com/office/drawing/2014/main" id="{00000000-0008-0000-31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5187" cy="549525"/>
        </a:xfrm>
        <a:prstGeom prst="rect">
          <a:avLst/>
        </a:prstGeom>
      </xdr:spPr>
    </xdr:pic>
    <xdr:clientData/>
  </xdr:twoCellAnchor>
</xdr:wsDr>
</file>

<file path=xl/drawings/drawing51.xml><?xml version="1.0" encoding="utf-8"?>
<xdr:wsDr xmlns:xdr="http://schemas.openxmlformats.org/drawingml/2006/spreadsheetDrawing" xmlns:a="http://schemas.openxmlformats.org/drawingml/2006/main">
  <xdr:twoCellAnchor editAs="oneCell">
    <xdr:from>
      <xdr:col>1</xdr:col>
      <xdr:colOff>2</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32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 y="0"/>
          <a:ext cx="2133598" cy="549525"/>
        </a:xfrm>
        <a:prstGeom prst="rect">
          <a:avLst/>
        </a:prstGeom>
      </xdr:spPr>
    </xdr:pic>
    <xdr:clientData/>
  </xdr:twoCellAnchor>
</xdr:wsDr>
</file>

<file path=xl/drawings/drawing52.xml><?xml version="1.0" encoding="utf-8"?>
<xdr:wsDr xmlns:xdr="http://schemas.openxmlformats.org/drawingml/2006/spreadsheetDrawing" xmlns:a="http://schemas.openxmlformats.org/drawingml/2006/main">
  <xdr:twoCellAnchor editAs="oneCell">
    <xdr:from>
      <xdr:col>1</xdr:col>
      <xdr:colOff>3</xdr:colOff>
      <xdr:row>0</xdr:row>
      <xdr:rowOff>0</xdr:rowOff>
    </xdr:from>
    <xdr:to>
      <xdr:col>4</xdr:col>
      <xdr:colOff>563563</xdr:colOff>
      <xdr:row>3</xdr:row>
      <xdr:rowOff>63750</xdr:rowOff>
    </xdr:to>
    <xdr:pic>
      <xdr:nvPicPr>
        <xdr:cNvPr id="2" name="Picture 1">
          <a:extLst>
            <a:ext uri="{FF2B5EF4-FFF2-40B4-BE49-F238E27FC236}">
              <a16:creationId xmlns:a16="http://schemas.microsoft.com/office/drawing/2014/main" id="{00000000-0008-0000-33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3" y="0"/>
          <a:ext cx="2135185" cy="549525"/>
        </a:xfrm>
        <a:prstGeom prst="rect">
          <a:avLst/>
        </a:prstGeom>
      </xdr:spPr>
    </xdr:pic>
    <xdr:clientData/>
  </xdr:twoCellAnchor>
</xdr:wsDr>
</file>

<file path=xl/drawings/drawing53.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2</xdr:col>
      <xdr:colOff>0</xdr:colOff>
      <xdr:row>3</xdr:row>
      <xdr:rowOff>72640</xdr:rowOff>
    </xdr:to>
    <xdr:pic>
      <xdr:nvPicPr>
        <xdr:cNvPr id="2" name="Picture 1">
          <a:extLst>
            <a:ext uri="{FF2B5EF4-FFF2-40B4-BE49-F238E27FC236}">
              <a16:creationId xmlns:a16="http://schemas.microsoft.com/office/drawing/2014/main" id="{00000000-0008-0000-34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5188" cy="549525"/>
        </a:xfrm>
        <a:prstGeom prst="rect">
          <a:avLst/>
        </a:prstGeom>
      </xdr:spPr>
    </xdr:pic>
    <xdr:clientData/>
  </xdr:twoCellAnchor>
</xdr:wsDr>
</file>

<file path=xl/drawings/drawing54.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1</xdr:col>
      <xdr:colOff>2127250</xdr:colOff>
      <xdr:row>3</xdr:row>
      <xdr:rowOff>65269</xdr:rowOff>
    </xdr:to>
    <xdr:pic>
      <xdr:nvPicPr>
        <xdr:cNvPr id="2" name="Picture 1">
          <a:extLst>
            <a:ext uri="{FF2B5EF4-FFF2-40B4-BE49-F238E27FC236}">
              <a16:creationId xmlns:a16="http://schemas.microsoft.com/office/drawing/2014/main" id="{00000000-0008-0000-35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27250" cy="551043"/>
        </a:xfrm>
        <a:prstGeom prst="rect">
          <a:avLst/>
        </a:prstGeom>
      </xdr:spPr>
    </xdr:pic>
    <xdr:clientData/>
  </xdr:twoCellAnchor>
</xdr:wsDr>
</file>

<file path=xl/drawings/drawing55.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3</xdr:col>
      <xdr:colOff>860425</xdr:colOff>
      <xdr:row>3</xdr:row>
      <xdr:rowOff>65269</xdr:rowOff>
    </xdr:to>
    <xdr:pic>
      <xdr:nvPicPr>
        <xdr:cNvPr id="2" name="Picture 1">
          <a:extLst>
            <a:ext uri="{FF2B5EF4-FFF2-40B4-BE49-F238E27FC236}">
              <a16:creationId xmlns:a16="http://schemas.microsoft.com/office/drawing/2014/main" id="{00000000-0008-0000-36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27250" cy="551043"/>
        </a:xfrm>
        <a:prstGeom prst="rect">
          <a:avLst/>
        </a:prstGeom>
      </xdr:spPr>
    </xdr:pic>
    <xdr:clientData/>
  </xdr:twoCellAnchor>
</xdr:wsDr>
</file>

<file path=xl/drawings/drawing56.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1</xdr:col>
      <xdr:colOff>2112963</xdr:colOff>
      <xdr:row>3</xdr:row>
      <xdr:rowOff>65269</xdr:rowOff>
    </xdr:to>
    <xdr:pic>
      <xdr:nvPicPr>
        <xdr:cNvPr id="2" name="Picture 1">
          <a:extLst>
            <a:ext uri="{FF2B5EF4-FFF2-40B4-BE49-F238E27FC236}">
              <a16:creationId xmlns:a16="http://schemas.microsoft.com/office/drawing/2014/main" id="{00000000-0008-0000-37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12963" cy="551043"/>
        </a:xfrm>
        <a:prstGeom prst="rect">
          <a:avLst/>
        </a:prstGeom>
      </xdr:spPr>
    </xdr:pic>
    <xdr:clientData/>
  </xdr:twoCellAnchor>
</xdr:wsDr>
</file>

<file path=xl/drawings/drawing57.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3</xdr:col>
      <xdr:colOff>388937</xdr:colOff>
      <xdr:row>3</xdr:row>
      <xdr:rowOff>63751</xdr:rowOff>
    </xdr:to>
    <xdr:pic>
      <xdr:nvPicPr>
        <xdr:cNvPr id="2" name="Picture 1">
          <a:extLst>
            <a:ext uri="{FF2B5EF4-FFF2-40B4-BE49-F238E27FC236}">
              <a16:creationId xmlns:a16="http://schemas.microsoft.com/office/drawing/2014/main" id="{00000000-0008-0000-38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41537" cy="549525"/>
        </a:xfrm>
        <a:prstGeom prst="rect">
          <a:avLst/>
        </a:prstGeom>
      </xdr:spPr>
    </xdr:pic>
    <xdr:clientData/>
  </xdr:twoCellAnchor>
</xdr:wsDr>
</file>

<file path=xl/drawings/drawing58.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3</xdr:col>
      <xdr:colOff>388937</xdr:colOff>
      <xdr:row>3</xdr:row>
      <xdr:rowOff>63751</xdr:rowOff>
    </xdr:to>
    <xdr:pic>
      <xdr:nvPicPr>
        <xdr:cNvPr id="2" name="Picture 1">
          <a:extLst>
            <a:ext uri="{FF2B5EF4-FFF2-40B4-BE49-F238E27FC236}">
              <a16:creationId xmlns:a16="http://schemas.microsoft.com/office/drawing/2014/main" id="{00000000-0008-0000-39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41537" cy="549525"/>
        </a:xfrm>
        <a:prstGeom prst="rect">
          <a:avLst/>
        </a:prstGeom>
      </xdr:spPr>
    </xdr:pic>
    <xdr:clientData/>
  </xdr:twoCellAnchor>
</xdr:wsDr>
</file>

<file path=xl/drawings/drawing59.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1</xdr:col>
      <xdr:colOff>2135187</xdr:colOff>
      <xdr:row>3</xdr:row>
      <xdr:rowOff>63750</xdr:rowOff>
    </xdr:to>
    <xdr:pic>
      <xdr:nvPicPr>
        <xdr:cNvPr id="2" name="Picture 1">
          <a:extLst>
            <a:ext uri="{FF2B5EF4-FFF2-40B4-BE49-F238E27FC236}">
              <a16:creationId xmlns:a16="http://schemas.microsoft.com/office/drawing/2014/main" id="{00000000-0008-0000-3A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5187" cy="549525"/>
        </a:xfrm>
        <a:prstGeom prst="rect">
          <a:avLst/>
        </a:prstGeom>
      </xdr:spPr>
    </xdr:pic>
    <xdr:clientData/>
  </xdr:twoCellAnchor>
</xdr:wsDr>
</file>

<file path=xl/drawings/drawing60.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3B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5187" cy="549525"/>
        </a:xfrm>
        <a:prstGeom prst="rect">
          <a:avLst/>
        </a:prstGeom>
      </xdr:spPr>
    </xdr:pic>
    <xdr:clientData/>
  </xdr:twoCellAnchor>
</xdr:wsDr>
</file>

<file path=xl/drawings/drawing61.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2</xdr:col>
      <xdr:colOff>150813</xdr:colOff>
      <xdr:row>3</xdr:row>
      <xdr:rowOff>63750</xdr:rowOff>
    </xdr:to>
    <xdr:pic>
      <xdr:nvPicPr>
        <xdr:cNvPr id="2" name="Picture 1">
          <a:extLst>
            <a:ext uri="{FF2B5EF4-FFF2-40B4-BE49-F238E27FC236}">
              <a16:creationId xmlns:a16="http://schemas.microsoft.com/office/drawing/2014/main" id="{00000000-0008-0000-3C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5187" cy="549525"/>
        </a:xfrm>
        <a:prstGeom prst="rect">
          <a:avLst/>
        </a:prstGeom>
      </xdr:spPr>
    </xdr:pic>
    <xdr:clientData/>
  </xdr:twoCellAnchor>
</xdr:wsDr>
</file>

<file path=xl/drawings/drawing62.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3</xdr:col>
      <xdr:colOff>103187</xdr:colOff>
      <xdr:row>3</xdr:row>
      <xdr:rowOff>63750</xdr:rowOff>
    </xdr:to>
    <xdr:pic>
      <xdr:nvPicPr>
        <xdr:cNvPr id="2" name="Picture 1">
          <a:extLst>
            <a:ext uri="{FF2B5EF4-FFF2-40B4-BE49-F238E27FC236}">
              <a16:creationId xmlns:a16="http://schemas.microsoft.com/office/drawing/2014/main" id="{00000000-0008-0000-3D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9949" cy="549525"/>
        </a:xfrm>
        <a:prstGeom prst="rect">
          <a:avLst/>
        </a:prstGeom>
      </xdr:spPr>
    </xdr:pic>
    <xdr:clientData/>
  </xdr:twoCellAnchor>
</xdr:wsDr>
</file>

<file path=xl/drawings/drawing63.xml><?xml version="1.0" encoding="utf-8"?>
<xdr:wsDr xmlns:xdr="http://schemas.openxmlformats.org/drawingml/2006/spreadsheetDrawing" xmlns:a="http://schemas.openxmlformats.org/drawingml/2006/main">
  <xdr:twoCellAnchor editAs="oneCell">
    <xdr:from>
      <xdr:col>1</xdr:col>
      <xdr:colOff>2</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3E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 y="0"/>
          <a:ext cx="2133598" cy="549525"/>
        </a:xfrm>
        <a:prstGeom prst="rect">
          <a:avLst/>
        </a:prstGeom>
      </xdr:spPr>
    </xdr:pic>
    <xdr:clientData/>
  </xdr:twoCellAnchor>
</xdr:wsDr>
</file>

<file path=xl/drawings/drawing64.xml><?xml version="1.0" encoding="utf-8"?>
<xdr:wsDr xmlns:xdr="http://schemas.openxmlformats.org/drawingml/2006/spreadsheetDrawing" xmlns:a="http://schemas.openxmlformats.org/drawingml/2006/main">
  <xdr:twoCellAnchor editAs="oneCell">
    <xdr:from>
      <xdr:col>1</xdr:col>
      <xdr:colOff>3</xdr:colOff>
      <xdr:row>0</xdr:row>
      <xdr:rowOff>0</xdr:rowOff>
    </xdr:from>
    <xdr:to>
      <xdr:col>4</xdr:col>
      <xdr:colOff>285750</xdr:colOff>
      <xdr:row>3</xdr:row>
      <xdr:rowOff>63750</xdr:rowOff>
    </xdr:to>
    <xdr:pic>
      <xdr:nvPicPr>
        <xdr:cNvPr id="2" name="Picture 1">
          <a:extLst>
            <a:ext uri="{FF2B5EF4-FFF2-40B4-BE49-F238E27FC236}">
              <a16:creationId xmlns:a16="http://schemas.microsoft.com/office/drawing/2014/main" id="{00000000-0008-0000-3F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3" y="0"/>
          <a:ext cx="2139947" cy="549525"/>
        </a:xfrm>
        <a:prstGeom prst="rect">
          <a:avLst/>
        </a:prstGeom>
      </xdr:spPr>
    </xdr:pic>
    <xdr:clientData/>
  </xdr:twoCellAnchor>
</xdr:wsDr>
</file>

<file path=xl/drawings/drawing65.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1</xdr:col>
      <xdr:colOff>2135188</xdr:colOff>
      <xdr:row>3</xdr:row>
      <xdr:rowOff>70100</xdr:rowOff>
    </xdr:to>
    <xdr:pic>
      <xdr:nvPicPr>
        <xdr:cNvPr id="2" name="Picture 1">
          <a:extLst>
            <a:ext uri="{FF2B5EF4-FFF2-40B4-BE49-F238E27FC236}">
              <a16:creationId xmlns:a16="http://schemas.microsoft.com/office/drawing/2014/main" id="{00000000-0008-0000-40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3600" cy="549525"/>
        </a:xfrm>
        <a:prstGeom prst="rect">
          <a:avLst/>
        </a:prstGeom>
      </xdr:spPr>
    </xdr:pic>
    <xdr:clientData/>
  </xdr:twoCellAnchor>
</xdr:wsDr>
</file>

<file path=xl/drawings/drawing66.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1</xdr:col>
      <xdr:colOff>2127250</xdr:colOff>
      <xdr:row>3</xdr:row>
      <xdr:rowOff>65269</xdr:rowOff>
    </xdr:to>
    <xdr:pic>
      <xdr:nvPicPr>
        <xdr:cNvPr id="2" name="Picture 1">
          <a:extLst>
            <a:ext uri="{FF2B5EF4-FFF2-40B4-BE49-F238E27FC236}">
              <a16:creationId xmlns:a16="http://schemas.microsoft.com/office/drawing/2014/main" id="{00000000-0008-0000-41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27250" cy="551043"/>
        </a:xfrm>
        <a:prstGeom prst="rect">
          <a:avLst/>
        </a:prstGeom>
      </xdr:spPr>
    </xdr:pic>
    <xdr:clientData/>
  </xdr:twoCellAnchor>
</xdr:wsDr>
</file>

<file path=xl/drawings/drawing67.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3</xdr:col>
      <xdr:colOff>860425</xdr:colOff>
      <xdr:row>3</xdr:row>
      <xdr:rowOff>65269</xdr:rowOff>
    </xdr:to>
    <xdr:pic>
      <xdr:nvPicPr>
        <xdr:cNvPr id="2" name="Picture 1">
          <a:extLst>
            <a:ext uri="{FF2B5EF4-FFF2-40B4-BE49-F238E27FC236}">
              <a16:creationId xmlns:a16="http://schemas.microsoft.com/office/drawing/2014/main" id="{00000000-0008-0000-42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27250" cy="551043"/>
        </a:xfrm>
        <a:prstGeom prst="rect">
          <a:avLst/>
        </a:prstGeom>
      </xdr:spPr>
    </xdr:pic>
    <xdr:clientData/>
  </xdr:twoCellAnchor>
</xdr:wsDr>
</file>

<file path=xl/drawings/drawing68.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1</xdr:col>
      <xdr:colOff>2112963</xdr:colOff>
      <xdr:row>3</xdr:row>
      <xdr:rowOff>65269</xdr:rowOff>
    </xdr:to>
    <xdr:pic>
      <xdr:nvPicPr>
        <xdr:cNvPr id="2" name="Picture 1">
          <a:extLst>
            <a:ext uri="{FF2B5EF4-FFF2-40B4-BE49-F238E27FC236}">
              <a16:creationId xmlns:a16="http://schemas.microsoft.com/office/drawing/2014/main" id="{00000000-0008-0000-43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12963" cy="551043"/>
        </a:xfrm>
        <a:prstGeom prst="rect">
          <a:avLst/>
        </a:prstGeom>
      </xdr:spPr>
    </xdr:pic>
    <xdr:clientData/>
  </xdr:twoCellAnchor>
</xdr:wsDr>
</file>

<file path=xl/drawings/drawing69.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3</xdr:col>
      <xdr:colOff>388937</xdr:colOff>
      <xdr:row>3</xdr:row>
      <xdr:rowOff>63751</xdr:rowOff>
    </xdr:to>
    <xdr:pic>
      <xdr:nvPicPr>
        <xdr:cNvPr id="2" name="Picture 1">
          <a:extLst>
            <a:ext uri="{FF2B5EF4-FFF2-40B4-BE49-F238E27FC236}">
              <a16:creationId xmlns:a16="http://schemas.microsoft.com/office/drawing/2014/main" id="{00000000-0008-0000-44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41537" cy="549525"/>
        </a:xfrm>
        <a:prstGeom prst="rect">
          <a:avLst/>
        </a:prstGeom>
      </xdr:spPr>
    </xdr:pic>
    <xdr:clientData/>
  </xdr:twoCellAnchor>
</xdr:wsDr>
</file>

<file path=xl/drawings/drawing70.xml><?xml version="1.0" encoding="utf-8"?>
<xdr:wsDr xmlns:xdr="http://schemas.openxmlformats.org/drawingml/2006/spreadsheetDrawing" xmlns:a="http://schemas.openxmlformats.org/drawingml/2006/main">
  <xdr:twoCellAnchor editAs="oneCell">
    <xdr:from>
      <xdr:col>1</xdr:col>
      <xdr:colOff>0</xdr:colOff>
      <xdr:row>0</xdr:row>
      <xdr:rowOff>1</xdr:rowOff>
    </xdr:from>
    <xdr:to>
      <xdr:col>3</xdr:col>
      <xdr:colOff>388937</xdr:colOff>
      <xdr:row>3</xdr:row>
      <xdr:rowOff>63751</xdr:rowOff>
    </xdr:to>
    <xdr:pic>
      <xdr:nvPicPr>
        <xdr:cNvPr id="2" name="Picture 1">
          <a:extLst>
            <a:ext uri="{FF2B5EF4-FFF2-40B4-BE49-F238E27FC236}">
              <a16:creationId xmlns:a16="http://schemas.microsoft.com/office/drawing/2014/main" id="{00000000-0008-0000-45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
          <a:ext cx="2141537" cy="549525"/>
        </a:xfrm>
        <a:prstGeom prst="rect">
          <a:avLst/>
        </a:prstGeom>
      </xdr:spPr>
    </xdr:pic>
    <xdr:clientData/>
  </xdr:twoCellAnchor>
</xdr:wsDr>
</file>

<file path=xl/drawings/drawing71.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46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5187" cy="549525"/>
        </a:xfrm>
        <a:prstGeom prst="rect">
          <a:avLst/>
        </a:prstGeom>
      </xdr:spPr>
    </xdr:pic>
    <xdr:clientData/>
  </xdr:twoCellAnchor>
</xdr:wsDr>
</file>

<file path=xl/drawings/drawing72.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1</xdr:col>
      <xdr:colOff>2135188</xdr:colOff>
      <xdr:row>3</xdr:row>
      <xdr:rowOff>63750</xdr:rowOff>
    </xdr:to>
    <xdr:pic>
      <xdr:nvPicPr>
        <xdr:cNvPr id="2" name="Picture 1">
          <a:extLst>
            <a:ext uri="{FF2B5EF4-FFF2-40B4-BE49-F238E27FC236}">
              <a16:creationId xmlns:a16="http://schemas.microsoft.com/office/drawing/2014/main" id="{00000000-0008-0000-47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6774" cy="549525"/>
        </a:xfrm>
        <a:prstGeom prst="rect">
          <a:avLst/>
        </a:prstGeom>
      </xdr:spPr>
    </xdr:pic>
    <xdr:clientData/>
  </xdr:twoCellAnchor>
</xdr:wsDr>
</file>

<file path=xl/drawings/drawing73.xml><?xml version="1.0" encoding="utf-8"?>
<xdr:wsDr xmlns:xdr="http://schemas.openxmlformats.org/drawingml/2006/spreadsheetDrawing" xmlns:a="http://schemas.openxmlformats.org/drawingml/2006/main">
  <xdr:twoCellAnchor editAs="oneCell">
    <xdr:from>
      <xdr:col>1</xdr:col>
      <xdr:colOff>3</xdr:colOff>
      <xdr:row>0</xdr:row>
      <xdr:rowOff>0</xdr:rowOff>
    </xdr:from>
    <xdr:to>
      <xdr:col>5</xdr:col>
      <xdr:colOff>21167</xdr:colOff>
      <xdr:row>3</xdr:row>
      <xdr:rowOff>63750</xdr:rowOff>
    </xdr:to>
    <xdr:pic>
      <xdr:nvPicPr>
        <xdr:cNvPr id="2" name="Picture 1">
          <a:extLst>
            <a:ext uri="{FF2B5EF4-FFF2-40B4-BE49-F238E27FC236}">
              <a16:creationId xmlns:a16="http://schemas.microsoft.com/office/drawing/2014/main" id="{00000000-0008-0000-48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3" y="0"/>
          <a:ext cx="2139947" cy="549525"/>
        </a:xfrm>
        <a:prstGeom prst="rect">
          <a:avLst/>
        </a:prstGeom>
      </xdr:spPr>
    </xdr:pic>
    <xdr:clientData/>
  </xdr:twoCellAnchor>
</xdr:wsDr>
</file>

<file path=xl/drawings/drawing74.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2</xdr:col>
      <xdr:colOff>230188</xdr:colOff>
      <xdr:row>3</xdr:row>
      <xdr:rowOff>63750</xdr:rowOff>
    </xdr:to>
    <xdr:pic>
      <xdr:nvPicPr>
        <xdr:cNvPr id="2" name="Picture 1">
          <a:extLst>
            <a:ext uri="{FF2B5EF4-FFF2-40B4-BE49-F238E27FC236}">
              <a16:creationId xmlns:a16="http://schemas.microsoft.com/office/drawing/2014/main" id="{00000000-0008-0000-49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2135188" cy="549525"/>
        </a:xfrm>
        <a:prstGeom prst="rect">
          <a:avLst/>
        </a:prstGeom>
      </xdr:spPr>
    </xdr:pic>
    <xdr:clientData/>
  </xdr:twoCellAnchor>
</xdr:wsDr>
</file>

<file path=xl/drawings/drawing75.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4</xdr:col>
      <xdr:colOff>489470</xdr:colOff>
      <xdr:row>3</xdr:row>
      <xdr:rowOff>71370</xdr:rowOff>
    </xdr:to>
    <xdr:pic>
      <xdr:nvPicPr>
        <xdr:cNvPr id="2" name="Picture 1">
          <a:extLst>
            <a:ext uri="{FF2B5EF4-FFF2-40B4-BE49-F238E27FC236}">
              <a16:creationId xmlns:a16="http://schemas.microsoft.com/office/drawing/2014/main" id="{00000000-0008-0000-4A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2012" cy="549525"/>
        </a:xfrm>
        <a:prstGeom prst="rect">
          <a:avLst/>
        </a:prstGeom>
      </xdr:spPr>
    </xdr:pic>
    <xdr:clientData/>
  </xdr:twoCellAnchor>
</xdr:wsDr>
</file>

<file path=xl/drawings/drawing76.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4</xdr:col>
      <xdr:colOff>351732</xdr:colOff>
      <xdr:row>3</xdr:row>
      <xdr:rowOff>70100</xdr:rowOff>
    </xdr:to>
    <xdr:pic>
      <xdr:nvPicPr>
        <xdr:cNvPr id="2" name="Picture 1">
          <a:extLst>
            <a:ext uri="{FF2B5EF4-FFF2-40B4-BE49-F238E27FC236}">
              <a16:creationId xmlns:a16="http://schemas.microsoft.com/office/drawing/2014/main" id="{00000000-0008-0000-4B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43124" cy="549525"/>
        </a:xfrm>
        <a:prstGeom prst="rect">
          <a:avLst/>
        </a:prstGeom>
      </xdr:spPr>
    </xdr:pic>
    <xdr:clientData/>
  </xdr:twoCellAnchor>
</xdr:wsDr>
</file>

<file path=xl/drawings/drawing77.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1</xdr:col>
      <xdr:colOff>2213505</xdr:colOff>
      <xdr:row>3</xdr:row>
      <xdr:rowOff>72640</xdr:rowOff>
    </xdr:to>
    <xdr:pic>
      <xdr:nvPicPr>
        <xdr:cNvPr id="2" name="Picture 1">
          <a:extLst>
            <a:ext uri="{FF2B5EF4-FFF2-40B4-BE49-F238E27FC236}">
              <a16:creationId xmlns:a16="http://schemas.microsoft.com/office/drawing/2014/main" id="{00000000-0008-0000-4C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6774" cy="549525"/>
        </a:xfrm>
        <a:prstGeom prst="rect">
          <a:avLst/>
        </a:prstGeom>
      </xdr:spPr>
    </xdr:pic>
    <xdr:clientData/>
  </xdr:twoCellAnchor>
</xdr:wsDr>
</file>

<file path=xl/drawings/drawing78.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1</xdr:col>
      <xdr:colOff>2135188</xdr:colOff>
      <xdr:row>3</xdr:row>
      <xdr:rowOff>72640</xdr:rowOff>
    </xdr:to>
    <xdr:pic>
      <xdr:nvPicPr>
        <xdr:cNvPr id="2" name="Picture 1">
          <a:extLst>
            <a:ext uri="{FF2B5EF4-FFF2-40B4-BE49-F238E27FC236}">
              <a16:creationId xmlns:a16="http://schemas.microsoft.com/office/drawing/2014/main" id="{00000000-0008-0000-4D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2012" cy="549525"/>
        </a:xfrm>
        <a:prstGeom prst="rect">
          <a:avLst/>
        </a:prstGeom>
      </xdr:spPr>
    </xdr:pic>
    <xdr:clientData/>
  </xdr:twoCellAnchor>
</xdr:wsDr>
</file>

<file path=xl/drawings/drawing79.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3</xdr:col>
      <xdr:colOff>377825</xdr:colOff>
      <xdr:row>3</xdr:row>
      <xdr:rowOff>72640</xdr:rowOff>
    </xdr:to>
    <xdr:pic>
      <xdr:nvPicPr>
        <xdr:cNvPr id="2" name="Picture 1">
          <a:extLst>
            <a:ext uri="{FF2B5EF4-FFF2-40B4-BE49-F238E27FC236}">
              <a16:creationId xmlns:a16="http://schemas.microsoft.com/office/drawing/2014/main" id="{00000000-0008-0000-4E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8362" cy="549525"/>
        </a:xfrm>
        <a:prstGeom prst="rect">
          <a:avLst/>
        </a:prstGeom>
      </xdr:spPr>
    </xdr:pic>
    <xdr:clientData/>
  </xdr:twoCellAnchor>
</xdr:wsDr>
</file>

<file path=xl/drawings/drawing80.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2</xdr:col>
      <xdr:colOff>1184593</xdr:colOff>
      <xdr:row>3</xdr:row>
      <xdr:rowOff>72640</xdr:rowOff>
    </xdr:to>
    <xdr:pic>
      <xdr:nvPicPr>
        <xdr:cNvPr id="2" name="Picture 1">
          <a:extLst>
            <a:ext uri="{FF2B5EF4-FFF2-40B4-BE49-F238E27FC236}">
              <a16:creationId xmlns:a16="http://schemas.microsoft.com/office/drawing/2014/main" id="{00000000-0008-0000-4F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2012" cy="549525"/>
        </a:xfrm>
        <a:prstGeom prst="rect">
          <a:avLst/>
        </a:prstGeom>
      </xdr:spPr>
    </xdr:pic>
    <xdr:clientData/>
  </xdr:twoCellAnchor>
</xdr:wsDr>
</file>

<file path=xl/drawings/drawing81.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2</xdr:col>
      <xdr:colOff>1190943</xdr:colOff>
      <xdr:row>3</xdr:row>
      <xdr:rowOff>68830</xdr:rowOff>
    </xdr:to>
    <xdr:pic>
      <xdr:nvPicPr>
        <xdr:cNvPr id="2" name="Picture 1">
          <a:extLst>
            <a:ext uri="{FF2B5EF4-FFF2-40B4-BE49-F238E27FC236}">
              <a16:creationId xmlns:a16="http://schemas.microsoft.com/office/drawing/2014/main" id="{00000000-0008-0000-50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8362" cy="549525"/>
        </a:xfrm>
        <a:prstGeom prst="rect">
          <a:avLst/>
        </a:prstGeom>
      </xdr:spPr>
    </xdr:pic>
    <xdr:clientData/>
  </xdr:twoCellAnchor>
</xdr:wsDr>
</file>

<file path=xl/drawings/drawing82.xml><?xml version="1.0" encoding="utf-8"?>
<xdr:wsDr xmlns:xdr="http://schemas.openxmlformats.org/drawingml/2006/spreadsheetDrawing" xmlns:a="http://schemas.openxmlformats.org/drawingml/2006/main">
  <xdr:twoCellAnchor editAs="oneCell">
    <xdr:from>
      <xdr:col>1</xdr:col>
      <xdr:colOff>1</xdr:colOff>
      <xdr:row>0</xdr:row>
      <xdr:rowOff>0</xdr:rowOff>
    </xdr:from>
    <xdr:to>
      <xdr:col>4</xdr:col>
      <xdr:colOff>345758</xdr:colOff>
      <xdr:row>3</xdr:row>
      <xdr:rowOff>72640</xdr:rowOff>
    </xdr:to>
    <xdr:pic>
      <xdr:nvPicPr>
        <xdr:cNvPr id="2" name="Picture 1">
          <a:extLst>
            <a:ext uri="{FF2B5EF4-FFF2-40B4-BE49-F238E27FC236}">
              <a16:creationId xmlns:a16="http://schemas.microsoft.com/office/drawing/2014/main" id="{00000000-0008-0000-51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2136774" cy="549525"/>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5.xml"/><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7.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28.xml"/><Relationship Id="rId1" Type="http://schemas.openxmlformats.org/officeDocument/2006/relationships/printerSettings" Target="../printerSettings/printerSettings28.bin"/></Relationships>
</file>

<file path=xl/worksheets/_rels/sheet29.xml.rels><?xml version="1.0" encoding="UTF-8" standalone="yes"?>
<Relationships xmlns="http://schemas.openxmlformats.org/package/2006/relationships"><Relationship Id="rId2" Type="http://schemas.openxmlformats.org/officeDocument/2006/relationships/drawing" Target="../drawings/drawing29.xml"/><Relationship Id="rId1" Type="http://schemas.openxmlformats.org/officeDocument/2006/relationships/printerSettings" Target="../printerSettings/printerSettings29.bin"/></Relationships>
</file>

<file path=xl/worksheets/_rels/sheet30.xml.rels><?xml version="1.0" encoding="UTF-8" standalone="yes"?>
<Relationships xmlns="http://schemas.openxmlformats.org/package/2006/relationships"><Relationship Id="rId2" Type="http://schemas.openxmlformats.org/officeDocument/2006/relationships/drawing" Target="../drawings/drawing30.xml"/><Relationship Id="rId1" Type="http://schemas.openxmlformats.org/officeDocument/2006/relationships/printerSettings" Target="../printerSettings/printerSettings30.bin"/></Relationships>
</file>

<file path=xl/worksheets/_rels/sheet31.xml.rels><?xml version="1.0" encoding="UTF-8" standalone="yes"?>
<Relationships xmlns="http://schemas.openxmlformats.org/package/2006/relationships"><Relationship Id="rId2" Type="http://schemas.openxmlformats.org/officeDocument/2006/relationships/drawing" Target="../drawings/drawing31.xml"/><Relationship Id="rId1" Type="http://schemas.openxmlformats.org/officeDocument/2006/relationships/printerSettings" Target="../printerSettings/printerSettings31.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32.xml"/><Relationship Id="rId1" Type="http://schemas.openxmlformats.org/officeDocument/2006/relationships/printerSettings" Target="../printerSettings/printerSettings32.bin"/></Relationships>
</file>

<file path=xl/worksheets/_rels/sheet33.xml.rels><?xml version="1.0" encoding="UTF-8" standalone="yes"?>
<Relationships xmlns="http://schemas.openxmlformats.org/package/2006/relationships"><Relationship Id="rId2" Type="http://schemas.openxmlformats.org/officeDocument/2006/relationships/drawing" Target="../drawings/drawing33.xml"/><Relationship Id="rId1" Type="http://schemas.openxmlformats.org/officeDocument/2006/relationships/printerSettings" Target="../printerSettings/printerSettings33.bin"/></Relationships>
</file>

<file path=xl/worksheets/_rels/sheet34.xml.rels><?xml version="1.0" encoding="UTF-8" standalone="yes"?>
<Relationships xmlns="http://schemas.openxmlformats.org/package/2006/relationships"><Relationship Id="rId2" Type="http://schemas.openxmlformats.org/officeDocument/2006/relationships/drawing" Target="../drawings/drawing34.xml"/><Relationship Id="rId1" Type="http://schemas.openxmlformats.org/officeDocument/2006/relationships/printerSettings" Target="../printerSettings/printerSettings34.bin"/></Relationships>
</file>

<file path=xl/worksheets/_rels/sheet35.xml.rels><?xml version="1.0" encoding="UTF-8" standalone="yes"?>
<Relationships xmlns="http://schemas.openxmlformats.org/package/2006/relationships"><Relationship Id="rId2" Type="http://schemas.openxmlformats.org/officeDocument/2006/relationships/drawing" Target="../drawings/drawing35.xml"/><Relationship Id="rId1" Type="http://schemas.openxmlformats.org/officeDocument/2006/relationships/printerSettings" Target="../printerSettings/printerSettings35.bin"/></Relationships>
</file>

<file path=xl/worksheets/_rels/sheet36.xml.rels><?xml version="1.0" encoding="UTF-8" standalone="yes"?>
<Relationships xmlns="http://schemas.openxmlformats.org/package/2006/relationships"><Relationship Id="rId2" Type="http://schemas.openxmlformats.org/officeDocument/2006/relationships/drawing" Target="../drawings/drawing36.xml"/><Relationship Id="rId1" Type="http://schemas.openxmlformats.org/officeDocument/2006/relationships/printerSettings" Target="../printerSettings/printerSettings36.bin"/></Relationships>
</file>

<file path=xl/worksheets/_rels/sheet37.xml.rels><?xml version="1.0" encoding="UTF-8" standalone="yes"?>
<Relationships xmlns="http://schemas.openxmlformats.org/package/2006/relationships"><Relationship Id="rId2" Type="http://schemas.openxmlformats.org/officeDocument/2006/relationships/drawing" Target="../drawings/drawing37.xml"/><Relationship Id="rId1" Type="http://schemas.openxmlformats.org/officeDocument/2006/relationships/printerSettings" Target="../printerSettings/printerSettings37.bin"/></Relationships>
</file>

<file path=xl/worksheets/_rels/sheet38.xml.rels><?xml version="1.0" encoding="UTF-8" standalone="yes"?>
<Relationships xmlns="http://schemas.openxmlformats.org/package/2006/relationships"><Relationship Id="rId2" Type="http://schemas.openxmlformats.org/officeDocument/2006/relationships/drawing" Target="../drawings/drawing38.xml"/><Relationship Id="rId1" Type="http://schemas.openxmlformats.org/officeDocument/2006/relationships/printerSettings" Target="../printerSettings/printerSettings38.bin"/></Relationships>
</file>

<file path=xl/worksheets/_rels/sheet39.xml.rels><?xml version="1.0" encoding="UTF-8" standalone="yes"?>
<Relationships xmlns="http://schemas.openxmlformats.org/package/2006/relationships"><Relationship Id="rId2" Type="http://schemas.openxmlformats.org/officeDocument/2006/relationships/drawing" Target="../drawings/drawing39.xml"/><Relationship Id="rId1" Type="http://schemas.openxmlformats.org/officeDocument/2006/relationships/printerSettings" Target="../printerSettings/printerSettings39.bin"/></Relationships>
</file>

<file path=xl/worksheets/_rels/sheet40.xml.rels><?xml version="1.0" encoding="UTF-8" standalone="yes"?>
<Relationships xmlns="http://schemas.openxmlformats.org/package/2006/relationships"><Relationship Id="rId2" Type="http://schemas.openxmlformats.org/officeDocument/2006/relationships/drawing" Target="../drawings/drawing40.xml"/><Relationship Id="rId1" Type="http://schemas.openxmlformats.org/officeDocument/2006/relationships/printerSettings" Target="../printerSettings/printerSettings40.bin"/></Relationships>
</file>

<file path=xl/worksheets/_rels/sheet41.xml.rels><?xml version="1.0" encoding="UTF-8" standalone="yes"?>
<Relationships xmlns="http://schemas.openxmlformats.org/package/2006/relationships"><Relationship Id="rId2" Type="http://schemas.openxmlformats.org/officeDocument/2006/relationships/drawing" Target="../drawings/drawing41.xml"/><Relationship Id="rId1" Type="http://schemas.openxmlformats.org/officeDocument/2006/relationships/printerSettings" Target="../printerSettings/printerSettings41.bin"/></Relationships>
</file>

<file path=xl/worksheets/_rels/sheet42.xml.rels><?xml version="1.0" encoding="UTF-8" standalone="yes"?>
<Relationships xmlns="http://schemas.openxmlformats.org/package/2006/relationships"><Relationship Id="rId2" Type="http://schemas.openxmlformats.org/officeDocument/2006/relationships/drawing" Target="../drawings/drawing42.xml"/><Relationship Id="rId1" Type="http://schemas.openxmlformats.org/officeDocument/2006/relationships/printerSettings" Target="../printerSettings/printerSettings42.bin"/></Relationships>
</file>

<file path=xl/worksheets/_rels/sheet43.xml.rels><?xml version="1.0" encoding="UTF-8" standalone="yes"?>
<Relationships xmlns="http://schemas.openxmlformats.org/package/2006/relationships"><Relationship Id="rId2" Type="http://schemas.openxmlformats.org/officeDocument/2006/relationships/drawing" Target="../drawings/drawing43.xml"/><Relationship Id="rId1" Type="http://schemas.openxmlformats.org/officeDocument/2006/relationships/printerSettings" Target="../printerSettings/printerSettings43.bin"/></Relationships>
</file>

<file path=xl/worksheets/_rels/sheet44.xml.rels><?xml version="1.0" encoding="UTF-8" standalone="yes"?>
<Relationships xmlns="http://schemas.openxmlformats.org/package/2006/relationships"><Relationship Id="rId2" Type="http://schemas.openxmlformats.org/officeDocument/2006/relationships/drawing" Target="../drawings/drawing44.xml"/><Relationship Id="rId1" Type="http://schemas.openxmlformats.org/officeDocument/2006/relationships/printerSettings" Target="../printerSettings/printerSettings44.bin"/></Relationships>
</file>

<file path=xl/worksheets/_rels/sheet45.xml.rels><?xml version="1.0" encoding="UTF-8" standalone="yes"?>
<Relationships xmlns="http://schemas.openxmlformats.org/package/2006/relationships"><Relationship Id="rId2" Type="http://schemas.openxmlformats.org/officeDocument/2006/relationships/drawing" Target="../drawings/drawing45.xml"/><Relationship Id="rId1" Type="http://schemas.openxmlformats.org/officeDocument/2006/relationships/printerSettings" Target="../printerSettings/printerSettings45.bin"/></Relationships>
</file>

<file path=xl/worksheets/_rels/sheet46.xml.rels><?xml version="1.0" encoding="UTF-8" standalone="yes"?>
<Relationships xmlns="http://schemas.openxmlformats.org/package/2006/relationships"><Relationship Id="rId2" Type="http://schemas.openxmlformats.org/officeDocument/2006/relationships/drawing" Target="../drawings/drawing46.xml"/><Relationship Id="rId1" Type="http://schemas.openxmlformats.org/officeDocument/2006/relationships/printerSettings" Target="../printerSettings/printerSettings46.bin"/></Relationships>
</file>

<file path=xl/worksheets/_rels/sheet47.xml.rels><?xml version="1.0" encoding="UTF-8" standalone="yes"?>
<Relationships xmlns="http://schemas.openxmlformats.org/package/2006/relationships"><Relationship Id="rId2" Type="http://schemas.openxmlformats.org/officeDocument/2006/relationships/drawing" Target="../drawings/drawing47.xml"/><Relationship Id="rId1" Type="http://schemas.openxmlformats.org/officeDocument/2006/relationships/printerSettings" Target="../printerSettings/printerSettings47.bin"/></Relationships>
</file>

<file path=xl/worksheets/_rels/sheet48.xml.rels><?xml version="1.0" encoding="UTF-8" standalone="yes"?>
<Relationships xmlns="http://schemas.openxmlformats.org/package/2006/relationships"><Relationship Id="rId2" Type="http://schemas.openxmlformats.org/officeDocument/2006/relationships/drawing" Target="../drawings/drawing48.xml"/><Relationship Id="rId1" Type="http://schemas.openxmlformats.org/officeDocument/2006/relationships/printerSettings" Target="../printerSettings/printerSettings48.bin"/></Relationships>
</file>

<file path=xl/worksheets/_rels/sheet49.xml.rels><?xml version="1.0" encoding="UTF-8" standalone="yes"?>
<Relationships xmlns="http://schemas.openxmlformats.org/package/2006/relationships"><Relationship Id="rId2" Type="http://schemas.openxmlformats.org/officeDocument/2006/relationships/drawing" Target="../drawings/drawing49.xml"/><Relationship Id="rId1" Type="http://schemas.openxmlformats.org/officeDocument/2006/relationships/printerSettings" Target="../printerSettings/printerSettings49.bin"/></Relationships>
</file>

<file path=xl/worksheets/_rels/sheet50.xml.rels><?xml version="1.0" encoding="UTF-8" standalone="yes"?>
<Relationships xmlns="http://schemas.openxmlformats.org/package/2006/relationships"><Relationship Id="rId2" Type="http://schemas.openxmlformats.org/officeDocument/2006/relationships/drawing" Target="../drawings/drawing50.xml"/><Relationship Id="rId1" Type="http://schemas.openxmlformats.org/officeDocument/2006/relationships/printerSettings" Target="../printerSettings/printerSettings50.bin"/></Relationships>
</file>

<file path=xl/worksheets/_rels/sheet51.xml.rels><?xml version="1.0" encoding="UTF-8" standalone="yes"?>
<Relationships xmlns="http://schemas.openxmlformats.org/package/2006/relationships"><Relationship Id="rId2" Type="http://schemas.openxmlformats.org/officeDocument/2006/relationships/drawing" Target="../drawings/drawing51.xml"/><Relationship Id="rId1" Type="http://schemas.openxmlformats.org/officeDocument/2006/relationships/printerSettings" Target="../printerSettings/printerSettings51.bin"/></Relationships>
</file>

<file path=xl/worksheets/_rels/sheet52.xml.rels><?xml version="1.0" encoding="UTF-8" standalone="yes"?>
<Relationships xmlns="http://schemas.openxmlformats.org/package/2006/relationships"><Relationship Id="rId2" Type="http://schemas.openxmlformats.org/officeDocument/2006/relationships/drawing" Target="../drawings/drawing52.xml"/><Relationship Id="rId1" Type="http://schemas.openxmlformats.org/officeDocument/2006/relationships/printerSettings" Target="../printerSettings/printerSettings52.bin"/></Relationships>
</file>

<file path=xl/worksheets/_rels/sheet53.xml.rels><?xml version="1.0" encoding="UTF-8" standalone="yes"?>
<Relationships xmlns="http://schemas.openxmlformats.org/package/2006/relationships"><Relationship Id="rId2" Type="http://schemas.openxmlformats.org/officeDocument/2006/relationships/drawing" Target="../drawings/drawing53.xml"/><Relationship Id="rId1" Type="http://schemas.openxmlformats.org/officeDocument/2006/relationships/printerSettings" Target="../printerSettings/printerSettings53.bin"/></Relationships>
</file>

<file path=xl/worksheets/_rels/sheet54.xml.rels><?xml version="1.0" encoding="UTF-8" standalone="yes"?>
<Relationships xmlns="http://schemas.openxmlformats.org/package/2006/relationships"><Relationship Id="rId2" Type="http://schemas.openxmlformats.org/officeDocument/2006/relationships/drawing" Target="../drawings/drawing54.xml"/><Relationship Id="rId1" Type="http://schemas.openxmlformats.org/officeDocument/2006/relationships/printerSettings" Target="../printerSettings/printerSettings54.bin"/></Relationships>
</file>

<file path=xl/worksheets/_rels/sheet55.xml.rels><?xml version="1.0" encoding="UTF-8" standalone="yes"?>
<Relationships xmlns="http://schemas.openxmlformats.org/package/2006/relationships"><Relationship Id="rId2" Type="http://schemas.openxmlformats.org/officeDocument/2006/relationships/drawing" Target="../drawings/drawing55.xml"/><Relationship Id="rId1" Type="http://schemas.openxmlformats.org/officeDocument/2006/relationships/printerSettings" Target="../printerSettings/printerSettings55.bin"/></Relationships>
</file>

<file path=xl/worksheets/_rels/sheet56.xml.rels><?xml version="1.0" encoding="UTF-8" standalone="yes"?>
<Relationships xmlns="http://schemas.openxmlformats.org/package/2006/relationships"><Relationship Id="rId2" Type="http://schemas.openxmlformats.org/officeDocument/2006/relationships/drawing" Target="../drawings/drawing56.xml"/><Relationship Id="rId1" Type="http://schemas.openxmlformats.org/officeDocument/2006/relationships/printerSettings" Target="../printerSettings/printerSettings56.bin"/></Relationships>
</file>

<file path=xl/worksheets/_rels/sheet57.xml.rels><?xml version="1.0" encoding="UTF-8" standalone="yes"?>
<Relationships xmlns="http://schemas.openxmlformats.org/package/2006/relationships"><Relationship Id="rId2" Type="http://schemas.openxmlformats.org/officeDocument/2006/relationships/drawing" Target="../drawings/drawing57.xml"/><Relationship Id="rId1" Type="http://schemas.openxmlformats.org/officeDocument/2006/relationships/printerSettings" Target="../printerSettings/printerSettings57.bin"/></Relationships>
</file>

<file path=xl/worksheets/_rels/sheet58.xml.rels><?xml version="1.0" encoding="UTF-8" standalone="yes"?>
<Relationships xmlns="http://schemas.openxmlformats.org/package/2006/relationships"><Relationship Id="rId2" Type="http://schemas.openxmlformats.org/officeDocument/2006/relationships/drawing" Target="../drawings/drawing58.xml"/><Relationship Id="rId1" Type="http://schemas.openxmlformats.org/officeDocument/2006/relationships/printerSettings" Target="../printerSettings/printerSettings58.bin"/></Relationships>
</file>

<file path=xl/worksheets/_rels/sheet59.xml.rels><?xml version="1.0" encoding="UTF-8" standalone="yes"?>
<Relationships xmlns="http://schemas.openxmlformats.org/package/2006/relationships"><Relationship Id="rId2" Type="http://schemas.openxmlformats.org/officeDocument/2006/relationships/drawing" Target="../drawings/drawing59.xml"/><Relationship Id="rId1" Type="http://schemas.openxmlformats.org/officeDocument/2006/relationships/printerSettings" Target="../printerSettings/printerSettings59.bin"/></Relationships>
</file>

<file path=xl/worksheets/_rels/sheet60.xml.rels><?xml version="1.0" encoding="UTF-8" standalone="yes"?>
<Relationships xmlns="http://schemas.openxmlformats.org/package/2006/relationships"><Relationship Id="rId2" Type="http://schemas.openxmlformats.org/officeDocument/2006/relationships/drawing" Target="../drawings/drawing60.xml"/><Relationship Id="rId1" Type="http://schemas.openxmlformats.org/officeDocument/2006/relationships/printerSettings" Target="../printerSettings/printerSettings60.bin"/></Relationships>
</file>

<file path=xl/worksheets/_rels/sheet61.xml.rels><?xml version="1.0" encoding="UTF-8" standalone="yes"?>
<Relationships xmlns="http://schemas.openxmlformats.org/package/2006/relationships"><Relationship Id="rId2" Type="http://schemas.openxmlformats.org/officeDocument/2006/relationships/drawing" Target="../drawings/drawing61.xml"/><Relationship Id="rId1" Type="http://schemas.openxmlformats.org/officeDocument/2006/relationships/printerSettings" Target="../printerSettings/printerSettings61.bin"/></Relationships>
</file>

<file path=xl/worksheets/_rels/sheet62.xml.rels><?xml version="1.0" encoding="UTF-8" standalone="yes"?>
<Relationships xmlns="http://schemas.openxmlformats.org/package/2006/relationships"><Relationship Id="rId2" Type="http://schemas.openxmlformats.org/officeDocument/2006/relationships/drawing" Target="../drawings/drawing62.xml"/><Relationship Id="rId1" Type="http://schemas.openxmlformats.org/officeDocument/2006/relationships/printerSettings" Target="../printerSettings/printerSettings62.bin"/></Relationships>
</file>

<file path=xl/worksheets/_rels/sheet63.xml.rels><?xml version="1.0" encoding="UTF-8" standalone="yes"?>
<Relationships xmlns="http://schemas.openxmlformats.org/package/2006/relationships"><Relationship Id="rId2" Type="http://schemas.openxmlformats.org/officeDocument/2006/relationships/drawing" Target="../drawings/drawing63.xml"/><Relationship Id="rId1" Type="http://schemas.openxmlformats.org/officeDocument/2006/relationships/printerSettings" Target="../printerSettings/printerSettings63.bin"/></Relationships>
</file>

<file path=xl/worksheets/_rels/sheet64.xml.rels><?xml version="1.0" encoding="UTF-8" standalone="yes"?>
<Relationships xmlns="http://schemas.openxmlformats.org/package/2006/relationships"><Relationship Id="rId2" Type="http://schemas.openxmlformats.org/officeDocument/2006/relationships/drawing" Target="../drawings/drawing64.xml"/><Relationship Id="rId1" Type="http://schemas.openxmlformats.org/officeDocument/2006/relationships/printerSettings" Target="../printerSettings/printerSettings64.bin"/></Relationships>
</file>

<file path=xl/worksheets/_rels/sheet65.xml.rels><?xml version="1.0" encoding="UTF-8" standalone="yes"?>
<Relationships xmlns="http://schemas.openxmlformats.org/package/2006/relationships"><Relationship Id="rId2" Type="http://schemas.openxmlformats.org/officeDocument/2006/relationships/drawing" Target="../drawings/drawing65.xml"/><Relationship Id="rId1" Type="http://schemas.openxmlformats.org/officeDocument/2006/relationships/printerSettings" Target="../printerSettings/printerSettings65.bin"/></Relationships>
</file>

<file path=xl/worksheets/_rels/sheet66.xml.rels><?xml version="1.0" encoding="UTF-8" standalone="yes"?>
<Relationships xmlns="http://schemas.openxmlformats.org/package/2006/relationships"><Relationship Id="rId2" Type="http://schemas.openxmlformats.org/officeDocument/2006/relationships/drawing" Target="../drawings/drawing66.xml"/><Relationship Id="rId1" Type="http://schemas.openxmlformats.org/officeDocument/2006/relationships/printerSettings" Target="../printerSettings/printerSettings66.bin"/></Relationships>
</file>

<file path=xl/worksheets/_rels/sheet67.xml.rels><?xml version="1.0" encoding="UTF-8" standalone="yes"?>
<Relationships xmlns="http://schemas.openxmlformats.org/package/2006/relationships"><Relationship Id="rId2" Type="http://schemas.openxmlformats.org/officeDocument/2006/relationships/drawing" Target="../drawings/drawing67.xml"/><Relationship Id="rId1" Type="http://schemas.openxmlformats.org/officeDocument/2006/relationships/printerSettings" Target="../printerSettings/printerSettings67.bin"/></Relationships>
</file>

<file path=xl/worksheets/_rels/sheet68.xml.rels><?xml version="1.0" encoding="UTF-8" standalone="yes"?>
<Relationships xmlns="http://schemas.openxmlformats.org/package/2006/relationships"><Relationship Id="rId2" Type="http://schemas.openxmlformats.org/officeDocument/2006/relationships/drawing" Target="../drawings/drawing68.xml"/><Relationship Id="rId1" Type="http://schemas.openxmlformats.org/officeDocument/2006/relationships/printerSettings" Target="../printerSettings/printerSettings68.bin"/></Relationships>
</file>

<file path=xl/worksheets/_rels/sheet69.xml.rels><?xml version="1.0" encoding="UTF-8" standalone="yes"?>
<Relationships xmlns="http://schemas.openxmlformats.org/package/2006/relationships"><Relationship Id="rId2" Type="http://schemas.openxmlformats.org/officeDocument/2006/relationships/drawing" Target="../drawings/drawing69.xml"/><Relationship Id="rId1" Type="http://schemas.openxmlformats.org/officeDocument/2006/relationships/printerSettings" Target="../printerSettings/printerSettings69.bin"/></Relationships>
</file>

<file path=xl/worksheets/_rels/sheet70.xml.rels><?xml version="1.0" encoding="UTF-8" standalone="yes"?>
<Relationships xmlns="http://schemas.openxmlformats.org/package/2006/relationships"><Relationship Id="rId2" Type="http://schemas.openxmlformats.org/officeDocument/2006/relationships/drawing" Target="../drawings/drawing70.xml"/><Relationship Id="rId1" Type="http://schemas.openxmlformats.org/officeDocument/2006/relationships/printerSettings" Target="../printerSettings/printerSettings70.bin"/></Relationships>
</file>

<file path=xl/worksheets/_rels/sheet71.xml.rels><?xml version="1.0" encoding="UTF-8" standalone="yes"?>
<Relationships xmlns="http://schemas.openxmlformats.org/package/2006/relationships"><Relationship Id="rId2" Type="http://schemas.openxmlformats.org/officeDocument/2006/relationships/drawing" Target="../drawings/drawing71.xml"/><Relationship Id="rId1" Type="http://schemas.openxmlformats.org/officeDocument/2006/relationships/printerSettings" Target="../printerSettings/printerSettings71.bin"/></Relationships>
</file>

<file path=xl/worksheets/_rels/sheet72.xml.rels><?xml version="1.0" encoding="UTF-8" standalone="yes"?>
<Relationships xmlns="http://schemas.openxmlformats.org/package/2006/relationships"><Relationship Id="rId2" Type="http://schemas.openxmlformats.org/officeDocument/2006/relationships/drawing" Target="../drawings/drawing72.xml"/><Relationship Id="rId1" Type="http://schemas.openxmlformats.org/officeDocument/2006/relationships/printerSettings" Target="../printerSettings/printerSettings72.bin"/></Relationships>
</file>

<file path=xl/worksheets/_rels/sheet73.xml.rels><?xml version="1.0" encoding="UTF-8" standalone="yes"?>
<Relationships xmlns="http://schemas.openxmlformats.org/package/2006/relationships"><Relationship Id="rId2" Type="http://schemas.openxmlformats.org/officeDocument/2006/relationships/drawing" Target="../drawings/drawing73.xml"/><Relationship Id="rId1" Type="http://schemas.openxmlformats.org/officeDocument/2006/relationships/printerSettings" Target="../printerSettings/printerSettings73.bin"/></Relationships>
</file>

<file path=xl/worksheets/_rels/sheet74.xml.rels><?xml version="1.0" encoding="UTF-8" standalone="yes"?>
<Relationships xmlns="http://schemas.openxmlformats.org/package/2006/relationships"><Relationship Id="rId2" Type="http://schemas.openxmlformats.org/officeDocument/2006/relationships/drawing" Target="../drawings/drawing74.xml"/><Relationship Id="rId1" Type="http://schemas.openxmlformats.org/officeDocument/2006/relationships/printerSettings" Target="../printerSettings/printerSettings74.bin"/></Relationships>
</file>

<file path=xl/worksheets/_rels/sheet75.xml.rels><?xml version="1.0" encoding="UTF-8" standalone="yes"?>
<Relationships xmlns="http://schemas.openxmlformats.org/package/2006/relationships"><Relationship Id="rId2" Type="http://schemas.openxmlformats.org/officeDocument/2006/relationships/drawing" Target="../drawings/drawing75.xml"/><Relationship Id="rId1" Type="http://schemas.openxmlformats.org/officeDocument/2006/relationships/printerSettings" Target="../printerSettings/printerSettings75.bin"/></Relationships>
</file>

<file path=xl/worksheets/_rels/sheet76.xml.rels><?xml version="1.0" encoding="UTF-8" standalone="yes"?>
<Relationships xmlns="http://schemas.openxmlformats.org/package/2006/relationships"><Relationship Id="rId2" Type="http://schemas.openxmlformats.org/officeDocument/2006/relationships/drawing" Target="../drawings/drawing76.xml"/><Relationship Id="rId1" Type="http://schemas.openxmlformats.org/officeDocument/2006/relationships/printerSettings" Target="../printerSettings/printerSettings76.bin"/></Relationships>
</file>

<file path=xl/worksheets/_rels/sheet77.xml.rels><?xml version="1.0" encoding="UTF-8" standalone="yes"?>
<Relationships xmlns="http://schemas.openxmlformats.org/package/2006/relationships"><Relationship Id="rId2" Type="http://schemas.openxmlformats.org/officeDocument/2006/relationships/drawing" Target="../drawings/drawing77.xml"/><Relationship Id="rId1" Type="http://schemas.openxmlformats.org/officeDocument/2006/relationships/printerSettings" Target="../printerSettings/printerSettings77.bin"/></Relationships>
</file>

<file path=xl/worksheets/_rels/sheet78.xml.rels><?xml version="1.0" encoding="UTF-8" standalone="yes"?>
<Relationships xmlns="http://schemas.openxmlformats.org/package/2006/relationships"><Relationship Id="rId2" Type="http://schemas.openxmlformats.org/officeDocument/2006/relationships/drawing" Target="../drawings/drawing78.xml"/><Relationship Id="rId1" Type="http://schemas.openxmlformats.org/officeDocument/2006/relationships/printerSettings" Target="../printerSettings/printerSettings78.bin"/></Relationships>
</file>

<file path=xl/worksheets/_rels/sheet79.xml.rels><?xml version="1.0" encoding="UTF-8" standalone="yes"?>
<Relationships xmlns="http://schemas.openxmlformats.org/package/2006/relationships"><Relationship Id="rId2" Type="http://schemas.openxmlformats.org/officeDocument/2006/relationships/drawing" Target="../drawings/drawing79.xml"/><Relationship Id="rId1" Type="http://schemas.openxmlformats.org/officeDocument/2006/relationships/printerSettings" Target="../printerSettings/printerSettings79.bin"/></Relationships>
</file>

<file path=xl/worksheets/_rels/sheet80.xml.rels><?xml version="1.0" encoding="UTF-8" standalone="yes"?>
<Relationships xmlns="http://schemas.openxmlformats.org/package/2006/relationships"><Relationship Id="rId2" Type="http://schemas.openxmlformats.org/officeDocument/2006/relationships/drawing" Target="../drawings/drawing80.xml"/><Relationship Id="rId1" Type="http://schemas.openxmlformats.org/officeDocument/2006/relationships/printerSettings" Target="../printerSettings/printerSettings80.bin"/></Relationships>
</file>

<file path=xl/worksheets/_rels/sheet81.xml.rels><?xml version="1.0" encoding="UTF-8" standalone="yes"?>
<Relationships xmlns="http://schemas.openxmlformats.org/package/2006/relationships"><Relationship Id="rId2" Type="http://schemas.openxmlformats.org/officeDocument/2006/relationships/drawing" Target="../drawings/drawing81.xml"/><Relationship Id="rId1" Type="http://schemas.openxmlformats.org/officeDocument/2006/relationships/printerSettings" Target="../printerSettings/printerSettings81.bin"/></Relationships>
</file>

<file path=xl/worksheets/_rels/sheet82.xml.rels><?xml version="1.0" encoding="UTF-8" standalone="yes"?>
<Relationships xmlns="http://schemas.openxmlformats.org/package/2006/relationships"><Relationship Id="rId2" Type="http://schemas.openxmlformats.org/officeDocument/2006/relationships/drawing" Target="../drawings/drawing82.xml"/><Relationship Id="rId1" Type="http://schemas.openxmlformats.org/officeDocument/2006/relationships/printerSettings" Target="../printerSettings/printerSettings8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N73"/>
  <sheetViews>
    <sheetView showGridLines="0" tabSelected="1" zoomScale="60" zoomScaleNormal="60" workbookViewId="0"/>
  </sheetViews>
  <sheetFormatPr defaultRowHeight="12.75" x14ac:dyDescent="0.2"/>
  <sheetData>
    <row r="1" spans="1:14" ht="12.75" customHeight="1" x14ac:dyDescent="0.2">
      <c r="A1" s="163"/>
      <c r="B1" s="163"/>
      <c r="C1" s="163"/>
      <c r="D1" s="163"/>
      <c r="E1" s="163"/>
      <c r="F1" s="163"/>
      <c r="G1" s="163"/>
      <c r="H1" s="163"/>
      <c r="I1" s="163"/>
      <c r="J1" s="163"/>
      <c r="K1" s="163"/>
      <c r="L1" s="163"/>
      <c r="M1" s="163"/>
      <c r="N1" s="163"/>
    </row>
    <row r="2" spans="1:14" ht="12.75" customHeight="1" x14ac:dyDescent="0.2">
      <c r="A2" s="163"/>
      <c r="B2" s="163"/>
      <c r="C2" s="163"/>
      <c r="D2" s="163"/>
      <c r="E2" s="163"/>
      <c r="F2" s="163"/>
      <c r="G2" s="163"/>
      <c r="H2" s="163"/>
      <c r="I2" s="163"/>
      <c r="J2" s="163"/>
      <c r="K2" s="163"/>
      <c r="L2" s="163"/>
      <c r="M2" s="163"/>
      <c r="N2" s="163"/>
    </row>
    <row r="3" spans="1:14" ht="12.75" customHeight="1" x14ac:dyDescent="0.25">
      <c r="A3" s="163"/>
      <c r="B3" s="163"/>
      <c r="C3" s="163"/>
      <c r="D3" s="163"/>
      <c r="E3" s="163"/>
      <c r="F3" s="163"/>
      <c r="G3" s="163"/>
      <c r="H3" s="164"/>
      <c r="I3" s="164"/>
      <c r="J3" s="164"/>
      <c r="K3" s="163"/>
      <c r="L3" s="163"/>
      <c r="M3" s="163"/>
      <c r="N3" s="163"/>
    </row>
    <row r="4" spans="1:14" ht="12.75" customHeight="1" x14ac:dyDescent="0.2">
      <c r="A4" s="163"/>
      <c r="B4" s="163"/>
      <c r="C4" s="163"/>
      <c r="D4" s="163"/>
      <c r="E4" s="163"/>
      <c r="F4" s="163"/>
      <c r="G4" s="163"/>
      <c r="H4" s="163"/>
      <c r="I4" s="163"/>
      <c r="J4" s="163"/>
      <c r="K4" s="163"/>
      <c r="L4" s="163"/>
      <c r="M4" s="163"/>
      <c r="N4" s="163"/>
    </row>
    <row r="5" spans="1:14" ht="12.75" customHeight="1" x14ac:dyDescent="0.2">
      <c r="A5" s="163"/>
      <c r="B5" s="163"/>
      <c r="C5" s="163"/>
      <c r="D5" s="163"/>
      <c r="E5" s="163"/>
      <c r="F5" s="163"/>
      <c r="G5" s="163"/>
      <c r="H5" s="163"/>
      <c r="I5" s="163"/>
      <c r="J5" s="163"/>
      <c r="K5" s="163"/>
      <c r="L5" s="163"/>
      <c r="M5" s="163"/>
      <c r="N5" s="163"/>
    </row>
    <row r="6" spans="1:14" ht="12.75" customHeight="1" x14ac:dyDescent="0.2">
      <c r="A6" s="163"/>
      <c r="B6" s="163"/>
      <c r="C6" s="163"/>
      <c r="D6" s="163"/>
      <c r="E6" s="163"/>
      <c r="F6" s="163"/>
      <c r="G6" s="163"/>
      <c r="H6" s="163"/>
      <c r="I6" s="163"/>
      <c r="J6" s="163"/>
      <c r="K6" s="163"/>
      <c r="L6" s="163"/>
      <c r="M6" s="163"/>
      <c r="N6" s="163"/>
    </row>
    <row r="7" spans="1:14" ht="12.75" customHeight="1" x14ac:dyDescent="0.2">
      <c r="A7" s="163"/>
      <c r="B7" s="163"/>
      <c r="C7" s="163"/>
      <c r="D7" s="163"/>
      <c r="E7" s="163"/>
      <c r="F7" s="163"/>
      <c r="G7" s="163"/>
      <c r="H7" s="163"/>
      <c r="I7" s="163"/>
      <c r="J7" s="163"/>
      <c r="K7" s="163"/>
      <c r="L7" s="163"/>
      <c r="M7" s="163"/>
      <c r="N7" s="163"/>
    </row>
    <row r="8" spans="1:14" ht="12.75" customHeight="1" x14ac:dyDescent="0.2">
      <c r="A8" s="163"/>
      <c r="B8" s="163"/>
      <c r="C8" s="163"/>
      <c r="D8" s="163"/>
      <c r="E8" s="163"/>
      <c r="F8" s="163"/>
      <c r="G8" s="163"/>
      <c r="H8" s="163"/>
      <c r="I8" s="163"/>
      <c r="J8" s="163"/>
      <c r="K8" s="163"/>
      <c r="L8" s="163"/>
      <c r="M8" s="163"/>
      <c r="N8" s="163"/>
    </row>
    <row r="9" spans="1:14" ht="12.75" customHeight="1" x14ac:dyDescent="0.2">
      <c r="A9" s="163"/>
      <c r="B9" s="163"/>
      <c r="C9" s="163"/>
      <c r="D9" s="163"/>
      <c r="E9" s="163"/>
      <c r="F9" s="163"/>
      <c r="G9" s="163"/>
      <c r="H9" s="163"/>
      <c r="I9" s="163"/>
      <c r="J9" s="163"/>
      <c r="K9" s="163"/>
      <c r="L9" s="163"/>
      <c r="M9" s="163"/>
      <c r="N9" s="163"/>
    </row>
    <row r="10" spans="1:14" ht="12.75" customHeight="1" x14ac:dyDescent="0.2">
      <c r="A10" s="163"/>
      <c r="B10" s="163"/>
      <c r="C10" s="163"/>
      <c r="D10" s="163"/>
      <c r="E10" s="163"/>
      <c r="F10" s="163"/>
      <c r="G10" s="163"/>
      <c r="H10" s="163"/>
      <c r="I10" s="163"/>
      <c r="J10" s="163"/>
      <c r="K10" s="163"/>
      <c r="L10" s="163"/>
      <c r="M10" s="163"/>
      <c r="N10" s="163"/>
    </row>
    <row r="11" spans="1:14" ht="12.75" customHeight="1" x14ac:dyDescent="0.2">
      <c r="A11" s="163"/>
      <c r="B11" s="163"/>
      <c r="C11" s="163"/>
      <c r="D11" s="163"/>
      <c r="E11" s="163"/>
      <c r="F11" s="163"/>
      <c r="G11" s="163"/>
      <c r="H11" s="163"/>
      <c r="I11" s="163"/>
      <c r="J11" s="163"/>
      <c r="K11" s="163"/>
      <c r="L11" s="163"/>
      <c r="M11" s="163"/>
      <c r="N11" s="163"/>
    </row>
    <row r="12" spans="1:14" ht="12.75" customHeight="1" x14ac:dyDescent="0.2">
      <c r="A12" s="163"/>
      <c r="B12" s="163"/>
      <c r="C12" s="163"/>
      <c r="D12" s="163"/>
      <c r="E12" s="163"/>
      <c r="F12" s="163"/>
      <c r="G12" s="163"/>
      <c r="H12" s="163"/>
      <c r="I12" s="163"/>
      <c r="J12" s="163"/>
      <c r="K12" s="163"/>
      <c r="L12" s="163"/>
      <c r="M12" s="163"/>
      <c r="N12" s="163"/>
    </row>
    <row r="13" spans="1:14" ht="12.75" customHeight="1" x14ac:dyDescent="0.2">
      <c r="A13" s="163"/>
      <c r="B13" s="163"/>
      <c r="C13" s="163"/>
      <c r="D13" s="163"/>
      <c r="E13" s="163"/>
      <c r="F13" s="163"/>
      <c r="G13" s="163"/>
      <c r="H13" s="163"/>
      <c r="I13" s="163"/>
      <c r="J13" s="163"/>
      <c r="K13" s="163"/>
      <c r="L13" s="163"/>
      <c r="M13" s="163"/>
      <c r="N13" s="163"/>
    </row>
    <row r="14" spans="1:14" ht="12.75" customHeight="1" x14ac:dyDescent="0.2">
      <c r="A14" s="163"/>
      <c r="B14" s="163"/>
      <c r="C14" s="163"/>
      <c r="D14" s="163"/>
      <c r="E14" s="163"/>
      <c r="F14" s="163"/>
      <c r="G14" s="163"/>
      <c r="H14" s="163"/>
      <c r="I14" s="163"/>
      <c r="J14" s="163"/>
      <c r="K14" s="163"/>
      <c r="L14" s="163"/>
      <c r="M14" s="163"/>
      <c r="N14" s="163"/>
    </row>
    <row r="15" spans="1:14" ht="12.75" customHeight="1" x14ac:dyDescent="0.2">
      <c r="A15" s="163"/>
      <c r="B15" s="163"/>
      <c r="C15" s="163"/>
      <c r="D15" s="163"/>
      <c r="E15" s="163"/>
      <c r="F15" s="163"/>
      <c r="G15" s="163"/>
      <c r="H15" s="163"/>
      <c r="I15" s="163"/>
      <c r="J15" s="163"/>
      <c r="K15" s="163"/>
      <c r="L15" s="163"/>
      <c r="M15" s="163"/>
      <c r="N15" s="163"/>
    </row>
    <row r="16" spans="1:14" ht="12.75" customHeight="1" x14ac:dyDescent="0.2">
      <c r="A16" s="163"/>
      <c r="B16" s="163"/>
      <c r="C16" s="163"/>
      <c r="D16" s="163"/>
      <c r="E16" s="163"/>
      <c r="F16" s="163"/>
      <c r="G16" s="163"/>
      <c r="H16" s="163"/>
      <c r="I16" s="163"/>
      <c r="J16" s="163"/>
      <c r="K16" s="163"/>
      <c r="L16" s="163"/>
      <c r="M16" s="163"/>
      <c r="N16" s="163"/>
    </row>
    <row r="17" spans="1:14" ht="12.75" customHeight="1" x14ac:dyDescent="0.2">
      <c r="A17" s="163"/>
      <c r="B17" s="163"/>
      <c r="C17" s="163"/>
      <c r="D17" s="163"/>
      <c r="E17" s="163"/>
      <c r="F17" s="163"/>
      <c r="G17" s="163"/>
      <c r="H17" s="163"/>
      <c r="I17" s="163"/>
      <c r="J17" s="163"/>
      <c r="K17" s="163"/>
      <c r="L17" s="163"/>
      <c r="M17" s="163"/>
      <c r="N17" s="163"/>
    </row>
    <row r="18" spans="1:14" ht="12.75" customHeight="1" x14ac:dyDescent="0.2">
      <c r="A18" s="163"/>
      <c r="B18" s="163"/>
      <c r="C18" s="163"/>
      <c r="D18" s="163"/>
      <c r="E18" s="163"/>
      <c r="F18" s="163"/>
      <c r="G18" s="163"/>
      <c r="H18" s="163"/>
      <c r="I18" s="163"/>
      <c r="J18" s="163"/>
      <c r="K18" s="163"/>
      <c r="L18" s="163"/>
      <c r="M18" s="163"/>
      <c r="N18" s="163"/>
    </row>
    <row r="19" spans="1:14" ht="12.75" customHeight="1" x14ac:dyDescent="0.2">
      <c r="A19" s="163"/>
      <c r="B19" s="163"/>
      <c r="C19" s="163"/>
      <c r="D19" s="163"/>
      <c r="E19" s="163"/>
      <c r="F19" s="163"/>
      <c r="G19" s="163"/>
      <c r="H19" s="163"/>
      <c r="I19" s="163"/>
      <c r="J19" s="163"/>
      <c r="K19" s="163"/>
      <c r="L19" s="163"/>
      <c r="M19" s="163"/>
      <c r="N19" s="163"/>
    </row>
    <row r="20" spans="1:14" ht="12.75" customHeight="1" x14ac:dyDescent="0.2">
      <c r="A20" s="163"/>
      <c r="B20" s="163"/>
      <c r="C20" s="163"/>
      <c r="D20" s="163"/>
      <c r="E20" s="163"/>
      <c r="F20" s="163"/>
      <c r="G20" s="163"/>
      <c r="H20" s="163"/>
      <c r="I20" s="163"/>
      <c r="J20" s="163"/>
      <c r="K20" s="163"/>
      <c r="L20" s="163"/>
      <c r="M20" s="163"/>
      <c r="N20" s="163"/>
    </row>
    <row r="21" spans="1:14" ht="12.75" customHeight="1" x14ac:dyDescent="0.2">
      <c r="A21" s="163"/>
      <c r="B21" s="163"/>
      <c r="C21" s="163"/>
      <c r="D21" s="163"/>
      <c r="E21" s="163"/>
      <c r="F21" s="163"/>
      <c r="G21" s="163"/>
      <c r="H21" s="163"/>
      <c r="I21" s="163"/>
      <c r="J21" s="163"/>
      <c r="K21" s="163"/>
      <c r="L21" s="163"/>
      <c r="M21" s="163"/>
      <c r="N21" s="163"/>
    </row>
    <row r="22" spans="1:14" ht="12.75" customHeight="1" x14ac:dyDescent="0.2">
      <c r="A22" s="163"/>
      <c r="B22" s="163"/>
      <c r="C22" s="163"/>
      <c r="D22" s="163"/>
      <c r="E22" s="163"/>
      <c r="F22" s="163"/>
      <c r="G22" s="163"/>
      <c r="H22" s="163"/>
      <c r="I22" s="163"/>
      <c r="J22" s="163"/>
      <c r="K22" s="163"/>
      <c r="L22" s="163"/>
      <c r="M22" s="163"/>
      <c r="N22" s="163"/>
    </row>
    <row r="23" spans="1:14" ht="12.75" customHeight="1" x14ac:dyDescent="0.2">
      <c r="A23" s="163"/>
      <c r="B23" s="163"/>
      <c r="C23" s="163"/>
      <c r="D23" s="163"/>
      <c r="E23" s="163"/>
      <c r="F23" s="163"/>
      <c r="G23" s="163"/>
      <c r="H23" s="163"/>
      <c r="I23" s="163"/>
      <c r="J23" s="163"/>
      <c r="K23" s="163"/>
      <c r="L23" s="163"/>
      <c r="M23" s="163"/>
      <c r="N23" s="163"/>
    </row>
    <row r="24" spans="1:14" ht="12.75" customHeight="1" x14ac:dyDescent="0.2">
      <c r="A24" s="163"/>
      <c r="B24" s="163"/>
      <c r="C24" s="163"/>
      <c r="D24" s="163"/>
      <c r="E24" s="163"/>
      <c r="F24" s="163"/>
      <c r="G24" s="163"/>
      <c r="H24" s="163"/>
      <c r="I24" s="163"/>
      <c r="J24" s="163"/>
      <c r="K24" s="163"/>
      <c r="L24" s="163"/>
      <c r="M24" s="163"/>
      <c r="N24" s="163"/>
    </row>
    <row r="25" spans="1:14" ht="12.75" customHeight="1" x14ac:dyDescent="0.2">
      <c r="A25" s="163"/>
      <c r="B25" s="163"/>
      <c r="C25" s="163"/>
      <c r="D25" s="163"/>
      <c r="E25" s="163"/>
      <c r="F25" s="163"/>
      <c r="G25" s="163"/>
      <c r="H25" s="163"/>
      <c r="I25" s="163"/>
      <c r="J25" s="163"/>
      <c r="K25" s="163"/>
      <c r="L25" s="163"/>
      <c r="M25" s="163"/>
      <c r="N25" s="163"/>
    </row>
    <row r="26" spans="1:14" ht="12.75" customHeight="1" x14ac:dyDescent="0.2">
      <c r="A26" s="163"/>
      <c r="B26" s="163"/>
      <c r="C26" s="163"/>
      <c r="D26" s="163"/>
      <c r="E26" s="163"/>
      <c r="F26" s="163"/>
      <c r="G26" s="163"/>
      <c r="H26" s="163"/>
      <c r="I26" s="163"/>
      <c r="J26" s="163"/>
      <c r="K26" s="163"/>
      <c r="L26" s="163"/>
      <c r="M26" s="163"/>
      <c r="N26" s="163"/>
    </row>
    <row r="27" spans="1:14" ht="12.75" customHeight="1" x14ac:dyDescent="0.2">
      <c r="A27" s="163"/>
      <c r="B27" s="163"/>
      <c r="C27" s="163"/>
      <c r="D27" s="163"/>
      <c r="E27" s="163"/>
      <c r="F27" s="163"/>
      <c r="G27" s="163"/>
      <c r="H27" s="163"/>
      <c r="I27" s="163"/>
      <c r="J27" s="163"/>
      <c r="K27" s="163"/>
      <c r="L27" s="163"/>
      <c r="M27" s="163"/>
      <c r="N27" s="163"/>
    </row>
    <row r="28" spans="1:14" ht="12.75" customHeight="1" x14ac:dyDescent="0.2">
      <c r="A28" s="163"/>
      <c r="B28" s="163"/>
      <c r="C28" s="163"/>
      <c r="D28" s="163"/>
      <c r="E28" s="163"/>
      <c r="F28" s="163"/>
      <c r="G28" s="163"/>
      <c r="H28" s="163"/>
      <c r="I28" s="163"/>
      <c r="J28" s="163"/>
      <c r="K28" s="163"/>
      <c r="L28" s="163"/>
      <c r="M28" s="163"/>
      <c r="N28" s="163"/>
    </row>
    <row r="29" spans="1:14" ht="12.75" customHeight="1" x14ac:dyDescent="0.2">
      <c r="A29" s="163"/>
      <c r="B29" s="163"/>
      <c r="C29" s="163"/>
      <c r="D29" s="163"/>
      <c r="E29" s="163"/>
      <c r="F29" s="163"/>
      <c r="G29" s="163"/>
      <c r="H29" s="163"/>
      <c r="I29" s="163"/>
      <c r="J29" s="163"/>
      <c r="K29" s="163"/>
      <c r="L29" s="163"/>
      <c r="M29" s="163"/>
      <c r="N29" s="163"/>
    </row>
    <row r="30" spans="1:14" ht="12.75" customHeight="1" x14ac:dyDescent="0.2">
      <c r="A30" s="163"/>
      <c r="B30" s="163"/>
      <c r="C30" s="163"/>
      <c r="D30" s="163"/>
      <c r="E30" s="163"/>
      <c r="F30" s="163"/>
      <c r="G30" s="163"/>
      <c r="H30" s="163"/>
      <c r="I30" s="163"/>
      <c r="J30" s="163"/>
      <c r="K30" s="163"/>
      <c r="L30" s="163"/>
      <c r="M30" s="163"/>
      <c r="N30" s="163"/>
    </row>
    <row r="31" spans="1:14" ht="12.75" customHeight="1" x14ac:dyDescent="0.2">
      <c r="A31" s="163"/>
      <c r="B31" s="163"/>
      <c r="C31" s="163"/>
      <c r="D31" s="163"/>
      <c r="E31" s="163"/>
      <c r="F31" s="163"/>
      <c r="G31" s="163"/>
      <c r="H31" s="163"/>
      <c r="I31" s="163"/>
      <c r="J31" s="163"/>
      <c r="K31" s="163"/>
      <c r="L31" s="163"/>
      <c r="M31" s="163"/>
      <c r="N31" s="163"/>
    </row>
    <row r="32" spans="1:14" ht="12.75" customHeight="1" x14ac:dyDescent="0.2">
      <c r="A32" s="163"/>
      <c r="B32" s="163"/>
      <c r="C32" s="163"/>
      <c r="D32" s="163"/>
      <c r="E32" s="163"/>
      <c r="F32" s="163"/>
      <c r="G32" s="163"/>
      <c r="H32" s="163"/>
      <c r="I32" s="163"/>
      <c r="J32" s="163"/>
      <c r="K32" s="163"/>
      <c r="L32" s="163"/>
      <c r="M32" s="163"/>
      <c r="N32" s="163"/>
    </row>
    <row r="33" spans="1:14" ht="12.75" customHeight="1" x14ac:dyDescent="0.2">
      <c r="A33" s="163"/>
      <c r="B33" s="163"/>
      <c r="C33" s="163"/>
      <c r="D33" s="163"/>
      <c r="E33" s="163"/>
      <c r="F33" s="163"/>
      <c r="G33" s="163"/>
      <c r="H33" s="163"/>
      <c r="I33" s="163"/>
      <c r="J33" s="163"/>
      <c r="K33" s="163"/>
      <c r="L33" s="163"/>
      <c r="M33" s="163"/>
      <c r="N33" s="163"/>
    </row>
    <row r="34" spans="1:14" ht="12.75" customHeight="1" x14ac:dyDescent="0.2">
      <c r="A34" s="163"/>
      <c r="B34" s="163"/>
      <c r="C34" s="163"/>
      <c r="D34" s="163"/>
      <c r="E34" s="163"/>
      <c r="F34" s="163"/>
      <c r="G34" s="163"/>
      <c r="H34" s="163"/>
      <c r="I34" s="163"/>
      <c r="J34" s="163"/>
      <c r="K34" s="163"/>
      <c r="L34" s="163"/>
      <c r="M34" s="163"/>
      <c r="N34" s="163"/>
    </row>
    <row r="35" spans="1:14" ht="12.75" customHeight="1" x14ac:dyDescent="0.2">
      <c r="A35" s="163"/>
      <c r="B35" s="163"/>
      <c r="C35" s="163"/>
      <c r="D35" s="163"/>
      <c r="E35" s="163"/>
      <c r="F35" s="163"/>
      <c r="G35" s="163"/>
      <c r="H35" s="163"/>
      <c r="I35" s="163"/>
      <c r="J35" s="163"/>
      <c r="K35" s="163"/>
      <c r="L35" s="163"/>
      <c r="M35" s="163"/>
      <c r="N35" s="163"/>
    </row>
    <row r="36" spans="1:14" ht="12.75" customHeight="1" x14ac:dyDescent="0.2">
      <c r="A36" s="163"/>
      <c r="B36" s="163"/>
      <c r="C36" s="163"/>
      <c r="D36" s="163"/>
      <c r="E36" s="163"/>
      <c r="F36" s="163"/>
      <c r="G36" s="163"/>
      <c r="H36" s="163"/>
      <c r="I36" s="163"/>
      <c r="J36" s="163"/>
      <c r="K36" s="163"/>
      <c r="L36" s="163"/>
      <c r="M36" s="163"/>
      <c r="N36" s="163"/>
    </row>
    <row r="37" spans="1:14" ht="12.75" customHeight="1" x14ac:dyDescent="0.2">
      <c r="A37" s="163"/>
      <c r="B37" s="163"/>
      <c r="C37" s="163"/>
      <c r="D37" s="163"/>
      <c r="E37" s="163"/>
      <c r="F37" s="163"/>
      <c r="G37" s="163"/>
      <c r="H37" s="163"/>
      <c r="I37" s="163"/>
      <c r="J37" s="163"/>
      <c r="K37" s="163"/>
      <c r="L37" s="163"/>
      <c r="M37" s="163"/>
      <c r="N37" s="163"/>
    </row>
    <row r="38" spans="1:14" ht="12.75" customHeight="1" x14ac:dyDescent="0.2">
      <c r="A38" s="163"/>
      <c r="B38" s="163"/>
      <c r="C38" s="163"/>
      <c r="D38" s="163"/>
      <c r="E38" s="163"/>
      <c r="F38" s="163"/>
      <c r="G38" s="163"/>
      <c r="H38" s="163"/>
      <c r="I38" s="163"/>
      <c r="J38" s="163"/>
      <c r="K38" s="163"/>
      <c r="L38" s="163"/>
      <c r="M38" s="163"/>
      <c r="N38" s="163"/>
    </row>
    <row r="39" spans="1:14" ht="12.75" customHeight="1" x14ac:dyDescent="0.2">
      <c r="A39" s="163"/>
      <c r="B39" s="163"/>
      <c r="C39" s="163"/>
      <c r="D39" s="163"/>
      <c r="E39" s="163"/>
      <c r="F39" s="163"/>
      <c r="G39" s="163"/>
      <c r="H39" s="163"/>
      <c r="I39" s="163"/>
      <c r="J39" s="163"/>
      <c r="K39" s="163"/>
      <c r="L39" s="163"/>
      <c r="M39" s="163"/>
      <c r="N39" s="163"/>
    </row>
    <row r="40" spans="1:14" ht="12.75" customHeight="1" x14ac:dyDescent="0.2">
      <c r="A40" s="163"/>
      <c r="B40" s="163"/>
      <c r="C40" s="163"/>
      <c r="D40" s="163"/>
      <c r="E40" s="163"/>
      <c r="F40" s="163"/>
      <c r="G40" s="163"/>
      <c r="H40" s="163"/>
      <c r="I40" s="163"/>
      <c r="J40" s="163"/>
      <c r="K40" s="163"/>
      <c r="L40" s="163"/>
      <c r="M40" s="163"/>
      <c r="N40" s="163"/>
    </row>
    <row r="41" spans="1:14" ht="12.75" customHeight="1" x14ac:dyDescent="0.2">
      <c r="A41" s="163"/>
      <c r="B41" s="163"/>
      <c r="C41" s="163"/>
      <c r="D41" s="163"/>
      <c r="E41" s="163"/>
      <c r="F41" s="163"/>
      <c r="G41" s="163"/>
      <c r="H41" s="163"/>
      <c r="I41" s="163"/>
      <c r="J41" s="163"/>
      <c r="K41" s="163"/>
      <c r="L41" s="163"/>
      <c r="M41" s="163"/>
      <c r="N41" s="163"/>
    </row>
    <row r="42" spans="1:14" ht="12.75" customHeight="1" x14ac:dyDescent="0.2">
      <c r="A42" s="163"/>
      <c r="B42" s="163"/>
      <c r="C42" s="163"/>
      <c r="D42" s="163"/>
      <c r="E42" s="163"/>
      <c r="F42" s="163"/>
      <c r="G42" s="163"/>
      <c r="H42" s="163"/>
      <c r="I42" s="163"/>
      <c r="J42" s="163"/>
      <c r="K42" s="163"/>
      <c r="L42" s="163"/>
      <c r="M42" s="163"/>
      <c r="N42" s="163"/>
    </row>
    <row r="43" spans="1:14" ht="12.75" customHeight="1" x14ac:dyDescent="0.2">
      <c r="A43" s="163"/>
      <c r="B43" s="163"/>
      <c r="C43" s="163"/>
      <c r="D43" s="163"/>
      <c r="E43" s="163"/>
      <c r="F43" s="163"/>
      <c r="G43" s="163"/>
      <c r="H43" s="163"/>
      <c r="I43" s="163"/>
      <c r="J43" s="163"/>
      <c r="K43" s="163"/>
      <c r="L43" s="163"/>
      <c r="M43" s="163"/>
      <c r="N43" s="163"/>
    </row>
    <row r="44" spans="1:14" ht="12.75" customHeight="1" x14ac:dyDescent="0.2">
      <c r="A44" s="163"/>
      <c r="B44" s="163"/>
      <c r="C44" s="163"/>
      <c r="D44" s="163"/>
      <c r="E44" s="163"/>
      <c r="F44" s="163"/>
      <c r="G44" s="163"/>
      <c r="H44" s="163"/>
      <c r="I44" s="163"/>
      <c r="J44" s="163"/>
      <c r="K44" s="163"/>
      <c r="L44" s="163"/>
      <c r="M44" s="163"/>
      <c r="N44" s="163"/>
    </row>
    <row r="45" spans="1:14" ht="12.75" customHeight="1" x14ac:dyDescent="0.2">
      <c r="A45" s="163"/>
      <c r="B45" s="163"/>
      <c r="C45" s="163"/>
      <c r="D45" s="163"/>
      <c r="E45" s="163"/>
      <c r="F45" s="163"/>
      <c r="G45" s="163"/>
      <c r="H45" s="163"/>
      <c r="I45" s="163"/>
      <c r="J45" s="163"/>
      <c r="K45" s="163"/>
      <c r="L45" s="163"/>
      <c r="M45" s="163"/>
      <c r="N45" s="163"/>
    </row>
    <row r="46" spans="1:14" ht="12.75" customHeight="1" x14ac:dyDescent="0.2">
      <c r="A46" s="163"/>
      <c r="B46" s="163"/>
      <c r="C46" s="163"/>
      <c r="D46" s="163"/>
      <c r="E46" s="163"/>
      <c r="F46" s="163"/>
      <c r="G46" s="163"/>
      <c r="H46" s="163"/>
      <c r="I46" s="163"/>
      <c r="J46" s="163"/>
      <c r="K46" s="163"/>
      <c r="L46" s="163"/>
      <c r="M46" s="163"/>
      <c r="N46" s="163"/>
    </row>
    <row r="47" spans="1:14" ht="12.75" customHeight="1" x14ac:dyDescent="0.2">
      <c r="A47" s="163"/>
      <c r="B47" s="163"/>
      <c r="C47" s="163"/>
      <c r="D47" s="163"/>
      <c r="E47" s="163"/>
      <c r="F47" s="163"/>
      <c r="G47" s="163"/>
      <c r="H47" s="163"/>
      <c r="I47" s="163"/>
      <c r="J47" s="163"/>
      <c r="K47" s="163"/>
      <c r="L47" s="163"/>
      <c r="M47" s="163"/>
      <c r="N47" s="163"/>
    </row>
    <row r="48" spans="1:14" ht="12.75" customHeight="1" x14ac:dyDescent="0.2">
      <c r="A48" s="163"/>
      <c r="B48" s="163"/>
      <c r="C48" s="163"/>
      <c r="D48" s="163"/>
      <c r="E48" s="163"/>
      <c r="F48" s="163"/>
      <c r="G48" s="163"/>
      <c r="H48" s="163"/>
      <c r="I48" s="163"/>
      <c r="J48" s="163"/>
      <c r="K48" s="163"/>
      <c r="L48" s="163"/>
      <c r="M48" s="163"/>
      <c r="N48" s="163"/>
    </row>
    <row r="49" spans="1:14" ht="12.75" customHeight="1" x14ac:dyDescent="0.2">
      <c r="A49" s="163"/>
      <c r="B49" s="163"/>
      <c r="C49" s="163"/>
      <c r="D49" s="163"/>
      <c r="E49" s="163"/>
      <c r="F49" s="163"/>
      <c r="G49" s="163"/>
      <c r="H49" s="163"/>
      <c r="I49" s="163"/>
      <c r="J49" s="163"/>
      <c r="K49" s="163"/>
      <c r="L49" s="163"/>
      <c r="M49" s="163"/>
      <c r="N49" s="163"/>
    </row>
    <row r="50" spans="1:14" ht="12.75" customHeight="1" x14ac:dyDescent="0.2">
      <c r="A50" s="163"/>
      <c r="B50" s="163"/>
      <c r="C50" s="163"/>
      <c r="D50" s="163"/>
      <c r="E50" s="163"/>
      <c r="F50" s="163"/>
      <c r="G50" s="163"/>
      <c r="H50" s="163"/>
      <c r="I50" s="163"/>
      <c r="J50" s="163"/>
      <c r="K50" s="163"/>
      <c r="L50" s="163"/>
      <c r="M50" s="163"/>
      <c r="N50" s="163"/>
    </row>
    <row r="51" spans="1:14" ht="12.75" customHeight="1" x14ac:dyDescent="0.2">
      <c r="A51" s="163"/>
      <c r="B51" s="163"/>
      <c r="C51" s="163"/>
      <c r="D51" s="163"/>
      <c r="E51" s="163"/>
      <c r="F51" s="163"/>
      <c r="G51" s="163"/>
      <c r="H51" s="163"/>
      <c r="I51" s="163"/>
      <c r="J51" s="163"/>
      <c r="K51" s="163"/>
      <c r="L51" s="163"/>
      <c r="M51" s="163"/>
      <c r="N51" s="163"/>
    </row>
    <row r="52" spans="1:14" ht="12.75" customHeight="1" x14ac:dyDescent="0.2">
      <c r="A52" s="163"/>
      <c r="B52" s="163"/>
      <c r="C52" s="163"/>
      <c r="D52" s="163"/>
      <c r="E52" s="163"/>
      <c r="F52" s="163"/>
      <c r="G52" s="163"/>
      <c r="H52" s="163"/>
      <c r="I52" s="163"/>
      <c r="J52" s="163"/>
      <c r="K52" s="163"/>
      <c r="L52" s="163"/>
      <c r="M52" s="163"/>
      <c r="N52" s="163"/>
    </row>
    <row r="53" spans="1:14" ht="12.75" customHeight="1" x14ac:dyDescent="0.2">
      <c r="A53" s="163"/>
      <c r="B53" s="163"/>
      <c r="C53" s="163"/>
      <c r="D53" s="163"/>
      <c r="E53" s="163"/>
      <c r="F53" s="163"/>
      <c r="G53" s="163"/>
      <c r="H53" s="163"/>
      <c r="I53" s="163"/>
      <c r="J53" s="163"/>
      <c r="K53" s="163"/>
      <c r="L53" s="163"/>
      <c r="M53" s="163"/>
      <c r="N53" s="163"/>
    </row>
    <row r="54" spans="1:14" ht="12.75" customHeight="1" x14ac:dyDescent="0.2">
      <c r="A54" s="163"/>
      <c r="B54" s="163"/>
      <c r="C54" s="163"/>
      <c r="D54" s="163"/>
      <c r="E54" s="163"/>
      <c r="F54" s="163"/>
      <c r="G54" s="163"/>
      <c r="H54" s="163"/>
      <c r="I54" s="163"/>
      <c r="J54" s="163"/>
      <c r="K54" s="163"/>
      <c r="L54" s="163"/>
      <c r="M54" s="163"/>
      <c r="N54" s="163"/>
    </row>
    <row r="55" spans="1:14" ht="12.75" customHeight="1" x14ac:dyDescent="0.2">
      <c r="A55" s="163"/>
      <c r="B55" s="163"/>
      <c r="C55" s="163"/>
      <c r="D55" s="163"/>
      <c r="E55" s="163"/>
      <c r="F55" s="163"/>
      <c r="G55" s="163"/>
      <c r="H55" s="163"/>
      <c r="I55" s="163"/>
      <c r="J55" s="163"/>
      <c r="K55" s="163"/>
      <c r="L55" s="163"/>
      <c r="M55" s="163"/>
      <c r="N55" s="163"/>
    </row>
    <row r="56" spans="1:14" ht="12.75" customHeight="1" x14ac:dyDescent="0.2">
      <c r="A56" s="163"/>
      <c r="B56" s="163"/>
      <c r="C56" s="163"/>
      <c r="D56" s="163"/>
      <c r="E56" s="163"/>
      <c r="F56" s="163"/>
      <c r="G56" s="163"/>
      <c r="H56" s="163"/>
      <c r="I56" s="163"/>
      <c r="J56" s="163"/>
      <c r="K56" s="163"/>
      <c r="L56" s="163"/>
      <c r="M56" s="163"/>
      <c r="N56" s="163"/>
    </row>
    <row r="57" spans="1:14" ht="12.75" customHeight="1" x14ac:dyDescent="0.2">
      <c r="A57" s="163"/>
      <c r="B57" s="163"/>
      <c r="C57" s="163"/>
      <c r="D57" s="163"/>
      <c r="E57" s="163"/>
      <c r="F57" s="163"/>
      <c r="G57" s="163"/>
      <c r="H57" s="163"/>
      <c r="I57" s="163"/>
      <c r="J57" s="163"/>
      <c r="K57" s="163"/>
      <c r="L57" s="163"/>
      <c r="M57" s="163"/>
      <c r="N57" s="163"/>
    </row>
    <row r="58" spans="1:14" ht="12.75" customHeight="1" x14ac:dyDescent="0.2">
      <c r="A58" s="163"/>
      <c r="B58" s="163"/>
      <c r="C58" s="163"/>
      <c r="D58" s="163"/>
      <c r="E58" s="163"/>
      <c r="F58" s="163"/>
      <c r="G58" s="163"/>
      <c r="H58" s="163"/>
      <c r="I58" s="163"/>
      <c r="J58" s="163"/>
      <c r="K58" s="163"/>
      <c r="L58" s="163"/>
      <c r="M58" s="163"/>
      <c r="N58" s="163"/>
    </row>
    <row r="59" spans="1:14" ht="12.75" customHeight="1" x14ac:dyDescent="0.2">
      <c r="A59" s="163"/>
      <c r="B59" s="163"/>
      <c r="C59" s="163"/>
      <c r="D59" s="163"/>
      <c r="E59" s="163"/>
      <c r="F59" s="163"/>
      <c r="G59" s="163"/>
      <c r="H59" s="163"/>
      <c r="I59" s="163"/>
      <c r="J59" s="163"/>
      <c r="K59" s="163"/>
      <c r="L59" s="163"/>
      <c r="M59" s="163"/>
      <c r="N59" s="163"/>
    </row>
    <row r="60" spans="1:14" ht="12.75" customHeight="1" x14ac:dyDescent="0.2">
      <c r="A60" s="163"/>
      <c r="B60" s="163"/>
      <c r="C60" s="163"/>
      <c r="D60" s="163"/>
      <c r="E60" s="163"/>
      <c r="F60" s="163"/>
      <c r="G60" s="163"/>
      <c r="H60" s="163"/>
      <c r="I60" s="163"/>
      <c r="J60" s="163"/>
      <c r="K60" s="163"/>
      <c r="L60" s="163"/>
      <c r="M60" s="163"/>
      <c r="N60" s="163"/>
    </row>
    <row r="61" spans="1:14" ht="12.75" customHeight="1" x14ac:dyDescent="0.2">
      <c r="A61" s="163"/>
      <c r="B61" s="163"/>
      <c r="C61" s="163"/>
      <c r="D61" s="163"/>
      <c r="E61" s="163"/>
      <c r="F61" s="163"/>
      <c r="G61" s="163"/>
      <c r="H61" s="163"/>
      <c r="I61" s="163"/>
      <c r="J61" s="163"/>
      <c r="K61" s="163"/>
      <c r="L61" s="163"/>
      <c r="M61" s="163"/>
      <c r="N61" s="163"/>
    </row>
    <row r="62" spans="1:14" ht="12.75" customHeight="1" x14ac:dyDescent="0.2">
      <c r="A62" s="163"/>
      <c r="B62" s="163"/>
      <c r="C62" s="163"/>
      <c r="D62" s="163"/>
      <c r="E62" s="163"/>
      <c r="F62" s="163"/>
      <c r="G62" s="163"/>
      <c r="H62" s="163"/>
      <c r="I62" s="163"/>
      <c r="J62" s="163"/>
      <c r="K62" s="163"/>
      <c r="L62" s="163"/>
      <c r="M62" s="163"/>
      <c r="N62" s="163"/>
    </row>
    <row r="63" spans="1:14" ht="12.75" customHeight="1" x14ac:dyDescent="0.2">
      <c r="A63" s="163"/>
      <c r="B63" s="163"/>
      <c r="C63" s="163"/>
      <c r="D63" s="163"/>
      <c r="E63" s="163"/>
      <c r="F63" s="163"/>
      <c r="G63" s="163"/>
      <c r="H63" s="163"/>
      <c r="I63" s="163"/>
      <c r="J63" s="163"/>
      <c r="K63" s="163"/>
      <c r="L63" s="163"/>
      <c r="M63" s="163"/>
      <c r="N63" s="163"/>
    </row>
    <row r="64" spans="1:14" ht="12.75" customHeight="1" x14ac:dyDescent="0.2">
      <c r="A64" s="163"/>
      <c r="B64" s="163"/>
      <c r="C64" s="163"/>
      <c r="D64" s="163"/>
      <c r="E64" s="163"/>
      <c r="F64" s="163"/>
      <c r="G64" s="163"/>
      <c r="H64" s="163"/>
      <c r="I64" s="163"/>
      <c r="J64" s="163"/>
      <c r="K64" s="163"/>
      <c r="L64" s="163"/>
      <c r="M64" s="163"/>
      <c r="N64" s="163"/>
    </row>
    <row r="65" spans="1:14" ht="12.75" customHeight="1" x14ac:dyDescent="0.2">
      <c r="A65" s="163"/>
      <c r="B65" s="163"/>
      <c r="C65" s="163"/>
      <c r="D65" s="163"/>
      <c r="E65" s="163"/>
      <c r="F65" s="163"/>
      <c r="G65" s="163"/>
      <c r="H65" s="163"/>
      <c r="I65" s="163"/>
      <c r="J65" s="163"/>
      <c r="K65" s="163"/>
      <c r="L65" s="163"/>
      <c r="M65" s="163"/>
      <c r="N65" s="163"/>
    </row>
    <row r="66" spans="1:14" ht="12.75" customHeight="1" x14ac:dyDescent="0.2">
      <c r="A66" s="163"/>
      <c r="B66" s="163"/>
      <c r="C66" s="163"/>
      <c r="D66" s="163"/>
      <c r="E66" s="163"/>
      <c r="F66" s="163"/>
      <c r="G66" s="163"/>
      <c r="H66" s="163"/>
      <c r="I66" s="163"/>
      <c r="J66" s="163"/>
      <c r="K66" s="163"/>
      <c r="L66" s="163"/>
      <c r="M66" s="163"/>
      <c r="N66" s="163"/>
    </row>
    <row r="67" spans="1:14" ht="12.75" customHeight="1" x14ac:dyDescent="0.2">
      <c r="A67" s="163"/>
      <c r="B67" s="163"/>
      <c r="C67" s="163"/>
      <c r="D67" s="163"/>
      <c r="E67" s="163"/>
      <c r="F67" s="163"/>
      <c r="G67" s="163"/>
      <c r="H67" s="163"/>
      <c r="I67" s="163"/>
      <c r="J67" s="163"/>
      <c r="K67" s="163"/>
      <c r="L67" s="163"/>
      <c r="M67" s="163"/>
      <c r="N67" s="163"/>
    </row>
    <row r="68" spans="1:14" ht="12.75" customHeight="1" x14ac:dyDescent="0.2">
      <c r="A68" s="163"/>
      <c r="B68" s="163"/>
      <c r="C68" s="163"/>
      <c r="D68" s="163"/>
      <c r="E68" s="163"/>
      <c r="F68" s="163"/>
      <c r="G68" s="163"/>
      <c r="H68" s="163"/>
      <c r="I68" s="163"/>
      <c r="J68" s="163"/>
      <c r="K68" s="163"/>
      <c r="L68" s="163"/>
      <c r="M68" s="163"/>
      <c r="N68" s="163"/>
    </row>
    <row r="69" spans="1:14" ht="12.75" customHeight="1" x14ac:dyDescent="0.2">
      <c r="A69" s="163"/>
      <c r="B69" s="163"/>
      <c r="C69" s="163"/>
      <c r="D69" s="163"/>
      <c r="E69" s="163"/>
      <c r="F69" s="163"/>
      <c r="G69" s="163"/>
      <c r="H69" s="163"/>
      <c r="I69" s="163"/>
      <c r="J69" s="163"/>
      <c r="K69" s="163"/>
      <c r="L69" s="163"/>
      <c r="M69" s="163"/>
      <c r="N69" s="163"/>
    </row>
    <row r="70" spans="1:14" ht="12.75" customHeight="1" x14ac:dyDescent="0.2">
      <c r="A70" s="163"/>
      <c r="B70" s="163"/>
      <c r="C70" s="163"/>
      <c r="D70" s="163"/>
      <c r="E70" s="163"/>
      <c r="F70" s="163"/>
      <c r="G70" s="163"/>
      <c r="H70" s="163"/>
      <c r="I70" s="163"/>
      <c r="J70" s="163"/>
      <c r="K70" s="163"/>
      <c r="L70" s="163"/>
      <c r="M70" s="163"/>
      <c r="N70" s="163"/>
    </row>
    <row r="71" spans="1:14" ht="12.75" customHeight="1" x14ac:dyDescent="0.2">
      <c r="A71" s="163"/>
      <c r="B71" s="163"/>
      <c r="C71" s="163"/>
      <c r="D71" s="163"/>
      <c r="E71" s="163"/>
      <c r="F71" s="163"/>
      <c r="G71" s="163"/>
      <c r="H71" s="163"/>
      <c r="I71" s="163"/>
      <c r="J71" s="163"/>
      <c r="K71" s="163"/>
      <c r="L71" s="163"/>
      <c r="M71" s="163"/>
      <c r="N71" s="163"/>
    </row>
    <row r="72" spans="1:14" ht="12.75" customHeight="1" x14ac:dyDescent="0.2"/>
    <row r="73" spans="1:14" ht="12.75" customHeight="1" x14ac:dyDescent="0.2"/>
  </sheetData>
  <sheetProtection algorithmName="SHA-512" hashValue="PUTVXw0v9aUlSFtUnwpN35kp20tZ3GNzvIM5yGJWuuA94jbRvrVrWvsoaRf4wf0w9HhvRj/VR41ZtVRs/vF+Yw==" saltValue="gKXvjK+dO48BB163Iim2tQ==" spinCount="100000" sheet="1" objects="1" scenarios="1"/>
  <pageMargins left="0.7" right="0.7" top="0.75" bottom="0.75"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outlinePr summaryBelow="0"/>
    <pageSetUpPr fitToPage="1"/>
  </sheetPr>
  <dimension ref="B1:N94"/>
  <sheetViews>
    <sheetView showGridLines="0" zoomScale="110" zoomScaleNormal="110" zoomScalePageLayoutView="120" workbookViewId="0"/>
  </sheetViews>
  <sheetFormatPr defaultColWidth="11.42578125" defaultRowHeight="13.5" outlineLevelRow="1" x14ac:dyDescent="0.25"/>
  <cols>
    <col min="1" max="1" width="1.42578125" style="1" bestFit="1" customWidth="1"/>
    <col min="2" max="2" width="74.140625" style="2" customWidth="1"/>
    <col min="3" max="3" width="11.5703125" style="2" customWidth="1"/>
    <col min="4" max="12" width="11.5703125" style="3" customWidth="1"/>
    <col min="13" max="13" width="11.5703125" style="1" customWidth="1"/>
    <col min="14" max="16384" width="11.42578125" style="1"/>
  </cols>
  <sheetData>
    <row r="1" spans="2:14" s="11" customFormat="1" ht="12.75" x14ac:dyDescent="0.2"/>
    <row r="2" spans="2:14" s="11" customFormat="1" ht="12.75" x14ac:dyDescent="0.2"/>
    <row r="3" spans="2:14" s="11" customFormat="1" ht="12.75" x14ac:dyDescent="0.2"/>
    <row r="4" spans="2:14" s="11" customFormat="1" ht="12.75" x14ac:dyDescent="0.2"/>
    <row r="5" spans="2:14" s="11" customFormat="1" ht="12.75" x14ac:dyDescent="0.2"/>
    <row r="6" spans="2:14" s="11" customFormat="1" ht="18.75" x14ac:dyDescent="0.3">
      <c r="B6" s="19" t="s">
        <v>1201</v>
      </c>
    </row>
    <row r="7" spans="2:14" s="11" customFormat="1" ht="12.75" x14ac:dyDescent="0.2"/>
    <row r="8" spans="2:14" s="11" customFormat="1" ht="18" customHeight="1" x14ac:dyDescent="0.2">
      <c r="B8" s="20" t="s">
        <v>203</v>
      </c>
      <c r="C8" s="12"/>
      <c r="D8" s="12"/>
      <c r="E8" s="12"/>
      <c r="F8" s="12"/>
      <c r="G8" s="12"/>
      <c r="H8" s="12"/>
    </row>
    <row r="9" spans="2:14" s="2" customFormat="1" ht="13.5" customHeight="1" x14ac:dyDescent="0.25">
      <c r="D9" s="3"/>
      <c r="E9" s="3"/>
      <c r="F9" s="3"/>
      <c r="G9" s="3"/>
      <c r="H9" s="3"/>
      <c r="I9" s="3"/>
      <c r="J9" s="3"/>
      <c r="K9" s="3"/>
      <c r="L9" s="3"/>
      <c r="M9" s="1"/>
      <c r="N9" s="1"/>
    </row>
    <row r="10" spans="2:14" s="2" customFormat="1" ht="18" customHeight="1" collapsed="1" x14ac:dyDescent="0.25">
      <c r="B10" s="95" t="s">
        <v>204</v>
      </c>
      <c r="D10" s="3"/>
      <c r="E10" s="3"/>
      <c r="F10" s="3"/>
      <c r="G10" s="3"/>
      <c r="H10" s="3"/>
      <c r="I10" s="3"/>
      <c r="J10" s="3"/>
      <c r="K10" s="3"/>
      <c r="L10" s="3"/>
      <c r="M10" s="1"/>
      <c r="N10" s="1"/>
    </row>
    <row r="11" spans="2:14" s="2" customFormat="1" ht="12.95" hidden="1" customHeight="1" outlineLevel="1" x14ac:dyDescent="0.25">
      <c r="B11" s="93" t="s">
        <v>1031</v>
      </c>
      <c r="D11" s="3"/>
      <c r="E11" s="3"/>
      <c r="F11" s="3"/>
      <c r="G11" s="3"/>
      <c r="H11" s="3"/>
      <c r="I11" s="3"/>
      <c r="J11" s="3"/>
      <c r="K11" s="3"/>
      <c r="L11" s="3"/>
      <c r="M11" s="1"/>
      <c r="N11" s="1"/>
    </row>
    <row r="12" spans="2:14" s="2" customFormat="1" ht="12.95" hidden="1" customHeight="1" outlineLevel="1" x14ac:dyDescent="0.25">
      <c r="B12" s="93" t="s">
        <v>1032</v>
      </c>
      <c r="D12" s="3"/>
      <c r="E12" s="3"/>
      <c r="F12" s="3"/>
      <c r="G12" s="3"/>
      <c r="H12" s="3"/>
      <c r="I12" s="3"/>
      <c r="J12" s="3"/>
      <c r="K12" s="3"/>
      <c r="L12" s="3"/>
      <c r="M12" s="1"/>
      <c r="N12" s="1"/>
    </row>
    <row r="13" spans="2:14" s="2" customFormat="1" ht="12.95" hidden="1" customHeight="1" outlineLevel="1" x14ac:dyDescent="0.25">
      <c r="B13" s="93" t="s">
        <v>1033</v>
      </c>
      <c r="D13" s="3"/>
      <c r="E13" s="3"/>
      <c r="F13" s="3"/>
      <c r="G13" s="3"/>
      <c r="H13" s="3"/>
      <c r="I13" s="3"/>
      <c r="J13" s="3"/>
      <c r="K13" s="3"/>
      <c r="L13" s="3"/>
      <c r="M13" s="1"/>
      <c r="N13" s="1"/>
    </row>
    <row r="14" spans="2:14" s="2" customFormat="1" ht="12.95" hidden="1" customHeight="1" outlineLevel="1" x14ac:dyDescent="0.25">
      <c r="B14" s="93" t="s">
        <v>1034</v>
      </c>
      <c r="D14" s="3"/>
      <c r="E14" s="3"/>
      <c r="F14" s="3"/>
      <c r="G14" s="3"/>
      <c r="H14" s="3"/>
      <c r="I14" s="3"/>
      <c r="J14" s="3"/>
      <c r="K14" s="3"/>
      <c r="L14" s="3"/>
      <c r="M14" s="1"/>
      <c r="N14" s="1"/>
    </row>
    <row r="15" spans="2:14" s="2" customFormat="1" ht="12.95" hidden="1" customHeight="1" outlineLevel="1" x14ac:dyDescent="0.25">
      <c r="B15" s="93" t="s">
        <v>1035</v>
      </c>
      <c r="D15" s="3"/>
      <c r="E15" s="3"/>
      <c r="F15" s="3"/>
      <c r="G15" s="3"/>
      <c r="H15" s="3"/>
      <c r="I15" s="3"/>
      <c r="J15" s="3"/>
      <c r="K15" s="3"/>
      <c r="L15" s="3"/>
      <c r="M15" s="1"/>
      <c r="N15" s="1"/>
    </row>
    <row r="16" spans="2:14" s="2" customFormat="1" ht="12.95" hidden="1" customHeight="1" outlineLevel="1" x14ac:dyDescent="0.25">
      <c r="B16" s="93" t="s">
        <v>1036</v>
      </c>
      <c r="D16" s="3"/>
      <c r="E16" s="3"/>
      <c r="F16" s="3"/>
      <c r="G16" s="3"/>
      <c r="H16" s="3"/>
      <c r="I16" s="3"/>
      <c r="J16" s="3"/>
      <c r="K16" s="3"/>
      <c r="L16" s="3"/>
      <c r="M16" s="1"/>
      <c r="N16" s="1"/>
    </row>
    <row r="17" spans="2:14" s="2" customFormat="1" ht="12.95" hidden="1" customHeight="1" outlineLevel="1" x14ac:dyDescent="0.25">
      <c r="B17" s="93" t="s">
        <v>1037</v>
      </c>
      <c r="D17" s="3"/>
      <c r="E17" s="3"/>
      <c r="F17" s="3"/>
      <c r="G17" s="3"/>
      <c r="H17" s="3"/>
      <c r="I17" s="3"/>
      <c r="J17" s="3"/>
      <c r="K17" s="3"/>
      <c r="L17" s="3"/>
      <c r="M17" s="1"/>
      <c r="N17" s="1"/>
    </row>
    <row r="18" spans="2:14" s="2" customFormat="1" ht="12.95" hidden="1" customHeight="1" outlineLevel="1" x14ac:dyDescent="0.25">
      <c r="B18" s="93" t="s">
        <v>1038</v>
      </c>
      <c r="D18" s="3"/>
      <c r="E18" s="3"/>
      <c r="F18" s="3"/>
      <c r="G18" s="3"/>
      <c r="H18" s="3"/>
      <c r="I18" s="3"/>
      <c r="J18" s="3"/>
      <c r="K18" s="3"/>
      <c r="L18" s="3"/>
      <c r="M18" s="1"/>
      <c r="N18" s="1"/>
    </row>
    <row r="19" spans="2:14" ht="12.95" hidden="1" customHeight="1" outlineLevel="1" x14ac:dyDescent="0.25">
      <c r="B19" s="93" t="s">
        <v>1039</v>
      </c>
    </row>
    <row r="20" spans="2:14" ht="12.95" hidden="1" customHeight="1" outlineLevel="1" x14ac:dyDescent="0.25">
      <c r="B20" s="93" t="s">
        <v>1040</v>
      </c>
    </row>
    <row r="21" spans="2:14" ht="12.95" hidden="1" customHeight="1" outlineLevel="1" x14ac:dyDescent="0.25">
      <c r="B21" s="93" t="s">
        <v>1041</v>
      </c>
    </row>
    <row r="22" spans="2:14" ht="12.95" hidden="1" customHeight="1" outlineLevel="1" x14ac:dyDescent="0.25">
      <c r="B22" s="93" t="s">
        <v>1042</v>
      </c>
    </row>
    <row r="23" spans="2:14" s="2" customFormat="1" ht="18" customHeight="1" collapsed="1" x14ac:dyDescent="0.25">
      <c r="B23" s="95" t="s">
        <v>205</v>
      </c>
      <c r="D23" s="3"/>
      <c r="E23" s="3"/>
      <c r="F23" s="3"/>
      <c r="G23" s="3"/>
      <c r="H23" s="3"/>
      <c r="I23" s="3"/>
      <c r="J23" s="3"/>
      <c r="K23" s="3"/>
      <c r="L23" s="3"/>
      <c r="M23" s="1"/>
      <c r="N23" s="1"/>
    </row>
    <row r="24" spans="2:14" s="2" customFormat="1" ht="12.95" hidden="1" customHeight="1" outlineLevel="1" x14ac:dyDescent="0.25">
      <c r="B24" s="93" t="s">
        <v>1043</v>
      </c>
      <c r="D24" s="3"/>
      <c r="E24" s="3"/>
      <c r="F24" s="3"/>
      <c r="G24" s="3"/>
      <c r="H24" s="3"/>
      <c r="I24" s="3"/>
      <c r="J24" s="3"/>
      <c r="K24" s="3"/>
      <c r="L24" s="3"/>
      <c r="M24" s="1"/>
      <c r="N24" s="1"/>
    </row>
    <row r="25" spans="2:14" s="2" customFormat="1" ht="12.95" hidden="1" customHeight="1" outlineLevel="1" x14ac:dyDescent="0.25">
      <c r="B25" s="93" t="s">
        <v>1044</v>
      </c>
      <c r="D25" s="3"/>
      <c r="E25" s="3"/>
      <c r="F25" s="3"/>
      <c r="G25" s="3"/>
      <c r="H25" s="3"/>
      <c r="I25" s="3"/>
      <c r="J25" s="3"/>
      <c r="K25" s="3"/>
      <c r="L25" s="3"/>
      <c r="M25" s="1"/>
      <c r="N25" s="1"/>
    </row>
    <row r="26" spans="2:14" s="2" customFormat="1" ht="12.95" hidden="1" customHeight="1" outlineLevel="1" x14ac:dyDescent="0.25">
      <c r="B26" s="93" t="s">
        <v>1045</v>
      </c>
      <c r="D26" s="3"/>
      <c r="E26" s="3"/>
      <c r="F26" s="3"/>
      <c r="G26" s="3"/>
      <c r="H26" s="3"/>
      <c r="I26" s="3"/>
      <c r="J26" s="3"/>
      <c r="K26" s="3"/>
      <c r="L26" s="3"/>
      <c r="M26" s="1"/>
      <c r="N26" s="1"/>
    </row>
    <row r="27" spans="2:14" s="2" customFormat="1" ht="12.95" hidden="1" customHeight="1" outlineLevel="1" x14ac:dyDescent="0.25">
      <c r="B27" s="93" t="s">
        <v>1046</v>
      </c>
      <c r="D27" s="3"/>
      <c r="E27" s="3"/>
      <c r="F27" s="3"/>
      <c r="G27" s="3"/>
      <c r="H27" s="3"/>
      <c r="I27" s="3"/>
      <c r="J27" s="3"/>
      <c r="K27" s="3"/>
      <c r="L27" s="3"/>
      <c r="M27" s="1"/>
      <c r="N27" s="1"/>
    </row>
    <row r="28" spans="2:14" s="2" customFormat="1" ht="12.95" hidden="1" customHeight="1" outlineLevel="1" x14ac:dyDescent="0.25">
      <c r="B28" s="93" t="s">
        <v>1047</v>
      </c>
      <c r="D28" s="3"/>
      <c r="E28" s="3"/>
      <c r="F28" s="3"/>
      <c r="G28" s="3"/>
      <c r="H28" s="3"/>
      <c r="I28" s="3"/>
      <c r="J28" s="3"/>
      <c r="K28" s="3"/>
      <c r="L28" s="3"/>
      <c r="M28" s="1"/>
      <c r="N28" s="1"/>
    </row>
    <row r="29" spans="2:14" s="2" customFormat="1" ht="12.95" hidden="1" customHeight="1" outlineLevel="1" x14ac:dyDescent="0.25">
      <c r="B29" s="93" t="s">
        <v>1048</v>
      </c>
      <c r="D29" s="3"/>
      <c r="E29" s="3"/>
      <c r="F29" s="3"/>
      <c r="G29" s="3"/>
      <c r="H29" s="3"/>
      <c r="I29" s="3"/>
      <c r="J29" s="3"/>
      <c r="K29" s="3"/>
      <c r="L29" s="3"/>
      <c r="M29" s="1"/>
      <c r="N29" s="1"/>
    </row>
    <row r="30" spans="2:14" s="2" customFormat="1" ht="12.95" hidden="1" customHeight="1" outlineLevel="1" x14ac:dyDescent="0.25">
      <c r="B30" s="93" t="s">
        <v>1049</v>
      </c>
      <c r="D30" s="3"/>
      <c r="E30" s="3"/>
      <c r="F30" s="3"/>
      <c r="G30" s="3"/>
      <c r="H30" s="3"/>
      <c r="I30" s="3"/>
      <c r="J30" s="3"/>
      <c r="K30" s="3"/>
      <c r="L30" s="3"/>
      <c r="M30" s="1"/>
      <c r="N30" s="1"/>
    </row>
    <row r="31" spans="2:14" s="2" customFormat="1" ht="12.95" hidden="1" customHeight="1" outlineLevel="1" x14ac:dyDescent="0.25">
      <c r="B31" s="93" t="s">
        <v>1050</v>
      </c>
      <c r="D31" s="3"/>
      <c r="E31" s="3"/>
      <c r="F31" s="3"/>
      <c r="G31" s="3"/>
      <c r="H31" s="3"/>
      <c r="I31" s="3"/>
      <c r="J31" s="3"/>
      <c r="K31" s="3"/>
      <c r="L31" s="3"/>
      <c r="M31" s="1"/>
      <c r="N31" s="1"/>
    </row>
    <row r="32" spans="2:14" ht="12.95" hidden="1" customHeight="1" outlineLevel="1" x14ac:dyDescent="0.25">
      <c r="B32" s="93" t="s">
        <v>1051</v>
      </c>
    </row>
    <row r="33" spans="2:14" ht="12.95" hidden="1" customHeight="1" outlineLevel="1" x14ac:dyDescent="0.25">
      <c r="B33" s="93" t="s">
        <v>1052</v>
      </c>
    </row>
    <row r="34" spans="2:14" ht="12.95" hidden="1" customHeight="1" outlineLevel="1" x14ac:dyDescent="0.25">
      <c r="B34" s="93" t="s">
        <v>1053</v>
      </c>
    </row>
    <row r="35" spans="2:14" ht="12.95" hidden="1" customHeight="1" outlineLevel="1" x14ac:dyDescent="0.25">
      <c r="B35" s="93" t="s">
        <v>1054</v>
      </c>
    </row>
    <row r="36" spans="2:14" s="2" customFormat="1" ht="18" customHeight="1" collapsed="1" x14ac:dyDescent="0.25">
      <c r="B36" s="95" t="s">
        <v>206</v>
      </c>
      <c r="D36" s="3"/>
      <c r="E36" s="3"/>
      <c r="F36" s="3"/>
      <c r="G36" s="3"/>
      <c r="H36" s="3"/>
      <c r="I36" s="3"/>
      <c r="J36" s="3"/>
      <c r="K36" s="3"/>
      <c r="L36" s="3"/>
      <c r="M36" s="1"/>
      <c r="N36" s="1"/>
    </row>
    <row r="37" spans="2:14" s="2" customFormat="1" ht="12.95" hidden="1" customHeight="1" outlineLevel="1" x14ac:dyDescent="0.25">
      <c r="B37" s="93" t="s">
        <v>1055</v>
      </c>
      <c r="D37" s="3"/>
      <c r="E37" s="3"/>
      <c r="F37" s="3"/>
      <c r="G37" s="3"/>
      <c r="H37" s="3"/>
      <c r="I37" s="3"/>
      <c r="J37" s="3"/>
      <c r="K37" s="3"/>
      <c r="L37" s="3"/>
      <c r="M37" s="1"/>
      <c r="N37" s="1"/>
    </row>
    <row r="38" spans="2:14" s="2" customFormat="1" ht="12.95" hidden="1" customHeight="1" outlineLevel="1" x14ac:dyDescent="0.25">
      <c r="B38" s="93" t="s">
        <v>1056</v>
      </c>
      <c r="D38" s="3"/>
      <c r="E38" s="3"/>
      <c r="F38" s="3"/>
      <c r="G38" s="3"/>
      <c r="H38" s="3"/>
      <c r="I38" s="3"/>
      <c r="J38" s="3"/>
      <c r="K38" s="3"/>
      <c r="L38" s="3"/>
      <c r="M38" s="1"/>
      <c r="N38" s="1"/>
    </row>
    <row r="39" spans="2:14" s="2" customFormat="1" ht="12.95" hidden="1" customHeight="1" outlineLevel="1" x14ac:dyDescent="0.25">
      <c r="B39" s="93" t="s">
        <v>1057</v>
      </c>
      <c r="D39" s="3"/>
      <c r="E39" s="3"/>
      <c r="F39" s="3"/>
      <c r="G39" s="3"/>
      <c r="H39" s="3"/>
      <c r="I39" s="3"/>
      <c r="J39" s="3"/>
      <c r="K39" s="3"/>
      <c r="L39" s="3"/>
      <c r="M39" s="1"/>
      <c r="N39" s="1"/>
    </row>
    <row r="40" spans="2:14" s="2" customFormat="1" ht="12.95" hidden="1" customHeight="1" outlineLevel="1" x14ac:dyDescent="0.25">
      <c r="B40" s="93" t="s">
        <v>1058</v>
      </c>
      <c r="D40" s="3"/>
      <c r="E40" s="3"/>
      <c r="F40" s="3"/>
      <c r="G40" s="3"/>
      <c r="H40" s="3"/>
      <c r="I40" s="3"/>
      <c r="J40" s="3"/>
      <c r="K40" s="3"/>
      <c r="L40" s="3"/>
      <c r="M40" s="1"/>
      <c r="N40" s="1"/>
    </row>
    <row r="41" spans="2:14" s="2" customFormat="1" ht="12.95" hidden="1" customHeight="1" outlineLevel="1" x14ac:dyDescent="0.25">
      <c r="B41" s="93" t="s">
        <v>1059</v>
      </c>
      <c r="D41" s="3"/>
      <c r="E41" s="3"/>
      <c r="F41" s="3"/>
      <c r="G41" s="3"/>
      <c r="H41" s="3"/>
      <c r="I41" s="3"/>
      <c r="J41" s="3"/>
      <c r="K41" s="3"/>
      <c r="L41" s="3"/>
      <c r="M41" s="1"/>
      <c r="N41" s="1"/>
    </row>
    <row r="42" spans="2:14" s="2" customFormat="1" ht="12.95" hidden="1" customHeight="1" outlineLevel="1" x14ac:dyDescent="0.25">
      <c r="B42" s="93" t="s">
        <v>1060</v>
      </c>
      <c r="D42" s="3"/>
      <c r="E42" s="3"/>
      <c r="F42" s="3"/>
      <c r="G42" s="3"/>
      <c r="H42" s="3"/>
      <c r="I42" s="3"/>
      <c r="J42" s="3"/>
      <c r="K42" s="3"/>
      <c r="L42" s="3"/>
      <c r="M42" s="1"/>
      <c r="N42" s="1"/>
    </row>
    <row r="43" spans="2:14" s="2" customFormat="1" ht="12.95" hidden="1" customHeight="1" outlineLevel="1" x14ac:dyDescent="0.25">
      <c r="B43" s="93" t="s">
        <v>1061</v>
      </c>
      <c r="D43" s="3"/>
      <c r="E43" s="3"/>
      <c r="F43" s="3"/>
      <c r="G43" s="3"/>
      <c r="H43" s="3"/>
      <c r="I43" s="3"/>
      <c r="J43" s="3"/>
      <c r="K43" s="3"/>
      <c r="L43" s="3"/>
      <c r="M43" s="1"/>
      <c r="N43" s="1"/>
    </row>
    <row r="44" spans="2:14" s="2" customFormat="1" ht="12.95" hidden="1" customHeight="1" outlineLevel="1" x14ac:dyDescent="0.25">
      <c r="B44" s="93" t="s">
        <v>1062</v>
      </c>
      <c r="D44" s="3"/>
      <c r="E44" s="3"/>
      <c r="F44" s="3"/>
      <c r="G44" s="3"/>
      <c r="H44" s="3"/>
      <c r="I44" s="3"/>
      <c r="J44" s="3"/>
      <c r="K44" s="3"/>
      <c r="L44" s="3"/>
      <c r="M44" s="1"/>
      <c r="N44" s="1"/>
    </row>
    <row r="45" spans="2:14" ht="12.95" hidden="1" customHeight="1" outlineLevel="1" x14ac:dyDescent="0.25">
      <c r="B45" s="93" t="s">
        <v>1063</v>
      </c>
    </row>
    <row r="46" spans="2:14" ht="12.95" hidden="1" customHeight="1" outlineLevel="1" x14ac:dyDescent="0.25">
      <c r="B46" s="93" t="s">
        <v>1064</v>
      </c>
    </row>
    <row r="47" spans="2:14" ht="12.95" hidden="1" customHeight="1" outlineLevel="1" x14ac:dyDescent="0.25">
      <c r="B47" s="93" t="s">
        <v>1065</v>
      </c>
    </row>
    <row r="48" spans="2:14" ht="12.95" hidden="1" customHeight="1" outlineLevel="1" x14ac:dyDescent="0.25">
      <c r="B48" s="93" t="s">
        <v>1066</v>
      </c>
    </row>
    <row r="49" spans="2:14" s="2" customFormat="1" ht="18" customHeight="1" collapsed="1" x14ac:dyDescent="0.25">
      <c r="B49" s="95" t="s">
        <v>207</v>
      </c>
      <c r="D49" s="3"/>
      <c r="E49" s="3"/>
      <c r="F49" s="3"/>
      <c r="G49" s="3"/>
      <c r="H49" s="3"/>
      <c r="I49" s="3"/>
      <c r="J49" s="3"/>
      <c r="K49" s="3"/>
      <c r="L49" s="3"/>
      <c r="M49" s="1"/>
      <c r="N49" s="1"/>
    </row>
    <row r="50" spans="2:14" s="2" customFormat="1" ht="12.95" hidden="1" customHeight="1" outlineLevel="1" x14ac:dyDescent="0.25">
      <c r="B50" s="93" t="s">
        <v>1067</v>
      </c>
      <c r="D50" s="3"/>
      <c r="E50" s="3"/>
      <c r="F50" s="3"/>
      <c r="G50" s="3"/>
      <c r="H50" s="3"/>
      <c r="I50" s="3"/>
      <c r="J50" s="3"/>
      <c r="K50" s="3"/>
      <c r="L50" s="3"/>
      <c r="M50" s="1"/>
      <c r="N50" s="1"/>
    </row>
    <row r="51" spans="2:14" s="2" customFormat="1" ht="12.95" hidden="1" customHeight="1" outlineLevel="1" x14ac:dyDescent="0.25">
      <c r="B51" s="93" t="s">
        <v>1068</v>
      </c>
      <c r="D51" s="3"/>
      <c r="E51" s="3"/>
      <c r="F51" s="3"/>
      <c r="G51" s="3"/>
      <c r="H51" s="3"/>
      <c r="I51" s="3"/>
      <c r="J51" s="3"/>
      <c r="K51" s="3"/>
      <c r="L51" s="3"/>
      <c r="M51" s="1"/>
      <c r="N51" s="1"/>
    </row>
    <row r="52" spans="2:14" s="2" customFormat="1" ht="12.95" hidden="1" customHeight="1" outlineLevel="1" x14ac:dyDescent="0.25">
      <c r="B52" s="93" t="s">
        <v>1069</v>
      </c>
      <c r="D52" s="3"/>
      <c r="E52" s="3"/>
      <c r="F52" s="3"/>
      <c r="G52" s="3"/>
      <c r="H52" s="3"/>
      <c r="I52" s="3"/>
      <c r="J52" s="3"/>
      <c r="K52" s="3"/>
      <c r="L52" s="3"/>
      <c r="M52" s="1"/>
      <c r="N52" s="1"/>
    </row>
    <row r="53" spans="2:14" s="2" customFormat="1" ht="12.95" hidden="1" customHeight="1" outlineLevel="1" x14ac:dyDescent="0.25">
      <c r="B53" s="93" t="s">
        <v>1070</v>
      </c>
      <c r="D53" s="3"/>
      <c r="E53" s="3"/>
      <c r="F53" s="3"/>
      <c r="G53" s="3"/>
      <c r="H53" s="3"/>
      <c r="I53" s="3"/>
      <c r="J53" s="3"/>
      <c r="K53" s="3"/>
      <c r="L53" s="3"/>
      <c r="M53" s="1"/>
      <c r="N53" s="1"/>
    </row>
    <row r="54" spans="2:14" s="2" customFormat="1" ht="12.95" hidden="1" customHeight="1" outlineLevel="1" x14ac:dyDescent="0.25">
      <c r="B54" s="93" t="s">
        <v>1071</v>
      </c>
      <c r="D54" s="3"/>
      <c r="E54" s="3"/>
      <c r="F54" s="3"/>
      <c r="G54" s="3"/>
      <c r="H54" s="3"/>
      <c r="I54" s="3"/>
      <c r="J54" s="3"/>
      <c r="K54" s="3"/>
      <c r="L54" s="3"/>
      <c r="M54" s="1"/>
      <c r="N54" s="1"/>
    </row>
    <row r="55" spans="2:14" s="2" customFormat="1" ht="12.95" hidden="1" customHeight="1" outlineLevel="1" x14ac:dyDescent="0.25">
      <c r="B55" s="93" t="s">
        <v>1072</v>
      </c>
      <c r="D55" s="3"/>
      <c r="E55" s="3"/>
      <c r="F55" s="3"/>
      <c r="G55" s="3"/>
      <c r="H55" s="3"/>
      <c r="I55" s="3"/>
      <c r="J55" s="3"/>
      <c r="K55" s="3"/>
      <c r="L55" s="3"/>
      <c r="M55" s="1"/>
      <c r="N55" s="1"/>
    </row>
    <row r="56" spans="2:14" s="2" customFormat="1" ht="12.95" hidden="1" customHeight="1" outlineLevel="1" x14ac:dyDescent="0.25">
      <c r="B56" s="93" t="s">
        <v>1073</v>
      </c>
      <c r="D56" s="3"/>
      <c r="E56" s="3"/>
      <c r="F56" s="3"/>
      <c r="G56" s="3"/>
      <c r="H56" s="3"/>
      <c r="I56" s="3"/>
      <c r="J56" s="3"/>
      <c r="K56" s="3"/>
      <c r="L56" s="3"/>
      <c r="M56" s="1"/>
      <c r="N56" s="1"/>
    </row>
    <row r="57" spans="2:14" s="2" customFormat="1" ht="12.95" hidden="1" customHeight="1" outlineLevel="1" x14ac:dyDescent="0.25">
      <c r="B57" s="93" t="s">
        <v>1074</v>
      </c>
      <c r="D57" s="3"/>
      <c r="E57" s="3"/>
      <c r="F57" s="3"/>
      <c r="G57" s="3"/>
      <c r="H57" s="3"/>
      <c r="I57" s="3"/>
      <c r="J57" s="3"/>
      <c r="K57" s="3"/>
      <c r="L57" s="3"/>
      <c r="M57" s="1"/>
      <c r="N57" s="1"/>
    </row>
    <row r="58" spans="2:14" ht="12.95" hidden="1" customHeight="1" outlineLevel="1" x14ac:dyDescent="0.25">
      <c r="B58" s="93" t="s">
        <v>1075</v>
      </c>
    </row>
    <row r="59" spans="2:14" ht="12.95" hidden="1" customHeight="1" outlineLevel="1" x14ac:dyDescent="0.25">
      <c r="B59" s="93" t="s">
        <v>1076</v>
      </c>
    </row>
    <row r="60" spans="2:14" ht="12.95" hidden="1" customHeight="1" outlineLevel="1" x14ac:dyDescent="0.25">
      <c r="B60" s="93" t="s">
        <v>1077</v>
      </c>
    </row>
    <row r="61" spans="2:14" ht="12.95" hidden="1" customHeight="1" outlineLevel="1" x14ac:dyDescent="0.25">
      <c r="B61" s="93" t="s">
        <v>1078</v>
      </c>
    </row>
    <row r="62" spans="2:14" s="2" customFormat="1" ht="18" customHeight="1" collapsed="1" x14ac:dyDescent="0.25">
      <c r="B62" s="95" t="s">
        <v>208</v>
      </c>
      <c r="D62" s="3"/>
      <c r="E62" s="3"/>
      <c r="F62" s="3"/>
      <c r="G62" s="3"/>
      <c r="H62" s="3"/>
      <c r="I62" s="3"/>
      <c r="J62" s="3"/>
      <c r="K62" s="3"/>
      <c r="L62" s="3"/>
      <c r="M62" s="1"/>
      <c r="N62" s="1"/>
    </row>
    <row r="63" spans="2:14" s="2" customFormat="1" ht="12.95" hidden="1" customHeight="1" outlineLevel="1" x14ac:dyDescent="0.25">
      <c r="B63" s="437" t="s">
        <v>1079</v>
      </c>
      <c r="D63" s="3"/>
      <c r="E63" s="3"/>
      <c r="F63" s="3"/>
      <c r="G63" s="3"/>
      <c r="H63" s="3"/>
      <c r="I63" s="3"/>
      <c r="J63" s="3"/>
      <c r="K63" s="3"/>
      <c r="L63" s="3"/>
      <c r="M63" s="1"/>
      <c r="N63" s="1"/>
    </row>
    <row r="64" spans="2:14" s="2" customFormat="1" ht="12.95" hidden="1" customHeight="1" outlineLevel="1" x14ac:dyDescent="0.25">
      <c r="B64" s="93" t="s">
        <v>1080</v>
      </c>
      <c r="D64" s="3"/>
      <c r="E64" s="3"/>
      <c r="F64" s="3"/>
      <c r="G64" s="3"/>
      <c r="H64" s="3"/>
      <c r="I64" s="3"/>
      <c r="J64" s="3"/>
      <c r="K64" s="3"/>
      <c r="L64" s="3"/>
      <c r="M64" s="1"/>
      <c r="N64" s="1"/>
    </row>
    <row r="65" spans="2:14" s="2" customFormat="1" ht="12.95" hidden="1" customHeight="1" outlineLevel="1" x14ac:dyDescent="0.25">
      <c r="B65" s="93" t="s">
        <v>1081</v>
      </c>
      <c r="D65" s="3"/>
      <c r="E65" s="3"/>
      <c r="F65" s="3"/>
      <c r="G65" s="3"/>
      <c r="H65" s="3"/>
      <c r="I65" s="3"/>
      <c r="J65" s="3"/>
      <c r="K65" s="3"/>
      <c r="L65" s="3"/>
      <c r="M65" s="1"/>
      <c r="N65" s="1"/>
    </row>
    <row r="66" spans="2:14" s="2" customFormat="1" ht="12.95" hidden="1" customHeight="1" outlineLevel="1" x14ac:dyDescent="0.25">
      <c r="B66" s="437" t="s">
        <v>1082</v>
      </c>
      <c r="D66" s="3"/>
      <c r="E66" s="3"/>
      <c r="F66" s="3"/>
      <c r="G66" s="3"/>
      <c r="H66" s="3"/>
      <c r="I66" s="3"/>
      <c r="J66" s="3"/>
      <c r="K66" s="3"/>
      <c r="L66" s="3"/>
      <c r="M66" s="1"/>
      <c r="N66" s="1"/>
    </row>
    <row r="67" spans="2:14" s="2" customFormat="1" ht="12.95" hidden="1" customHeight="1" outlineLevel="1" x14ac:dyDescent="0.25">
      <c r="B67" s="93" t="s">
        <v>1083</v>
      </c>
      <c r="D67" s="3"/>
      <c r="E67" s="3"/>
      <c r="F67" s="3"/>
      <c r="G67" s="3"/>
      <c r="H67" s="3"/>
      <c r="I67" s="3"/>
      <c r="J67" s="3"/>
      <c r="K67" s="3"/>
      <c r="L67" s="3"/>
      <c r="M67" s="1"/>
      <c r="N67" s="1"/>
    </row>
    <row r="68" spans="2:14" s="2" customFormat="1" ht="12.95" hidden="1" customHeight="1" outlineLevel="1" x14ac:dyDescent="0.25">
      <c r="B68" s="93" t="s">
        <v>1084</v>
      </c>
      <c r="D68" s="3"/>
      <c r="E68" s="3"/>
      <c r="F68" s="3"/>
      <c r="G68" s="3"/>
      <c r="H68" s="3"/>
      <c r="I68" s="3"/>
      <c r="J68" s="3"/>
      <c r="K68" s="3"/>
      <c r="L68" s="3"/>
      <c r="M68" s="1"/>
      <c r="N68" s="1"/>
    </row>
    <row r="69" spans="2:14" s="2" customFormat="1" ht="12.95" hidden="1" customHeight="1" outlineLevel="1" x14ac:dyDescent="0.25">
      <c r="B69" s="93" t="s">
        <v>1085</v>
      </c>
      <c r="D69" s="3"/>
      <c r="E69" s="3"/>
      <c r="F69" s="3"/>
      <c r="G69" s="3"/>
      <c r="H69" s="3"/>
      <c r="I69" s="3"/>
      <c r="J69" s="3"/>
      <c r="K69" s="3"/>
      <c r="L69" s="3"/>
      <c r="M69" s="1"/>
      <c r="N69" s="1"/>
    </row>
    <row r="70" spans="2:14" s="2" customFormat="1" ht="12.95" hidden="1" customHeight="1" outlineLevel="1" x14ac:dyDescent="0.25">
      <c r="B70" s="93" t="s">
        <v>1086</v>
      </c>
      <c r="D70" s="3"/>
      <c r="E70" s="3"/>
      <c r="F70" s="3"/>
      <c r="G70" s="3"/>
      <c r="H70" s="3"/>
      <c r="I70" s="3"/>
      <c r="J70" s="3"/>
      <c r="K70" s="3"/>
      <c r="L70" s="3"/>
      <c r="M70" s="1"/>
      <c r="N70" s="1"/>
    </row>
    <row r="71" spans="2:14" ht="12.95" hidden="1" customHeight="1" outlineLevel="1" x14ac:dyDescent="0.25">
      <c r="B71" s="93" t="s">
        <v>1087</v>
      </c>
    </row>
    <row r="72" spans="2:14" ht="12.95" hidden="1" customHeight="1" outlineLevel="1" x14ac:dyDescent="0.25">
      <c r="B72" s="93" t="s">
        <v>1088</v>
      </c>
    </row>
    <row r="73" spans="2:14" ht="12.95" hidden="1" customHeight="1" outlineLevel="1" x14ac:dyDescent="0.25">
      <c r="B73" s="93" t="s">
        <v>1089</v>
      </c>
    </row>
    <row r="74" spans="2:14" ht="12.95" hidden="1" customHeight="1" outlineLevel="1" x14ac:dyDescent="0.25">
      <c r="B74" s="93" t="s">
        <v>1090</v>
      </c>
    </row>
    <row r="75" spans="2:14" s="2" customFormat="1" ht="18" customHeight="1" collapsed="1" x14ac:dyDescent="0.25">
      <c r="B75" s="95" t="s">
        <v>209</v>
      </c>
      <c r="D75" s="3"/>
      <c r="E75" s="3"/>
      <c r="F75" s="3"/>
      <c r="G75" s="3"/>
      <c r="H75" s="3"/>
      <c r="I75" s="3"/>
      <c r="J75" s="3"/>
      <c r="K75" s="3"/>
      <c r="L75" s="3"/>
      <c r="M75" s="1"/>
      <c r="N75" s="1"/>
    </row>
    <row r="76" spans="2:14" s="2" customFormat="1" ht="12.95" hidden="1" customHeight="1" outlineLevel="1" x14ac:dyDescent="0.25">
      <c r="B76" s="93" t="s">
        <v>1091</v>
      </c>
      <c r="D76" s="3"/>
      <c r="E76" s="3"/>
      <c r="F76" s="3"/>
      <c r="G76" s="3"/>
      <c r="H76" s="3"/>
      <c r="I76" s="3"/>
      <c r="J76" s="3"/>
      <c r="K76" s="3"/>
      <c r="L76" s="3"/>
      <c r="M76" s="1"/>
      <c r="N76" s="1"/>
    </row>
    <row r="77" spans="2:14" s="2" customFormat="1" ht="12.95" hidden="1" customHeight="1" outlineLevel="1" x14ac:dyDescent="0.25">
      <c r="B77" s="93" t="s">
        <v>1092</v>
      </c>
      <c r="D77" s="3"/>
      <c r="E77" s="3"/>
      <c r="F77" s="3"/>
      <c r="G77" s="3"/>
      <c r="H77" s="3"/>
      <c r="I77" s="3"/>
      <c r="J77" s="3"/>
      <c r="K77" s="3"/>
      <c r="L77" s="3"/>
      <c r="M77" s="1"/>
      <c r="N77" s="1"/>
    </row>
    <row r="78" spans="2:14" s="2" customFormat="1" ht="12.95" hidden="1" customHeight="1" outlineLevel="1" x14ac:dyDescent="0.25">
      <c r="B78" s="93" t="s">
        <v>1093</v>
      </c>
      <c r="D78" s="3"/>
      <c r="E78" s="3"/>
      <c r="F78" s="3"/>
      <c r="G78" s="3"/>
      <c r="H78" s="3"/>
      <c r="I78" s="3"/>
      <c r="J78" s="3"/>
      <c r="K78" s="3"/>
      <c r="L78" s="3"/>
      <c r="M78" s="1"/>
      <c r="N78" s="1"/>
    </row>
    <row r="79" spans="2:14" s="2" customFormat="1" ht="12.95" hidden="1" customHeight="1" outlineLevel="1" x14ac:dyDescent="0.25">
      <c r="B79" s="93" t="s">
        <v>1094</v>
      </c>
      <c r="D79" s="3"/>
      <c r="E79" s="3"/>
      <c r="F79" s="3"/>
      <c r="G79" s="3"/>
      <c r="H79" s="3"/>
      <c r="I79" s="3"/>
      <c r="J79" s="3"/>
      <c r="K79" s="3"/>
      <c r="L79" s="3"/>
      <c r="M79" s="1"/>
      <c r="N79" s="1"/>
    </row>
    <row r="80" spans="2:14" s="2" customFormat="1" ht="12.95" hidden="1" customHeight="1" outlineLevel="1" x14ac:dyDescent="0.25">
      <c r="B80" s="93" t="s">
        <v>1095</v>
      </c>
      <c r="D80" s="3"/>
      <c r="E80" s="3"/>
      <c r="F80" s="3"/>
      <c r="G80" s="3"/>
      <c r="H80" s="3"/>
      <c r="I80" s="3"/>
      <c r="J80" s="3"/>
      <c r="K80" s="3"/>
      <c r="L80" s="3"/>
      <c r="M80" s="1"/>
      <c r="N80" s="1"/>
    </row>
    <row r="81" spans="2:14" s="2" customFormat="1" ht="12.95" hidden="1" customHeight="1" outlineLevel="1" x14ac:dyDescent="0.25">
      <c r="B81" s="93" t="s">
        <v>1096</v>
      </c>
      <c r="D81" s="3"/>
      <c r="E81" s="3"/>
      <c r="F81" s="3"/>
      <c r="G81" s="3"/>
      <c r="H81" s="3"/>
      <c r="I81" s="3"/>
      <c r="J81" s="3"/>
      <c r="K81" s="3"/>
      <c r="L81" s="3"/>
      <c r="M81" s="1"/>
      <c r="N81" s="1"/>
    </row>
    <row r="82" spans="2:14" s="2" customFormat="1" ht="12.95" hidden="1" customHeight="1" outlineLevel="1" x14ac:dyDescent="0.25">
      <c r="B82" s="93" t="s">
        <v>1097</v>
      </c>
      <c r="D82" s="3"/>
      <c r="E82" s="3"/>
      <c r="F82" s="3"/>
      <c r="G82" s="3"/>
      <c r="H82" s="3"/>
      <c r="I82" s="3"/>
      <c r="J82" s="3"/>
      <c r="K82" s="3"/>
      <c r="L82" s="3"/>
      <c r="M82" s="1"/>
      <c r="N82" s="1"/>
    </row>
    <row r="83" spans="2:14" ht="12.95" hidden="1" customHeight="1" outlineLevel="1" x14ac:dyDescent="0.25">
      <c r="B83" s="93" t="s">
        <v>1098</v>
      </c>
    </row>
    <row r="84" spans="2:14" ht="12.95" hidden="1" customHeight="1" outlineLevel="1" x14ac:dyDescent="0.25">
      <c r="B84" s="93" t="s">
        <v>1099</v>
      </c>
    </row>
    <row r="85" spans="2:14" s="2" customFormat="1" ht="18" customHeight="1" collapsed="1" x14ac:dyDescent="0.25">
      <c r="B85" s="95" t="s">
        <v>210</v>
      </c>
      <c r="D85" s="3"/>
      <c r="E85" s="3"/>
      <c r="F85" s="3"/>
      <c r="G85" s="3"/>
      <c r="H85" s="3"/>
      <c r="I85" s="3"/>
      <c r="J85" s="3"/>
      <c r="K85" s="3"/>
      <c r="L85" s="3"/>
      <c r="M85" s="1"/>
      <c r="N85" s="1"/>
    </row>
    <row r="86" spans="2:14" s="2" customFormat="1" ht="12.95" hidden="1" customHeight="1" outlineLevel="1" x14ac:dyDescent="0.25">
      <c r="B86" s="93" t="s">
        <v>1100</v>
      </c>
      <c r="D86" s="3"/>
      <c r="E86" s="3"/>
      <c r="F86" s="3"/>
      <c r="G86" s="3"/>
      <c r="H86" s="3"/>
      <c r="I86" s="3"/>
      <c r="J86" s="3"/>
      <c r="K86" s="3"/>
      <c r="L86" s="3"/>
      <c r="M86" s="1"/>
      <c r="N86" s="1"/>
    </row>
    <row r="87" spans="2:14" hidden="1" outlineLevel="1" x14ac:dyDescent="0.25">
      <c r="B87" s="93" t="s">
        <v>1101</v>
      </c>
    </row>
    <row r="88" spans="2:14" hidden="1" outlineLevel="1" x14ac:dyDescent="0.25">
      <c r="B88" s="93" t="s">
        <v>1102</v>
      </c>
    </row>
    <row r="89" spans="2:14" hidden="1" outlineLevel="1" x14ac:dyDescent="0.25">
      <c r="B89" s="93" t="s">
        <v>1103</v>
      </c>
    </row>
    <row r="90" spans="2:14" hidden="1" outlineLevel="1" x14ac:dyDescent="0.25">
      <c r="B90" s="93" t="s">
        <v>1104</v>
      </c>
    </row>
    <row r="91" spans="2:14" hidden="1" outlineLevel="1" x14ac:dyDescent="0.25">
      <c r="B91" s="93" t="s">
        <v>1105</v>
      </c>
    </row>
    <row r="92" spans="2:14" hidden="1" outlineLevel="1" x14ac:dyDescent="0.25">
      <c r="B92" s="93" t="s">
        <v>1106</v>
      </c>
    </row>
    <row r="93" spans="2:14" hidden="1" outlineLevel="1" x14ac:dyDescent="0.25">
      <c r="B93" s="93" t="s">
        <v>1107</v>
      </c>
    </row>
    <row r="94" spans="2:14" hidden="1" outlineLevel="1" x14ac:dyDescent="0.25">
      <c r="B94" s="93" t="s">
        <v>1108</v>
      </c>
    </row>
  </sheetData>
  <hyperlinks>
    <hyperlink ref="B24" location="'Quadro III.2.1'!A1" display="Quadro III.2.1 - Principais indicadores económicos" xr:uid="{00000000-0004-0000-0100-000000000000}"/>
    <hyperlink ref="B25" location="'Quadro III.2.2'!A1" display="Quadro III.2.2 - Produto interno bruto" xr:uid="{00000000-0004-0000-0100-000001000000}"/>
    <hyperlink ref="B26" location="'Quadro III.2.3'!A1" display="Quadro III.2.3 - Índice de preços no consumidor" xr:uid="{00000000-0004-0000-0100-000002000000}"/>
    <hyperlink ref="B27" location="'Quadro III.2.4'!A1" display="Quadro III.2.4 - Balança de pagamentos" xr:uid="{00000000-0004-0000-0100-000003000000}"/>
    <hyperlink ref="B28" location="'Quadro III.2.5'!A1" display="Quadro III.2.5 - Distribuição geográfica das exportações" xr:uid="{00000000-0004-0000-0100-000004000000}"/>
    <hyperlink ref="B29" location="'Quadro III.2.6'!A1" display="Quadro III.2.6 - Distribuição geográfica das importações" xr:uid="{00000000-0004-0000-0100-000005000000}"/>
    <hyperlink ref="B30" location="'Quadro III.2.7'!A1" display="Quadro III.2.7 - Dívida pública" xr:uid="{00000000-0004-0000-0100-000006000000}"/>
    <hyperlink ref="B31" location="'Quadro III.2.8'!A1" display="Quadro III.2.8 - Operações financeiras do Estado" xr:uid="{00000000-0004-0000-0100-000007000000}"/>
    <hyperlink ref="B32" location="'Quadro III.2.9'!A1" display="Quadro III.2.9 - Síntese monetária" xr:uid="{00000000-0004-0000-0100-000008000000}"/>
    <hyperlink ref="B33" location="'Quadro III.2.10'!A1" display="Quadro III.2.10 - Taxas de juro" xr:uid="{00000000-0004-0000-0100-000009000000}"/>
    <hyperlink ref="B34" location="'Quadro III.2.11'!A1" display="Quadro III.2.11 - Indicadores de estabilidade financeira" xr:uid="{00000000-0004-0000-0100-00000A000000}"/>
    <hyperlink ref="B35" location="'Quadro III.2.12'!A1" display="Quadro III.2.12 - Taxas de câmbio" xr:uid="{00000000-0004-0000-0100-00000B000000}"/>
    <hyperlink ref="B37" location="'Quadro III.3.1'!A1" display="Quadro III.3.1 - Principais indicadores económicos" xr:uid="{00000000-0004-0000-0100-00000C000000}"/>
    <hyperlink ref="B38" location="'Quadro III.3.2'!A1" display="Quadro III.3.2 - Produto interno bruto" xr:uid="{00000000-0004-0000-0100-00000D000000}"/>
    <hyperlink ref="B39" location="'Quadro III.3.3'!A1" display="Quadro III.3.3 - Índice de preços no consumidor" xr:uid="{00000000-0004-0000-0100-00000E000000}"/>
    <hyperlink ref="B40" location="'Quadro III.3.4'!A1" display="Quadro III.3.4 - Balança de pagamentos" xr:uid="{00000000-0004-0000-0100-00000F000000}"/>
    <hyperlink ref="B41" location="'Quadro III.3.5'!A1" display="Quadro III.3.5 - Distribuição geográfica das exportações" xr:uid="{00000000-0004-0000-0100-000010000000}"/>
    <hyperlink ref="B42" location="'Quadro III.3.6'!A1" display="Quadro III.3.6 - Distribuição geográfica das importações" xr:uid="{00000000-0004-0000-0100-000011000000}"/>
    <hyperlink ref="B43" location="'Quadro III.3.7'!A1" display="Quadro III.3.7 - Dívida pública" xr:uid="{00000000-0004-0000-0100-000012000000}"/>
    <hyperlink ref="B44" location="'Quadro III.3.8'!A1" display="Quadro III.3.8 - Operações financeiras do Estado" xr:uid="{00000000-0004-0000-0100-000013000000}"/>
    <hyperlink ref="B45" location="'Quadro III.3.9'!A1" display="Quadro III.3.9 - Síntese monetária" xr:uid="{00000000-0004-0000-0100-000014000000}"/>
    <hyperlink ref="B46" location="'Quadro III.3.10'!A1" display="Quadro III.3.10 - Taxas de juro" xr:uid="{00000000-0004-0000-0100-000015000000}"/>
    <hyperlink ref="B47" location="'Quadro III.3.11'!A1" display="Quadro III.3.11 - Indicadores de estabilidade financeira" xr:uid="{00000000-0004-0000-0100-000016000000}"/>
    <hyperlink ref="B48" location="'Quadro III.3.12'!A1" display="Quadro III.3.12 - Taxas de câmbio" xr:uid="{00000000-0004-0000-0100-000017000000}"/>
    <hyperlink ref="B86" location="'Quadro IV.1'!A1" display="Quadro IIII.1 - Principais indicadores" xr:uid="{00000000-0004-0000-0100-000018000000}"/>
    <hyperlink ref="B87" location="'Quadro IV.2'!A1" display="Quadro IIII.2 - Exportação e importação de mercadorias " xr:uid="{00000000-0004-0000-0100-000019000000}"/>
    <hyperlink ref="B88" location="'Quadro IV.3'!A1" display="Quadro IIII.3 - Peso do comércio com os PALOP e Timor-Leste no comércio português" xr:uid="{00000000-0004-0000-0100-00001A000000}"/>
    <hyperlink ref="B89" location="'Quadro IV.4'!A1" display="Quadro IIII.4 - Exportações por grupos de produtos" xr:uid="{00000000-0004-0000-0100-00001B000000}"/>
    <hyperlink ref="B90" location="'Quadro IV.5'!A1" display="Quadro IIII.5 - Importações por grupos de produtos" xr:uid="{00000000-0004-0000-0100-00001C000000}"/>
    <hyperlink ref="B91" location="'Quadro IV.6'!A1" display="Quadro IIII.6 - Balanças corrente e de capital com os PALOP e Timor-Leste" xr:uid="{00000000-0004-0000-0100-00001D000000}"/>
    <hyperlink ref="B92" location="'Quadro IV.7'!A1" display="Quadro IIII.7 - Investimento direto de Portugal nos PALOP e em Timor-Leste" xr:uid="{00000000-0004-0000-0100-00001E000000}"/>
    <hyperlink ref="B93" location="'Quadro IV.8'!A1" display="Quadro IIII.8 - Investimento direto dos PALOP e de Timor-Leste em Portugal" xr:uid="{00000000-0004-0000-0100-00001F000000}"/>
    <hyperlink ref="B94" location="'Quadro IV.9'!A1" display="Quadro IIII.9 - Dívida oficial dos PALOP a Portugal" xr:uid="{00000000-0004-0000-0100-000020000000}"/>
    <hyperlink ref="B11" location="'Quadro III.1.1'!A1" display="Quadro III.1.1 - Principais indicadores económicos" xr:uid="{00000000-0004-0000-0100-000021000000}"/>
    <hyperlink ref="B12" location="'Quadro III.1.2'!A1" display="Quadro III.1.2 - Produto interno bruto" xr:uid="{00000000-0004-0000-0100-000022000000}"/>
    <hyperlink ref="B13" location="'Quadro III.1.3'!A1" display="Quadro III.1.3 - Índice de preços no consumidor" xr:uid="{00000000-0004-0000-0100-000023000000}"/>
    <hyperlink ref="B14" location="'Quadro III.1.4'!A1" display="Quadro III.1.4 - Balança de pagamentos" xr:uid="{00000000-0004-0000-0100-000024000000}"/>
    <hyperlink ref="B15" location="'Quadro III.1.5'!A1" display="Quadro III.1.5 - Exportações de mercadorias" xr:uid="{00000000-0004-0000-0100-000025000000}"/>
    <hyperlink ref="B16" location="'Quadro III.1.6'!A1" display="Quadro III.1.6 - Importações de mercadorias" xr:uid="{00000000-0004-0000-0100-000026000000}"/>
    <hyperlink ref="B17" location="'Quadro III.1.7'!A1" display="Quadro III.1.7 - Dívida pública externa e reservas cambiais" xr:uid="{00000000-0004-0000-0100-000027000000}"/>
    <hyperlink ref="B18" location="'Quadro III.1.8'!A1" display="Quadro III.1.8 - Operações financeiras do Estado" xr:uid="{00000000-0004-0000-0100-000028000000}"/>
    <hyperlink ref="B19" location="'Quadro III.1.9'!A1" display="Quadro III.1.9 - Síntese monetária" xr:uid="{00000000-0004-0000-0100-000029000000}"/>
    <hyperlink ref="B20" location="'Quadro III.1.10'!A1" display="Quadro III.1.10 - Taxas de juro" xr:uid="{00000000-0004-0000-0100-00002A000000}"/>
    <hyperlink ref="B21" location="'Quadro III.1.11'!A1" display="Quadro III.1.11 - Indicadores de estabilidade financeira" xr:uid="{00000000-0004-0000-0100-00002B000000}"/>
    <hyperlink ref="B22" location="'Quadro III.1.12'!A1" display="Quadro III.1.12 - Taxas de câmbio" xr:uid="{00000000-0004-0000-0100-00002C000000}"/>
    <hyperlink ref="B50" location="'Quadro III.4.1'!A1" display="Quadro III.4.1 - Principais indicadores económicos" xr:uid="{00000000-0004-0000-0100-00002D000000}"/>
    <hyperlink ref="B51" location="'Quadro III.4.2'!A1" display="Quadro III.4.2 - Produto interno bruto" xr:uid="{00000000-0004-0000-0100-00002E000000}"/>
    <hyperlink ref="B52" location="'Quadro III.4.3'!A1" display="Quadro III.4.3 - Índice de preços no consumidor" xr:uid="{00000000-0004-0000-0100-00002F000000}"/>
    <hyperlink ref="B53" location="'Quadro III.4.4'!A1" display="Quadro III.4.4 - Balança de pagamentos" xr:uid="{00000000-0004-0000-0100-000030000000}"/>
    <hyperlink ref="B54" location="'Quadro III.4.5'!A1" display="Quadro III.4.5 - Exportações de mercadorias" xr:uid="{00000000-0004-0000-0100-000031000000}"/>
    <hyperlink ref="B55" location="'Quadro III.4.6'!A1" display="Quadro III.4.6 - Importações de mercadorias" xr:uid="{00000000-0004-0000-0100-000032000000}"/>
    <hyperlink ref="B56" location="'Quadro III.4.7'!A1" display="Quadro III.4.7 - Dívida pública" xr:uid="{00000000-0004-0000-0100-000033000000}"/>
    <hyperlink ref="B57" location="'Quadro III.4.8'!A1" display="Quadro III.4.8 - Operações financeiras do Estado" xr:uid="{00000000-0004-0000-0100-000034000000}"/>
    <hyperlink ref="B58" location="'Quadro III.4.9'!A1" display="Quadro III.4.9 - Síntese monetária" xr:uid="{00000000-0004-0000-0100-000035000000}"/>
    <hyperlink ref="B59" location="'Quadro III.4.10'!A1" display="Quadro III.4.10 - Taxas de juro" xr:uid="{00000000-0004-0000-0100-000036000000}"/>
    <hyperlink ref="B60" location="'Quadro III.4.11'!A1" display="Quadro III.4.11 - Indicadores de estabilidade financeira" xr:uid="{00000000-0004-0000-0100-000037000000}"/>
    <hyperlink ref="B61" location="'Quadro III.4.12'!A1" display="Quadro III.4.12 - Taxas de câmbio" xr:uid="{00000000-0004-0000-0100-000038000000}"/>
    <hyperlink ref="B63" location="'Quadro III.5.1'!A1" display="Quadro III.5.1 - Principais indicadores económicos" xr:uid="{00000000-0004-0000-0100-000039000000}"/>
    <hyperlink ref="B64" location="'Quadro III.5.2'!A1" display="Quadro III.5.2 - Produto interno bruto" xr:uid="{00000000-0004-0000-0100-00003A000000}"/>
    <hyperlink ref="B65" location="'Quadro III.5.3'!A1" display="Quadro III.5.3 - Índice de preços no consumidor" xr:uid="{00000000-0004-0000-0100-00003B000000}"/>
    <hyperlink ref="B66" location="'Quadro III.5.4'!A1" display="Quadro III.5.4 - Balança de pagamentos" xr:uid="{00000000-0004-0000-0100-00003C000000}"/>
    <hyperlink ref="B67" location="'Quadro III.5.5'!A1" display="Quadro III.5.5 - Distribuição das exportações de mercadorias" xr:uid="{00000000-0004-0000-0100-00003D000000}"/>
    <hyperlink ref="B68" location="'Quadro III.5.6'!A1" display="Quadro III.5.6 - Distribuição das importações de mercadorias" xr:uid="{00000000-0004-0000-0100-00003E000000}"/>
    <hyperlink ref="B69" location="'Quadro III.5.7'!A1" display="Quadro III.5.7 - Dívida pública externa" xr:uid="{00000000-0004-0000-0100-00003F000000}"/>
    <hyperlink ref="B70" location="'Quadro III.5.8'!A1" display="Quadro III.5.8 - Operações financeiras do Estado" xr:uid="{00000000-0004-0000-0100-000040000000}"/>
    <hyperlink ref="B71" location="'Quadro III.5.9'!A1" display="Quadro III.5.9 - Síntese monetária" xr:uid="{00000000-0004-0000-0100-000041000000}"/>
    <hyperlink ref="B72" location="'Quadro III.5.10'!A1" display="Quadro III.5.10 - Taxas de juro" xr:uid="{00000000-0004-0000-0100-000042000000}"/>
    <hyperlink ref="B73" location="'Quadro III.5.11'!A1" display="Quadro III.5.11 - Indicadores de estabilidade financeira" xr:uid="{00000000-0004-0000-0100-000043000000}"/>
    <hyperlink ref="B74" location="'Quadro III.5.12'!A1" display="Quadro III.5.12 - Taxas de câmbio" xr:uid="{00000000-0004-0000-0100-000044000000}"/>
    <hyperlink ref="B76" location="'Quadro III.6.1'!A1" display="Quadro III.6.1 - Principais indicadores económicos" xr:uid="{00000000-0004-0000-0100-000045000000}"/>
    <hyperlink ref="B77" location="'Quadro III.6.2'!A1" display="Quadro III.6.2 - Produto interno bruto" xr:uid="{00000000-0004-0000-0100-000046000000}"/>
    <hyperlink ref="B78" location="'Quadro III.6.3'!A1" display="Quadro III.6.3 - Índice de preços no consumidor" xr:uid="{00000000-0004-0000-0100-000047000000}"/>
    <hyperlink ref="B79" location="'Quadro III.6.4'!A1" display="Quadro III.6.4 - Balança de pagamentos" xr:uid="{00000000-0004-0000-0100-000048000000}"/>
    <hyperlink ref="B80" location="'Quadro III.6.5'!A1" display="Quadro III.6.5 - Distribuição das exportações de mercadorias" xr:uid="{00000000-0004-0000-0100-000049000000}"/>
    <hyperlink ref="B81" location="'Quadro III.6.6'!A1" display="Quadro III.6.6 - Distribuição das importações de mercadorias" xr:uid="{00000000-0004-0000-0100-00004A000000}"/>
    <hyperlink ref="B82" location="'Quadro III.6.7'!A1" display="Quadro III.6.7 - Operações financeiras do Estado" xr:uid="{00000000-0004-0000-0100-00004B000000}"/>
    <hyperlink ref="B83" location="'Quadro III.6.8'!A1" display="Quadro III.6.8 - Síntese monetária" xr:uid="{00000000-0004-0000-0100-00004C000000}"/>
    <hyperlink ref="B84" location="'Quadro III.6.9'!A1" display="Quadro III.6.9 - Taxas de câmbio" xr:uid="{00000000-0004-0000-0100-00004D000000}"/>
  </hyperlinks>
  <printOptions horizontalCentered="1"/>
  <pageMargins left="0.59055118110236227" right="0.43307086614173229" top="0.51181102362204722" bottom="0.51181102362204722" header="0" footer="0.19685039370078741"/>
  <pageSetup paperSize="9" orientation="portrait" r:id="rId1"/>
  <headerFooter scaleWithDoc="0" alignWithMargins="0"/>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B1:O62"/>
  <sheetViews>
    <sheetView showGridLines="0" zoomScale="110" zoomScaleNormal="110" zoomScalePageLayoutView="120" workbookViewId="0">
      <selection activeCell="B5" sqref="B5"/>
    </sheetView>
  </sheetViews>
  <sheetFormatPr defaultColWidth="11.42578125" defaultRowHeight="13.5" x14ac:dyDescent="0.25"/>
  <cols>
    <col min="1" max="1" width="1.42578125" style="1" bestFit="1" customWidth="1"/>
    <col min="2" max="2" width="37.42578125" style="2" customWidth="1"/>
    <col min="3" max="3" width="18.7109375" style="2" customWidth="1"/>
    <col min="4" max="8" width="5.42578125" style="3" customWidth="1"/>
    <col min="9" max="9" width="6" style="3" customWidth="1"/>
    <col min="10" max="10" width="4.42578125" style="3" customWidth="1"/>
    <col min="11" max="11" width="13.140625" style="1" customWidth="1"/>
    <col min="12" max="16384" width="11.42578125" style="1"/>
  </cols>
  <sheetData>
    <row r="1" spans="2:10" s="11" customFormat="1" ht="12.75" x14ac:dyDescent="0.2"/>
    <row r="2" spans="2:10" s="11" customFormat="1" ht="12.75" x14ac:dyDescent="0.2"/>
    <row r="3" spans="2:10" s="11" customFormat="1" ht="12.75" x14ac:dyDescent="0.2"/>
    <row r="4" spans="2:10" s="11" customFormat="1" ht="12.75" x14ac:dyDescent="0.2"/>
    <row r="5" spans="2:10" s="11" customFormat="1" ht="12.75" x14ac:dyDescent="0.2">
      <c r="B5" s="94" t="s">
        <v>134</v>
      </c>
    </row>
    <row r="6" spans="2:10" s="11" customFormat="1" ht="18.75" x14ac:dyDescent="0.3">
      <c r="B6" s="19" t="s">
        <v>1201</v>
      </c>
    </row>
    <row r="7" spans="2:10" s="11" customFormat="1" ht="12.75" x14ac:dyDescent="0.2"/>
    <row r="8" spans="2:10" s="11" customFormat="1" ht="18" customHeight="1" x14ac:dyDescent="0.2">
      <c r="B8" s="120" t="s">
        <v>341</v>
      </c>
      <c r="C8" s="12"/>
      <c r="D8" s="12"/>
      <c r="E8" s="12"/>
      <c r="F8" s="12"/>
    </row>
    <row r="9" spans="2:10" ht="13.5" customHeight="1" x14ac:dyDescent="0.2">
      <c r="B9" s="17"/>
      <c r="C9" s="462"/>
      <c r="D9" s="464">
        <v>2022</v>
      </c>
      <c r="E9" s="464">
        <v>2023</v>
      </c>
      <c r="F9" s="466">
        <v>2024</v>
      </c>
      <c r="G9" s="467"/>
      <c r="H9" s="466">
        <v>2025</v>
      </c>
      <c r="I9" s="466"/>
      <c r="J9" s="466"/>
    </row>
    <row r="10" spans="2:10" ht="13.5" customHeight="1" x14ac:dyDescent="0.2">
      <c r="B10" s="18"/>
      <c r="C10" s="463"/>
      <c r="D10" s="465"/>
      <c r="E10" s="465"/>
      <c r="F10" s="30" t="s">
        <v>0</v>
      </c>
      <c r="G10" s="30" t="s">
        <v>3</v>
      </c>
      <c r="H10" s="30" t="s">
        <v>0</v>
      </c>
      <c r="I10" s="468" t="s">
        <v>1</v>
      </c>
      <c r="J10" s="468"/>
    </row>
    <row r="11" spans="2:10" ht="18" customHeight="1" x14ac:dyDescent="0.2">
      <c r="B11" s="29" t="s">
        <v>678</v>
      </c>
      <c r="C11" s="17"/>
      <c r="D11" s="79"/>
      <c r="E11" s="79"/>
      <c r="F11" s="79"/>
      <c r="G11" s="79"/>
      <c r="H11" s="79"/>
      <c r="I11" s="79"/>
      <c r="J11" s="79"/>
    </row>
    <row r="12" spans="2:10" ht="13.5" customHeight="1" x14ac:dyDescent="0.2">
      <c r="B12" s="14" t="s">
        <v>1193</v>
      </c>
      <c r="C12" s="13" t="s">
        <v>460</v>
      </c>
      <c r="D12" s="79">
        <v>136.30492154167968</v>
      </c>
      <c r="E12" s="79">
        <v>105.46644165838042</v>
      </c>
      <c r="F12" s="79" t="s">
        <v>123</v>
      </c>
      <c r="G12" s="79">
        <v>108.73724020998662</v>
      </c>
      <c r="H12" s="79" t="s">
        <v>123</v>
      </c>
      <c r="I12" s="271" t="s">
        <v>123</v>
      </c>
      <c r="J12" s="79"/>
    </row>
    <row r="13" spans="2:10" ht="13.5" customHeight="1" x14ac:dyDescent="0.2">
      <c r="B13" s="14" t="s">
        <v>343</v>
      </c>
      <c r="C13" s="13" t="s">
        <v>200</v>
      </c>
      <c r="D13" s="79">
        <v>4.2160025847512106</v>
      </c>
      <c r="E13" s="79">
        <v>1.2633081402011914</v>
      </c>
      <c r="F13" s="79">
        <v>3.8</v>
      </c>
      <c r="G13" s="79">
        <v>4.42</v>
      </c>
      <c r="H13" s="79">
        <v>2.1</v>
      </c>
      <c r="I13" s="271" t="s">
        <v>123</v>
      </c>
      <c r="J13" s="156"/>
    </row>
    <row r="14" spans="2:10" ht="13.5" customHeight="1" x14ac:dyDescent="0.2">
      <c r="B14" s="59" t="s">
        <v>344</v>
      </c>
      <c r="C14" s="13" t="s">
        <v>200</v>
      </c>
      <c r="D14" s="79">
        <v>5</v>
      </c>
      <c r="E14" s="79">
        <v>-2.4</v>
      </c>
      <c r="F14" s="79">
        <v>3.2</v>
      </c>
      <c r="G14" s="79">
        <v>2.8</v>
      </c>
      <c r="H14" s="79">
        <v>-2</v>
      </c>
      <c r="I14" s="271" t="s">
        <v>123</v>
      </c>
      <c r="J14" s="156"/>
    </row>
    <row r="15" spans="2:10" ht="13.5" customHeight="1" x14ac:dyDescent="0.2">
      <c r="B15" s="59" t="s">
        <v>345</v>
      </c>
      <c r="C15" s="13" t="s">
        <v>200</v>
      </c>
      <c r="D15" s="363">
        <v>4.9000000000000004</v>
      </c>
      <c r="E15" s="363">
        <v>1.5</v>
      </c>
      <c r="F15" s="79">
        <v>3.9</v>
      </c>
      <c r="G15" s="79">
        <v>4.8</v>
      </c>
      <c r="H15" s="79">
        <v>2.9</v>
      </c>
      <c r="I15" s="271" t="s">
        <v>123</v>
      </c>
      <c r="J15" s="79"/>
    </row>
    <row r="16" spans="2:10" ht="13.5" customHeight="1" x14ac:dyDescent="0.2">
      <c r="B16" s="14" t="s">
        <v>752</v>
      </c>
      <c r="C16" s="13" t="s">
        <v>1007</v>
      </c>
      <c r="D16" s="456">
        <v>9601</v>
      </c>
      <c r="E16" s="456">
        <v>9746</v>
      </c>
      <c r="F16" s="457" t="s">
        <v>123</v>
      </c>
      <c r="G16" s="456">
        <v>10079</v>
      </c>
      <c r="H16" s="271" t="s">
        <v>123</v>
      </c>
      <c r="I16" s="271" t="s">
        <v>123</v>
      </c>
      <c r="J16" s="79"/>
    </row>
    <row r="17" spans="2:15" ht="13.5" customHeight="1" x14ac:dyDescent="0.2">
      <c r="B17" s="14" t="s">
        <v>192</v>
      </c>
      <c r="C17" s="13" t="s">
        <v>202</v>
      </c>
      <c r="D17" s="79">
        <v>21.354327014704367</v>
      </c>
      <c r="E17" s="79">
        <v>13.646302716938274</v>
      </c>
      <c r="F17" s="271">
        <v>25.7</v>
      </c>
      <c r="G17" s="79">
        <v>28.237645232957377</v>
      </c>
      <c r="H17" s="79">
        <v>20</v>
      </c>
      <c r="I17" s="79">
        <v>24.971331991655198</v>
      </c>
      <c r="J17" s="273" t="s">
        <v>937</v>
      </c>
    </row>
    <row r="18" spans="2:15" ht="18" customHeight="1" x14ac:dyDescent="0.2">
      <c r="B18" s="29" t="s">
        <v>679</v>
      </c>
      <c r="C18" s="17"/>
      <c r="D18" s="79"/>
      <c r="E18" s="79"/>
      <c r="F18" s="271"/>
      <c r="G18" s="79"/>
      <c r="H18" s="79"/>
      <c r="I18" s="79"/>
      <c r="J18" s="79"/>
    </row>
    <row r="19" spans="2:15" ht="13.5" customHeight="1" x14ac:dyDescent="0.2">
      <c r="B19" s="14" t="s">
        <v>193</v>
      </c>
      <c r="C19" s="13" t="s">
        <v>110</v>
      </c>
      <c r="D19" s="79">
        <v>20.333104075340344</v>
      </c>
      <c r="E19" s="79">
        <v>16.764435287996555</v>
      </c>
      <c r="F19" s="79">
        <v>14.43401292357253</v>
      </c>
      <c r="G19" s="79">
        <v>17.497047291660074</v>
      </c>
      <c r="H19" s="79">
        <v>15.833552351315806</v>
      </c>
      <c r="I19" s="271" t="s">
        <v>123</v>
      </c>
      <c r="J19" s="79"/>
      <c r="K19" s="212"/>
      <c r="L19" s="212"/>
      <c r="M19" s="212"/>
      <c r="N19" s="212"/>
      <c r="O19" s="212"/>
    </row>
    <row r="20" spans="2:15" ht="13.5" customHeight="1" x14ac:dyDescent="0.2">
      <c r="B20" s="59" t="s">
        <v>347</v>
      </c>
      <c r="C20" s="13" t="s">
        <v>110</v>
      </c>
      <c r="D20" s="79">
        <v>11.749584447384107</v>
      </c>
      <c r="E20" s="79">
        <v>9.8831301823869175</v>
      </c>
      <c r="F20" s="79">
        <v>7.7118515798271376</v>
      </c>
      <c r="G20" s="79">
        <v>9.9438061812464671</v>
      </c>
      <c r="H20" s="79">
        <v>8.6554434590543412</v>
      </c>
      <c r="I20" s="271" t="s">
        <v>123</v>
      </c>
      <c r="J20" s="79"/>
      <c r="K20" s="212"/>
      <c r="L20" s="212"/>
      <c r="M20" s="212"/>
      <c r="N20" s="212"/>
      <c r="O20" s="212"/>
    </row>
    <row r="21" spans="2:15" ht="13.5" customHeight="1" x14ac:dyDescent="0.2">
      <c r="B21" s="14" t="s">
        <v>195</v>
      </c>
      <c r="C21" s="13" t="s">
        <v>110</v>
      </c>
      <c r="D21" s="79">
        <v>19.515553410193597</v>
      </c>
      <c r="E21" s="79">
        <v>19.012452561903135</v>
      </c>
      <c r="F21" s="79">
        <v>14.416742897640507</v>
      </c>
      <c r="G21" s="79">
        <v>15.737695472039606</v>
      </c>
      <c r="H21" s="79">
        <v>17.022885237998061</v>
      </c>
      <c r="I21" s="271" t="s">
        <v>123</v>
      </c>
      <c r="J21" s="79"/>
    </row>
    <row r="22" spans="2:15" ht="13.5" customHeight="1" x14ac:dyDescent="0.2">
      <c r="B22" s="59" t="s">
        <v>348</v>
      </c>
      <c r="C22" s="13" t="s">
        <v>110</v>
      </c>
      <c r="D22" s="79">
        <v>14.21992310398754</v>
      </c>
      <c r="E22" s="79">
        <v>15.121353882992651</v>
      </c>
      <c r="F22" s="79">
        <v>11.857246554396779</v>
      </c>
      <c r="G22" s="79">
        <v>12.105436142975208</v>
      </c>
      <c r="H22" s="79">
        <v>12.121114189003647</v>
      </c>
      <c r="I22" s="271" t="s">
        <v>123</v>
      </c>
      <c r="J22" s="79"/>
    </row>
    <row r="23" spans="2:15" ht="13.5" customHeight="1" x14ac:dyDescent="0.2">
      <c r="B23" s="59" t="s">
        <v>349</v>
      </c>
      <c r="C23" s="13" t="s">
        <v>110</v>
      </c>
      <c r="D23" s="79">
        <v>5.2956303062060552</v>
      </c>
      <c r="E23" s="79">
        <v>3.891098678910482</v>
      </c>
      <c r="F23" s="79">
        <v>2.5594963432437279</v>
      </c>
      <c r="G23" s="79">
        <v>3.6322593290643987</v>
      </c>
      <c r="H23" s="79">
        <v>4.901771048994414</v>
      </c>
      <c r="I23" s="271" t="s">
        <v>123</v>
      </c>
      <c r="J23" s="79"/>
    </row>
    <row r="24" spans="2:15" ht="13.5" customHeight="1" x14ac:dyDescent="0.2">
      <c r="B24" s="14" t="s">
        <v>286</v>
      </c>
      <c r="C24" s="13" t="s">
        <v>110</v>
      </c>
      <c r="D24" s="79">
        <v>0.81755066514674957</v>
      </c>
      <c r="E24" s="79">
        <v>-2.2480172739065782</v>
      </c>
      <c r="F24" s="79">
        <v>1.7270025932023671E-2</v>
      </c>
      <c r="G24" s="79">
        <v>1.7593518196204683</v>
      </c>
      <c r="H24" s="79">
        <v>-1.1893328866822555</v>
      </c>
      <c r="I24" s="271" t="s">
        <v>123</v>
      </c>
      <c r="J24" s="79"/>
    </row>
    <row r="25" spans="2:15" ht="13.5" customHeight="1" x14ac:dyDescent="0.2">
      <c r="B25" s="14" t="s">
        <v>351</v>
      </c>
      <c r="C25" s="13" t="s">
        <v>110</v>
      </c>
      <c r="D25" s="79">
        <v>36.191336040465607</v>
      </c>
      <c r="E25" s="79">
        <v>43.419992814509371</v>
      </c>
      <c r="F25" s="79" t="s">
        <v>123</v>
      </c>
      <c r="G25" s="79">
        <v>39.916299212135044</v>
      </c>
      <c r="H25" s="79">
        <v>33.819276414692744</v>
      </c>
      <c r="I25" s="271" t="s">
        <v>123</v>
      </c>
      <c r="J25" s="79"/>
    </row>
    <row r="26" spans="2:15" ht="18" customHeight="1" x14ac:dyDescent="0.2">
      <c r="B26" s="29" t="s">
        <v>680</v>
      </c>
      <c r="C26" s="17"/>
      <c r="D26" s="79"/>
      <c r="E26" s="79"/>
      <c r="F26" s="271"/>
      <c r="G26" s="79"/>
      <c r="H26" s="79"/>
      <c r="I26" s="79"/>
      <c r="J26" s="79"/>
    </row>
    <row r="27" spans="2:15" ht="13.5" customHeight="1" x14ac:dyDescent="0.2">
      <c r="B27" s="14" t="s">
        <v>352</v>
      </c>
      <c r="C27" s="13" t="s">
        <v>124</v>
      </c>
      <c r="D27" s="79">
        <v>3.2466471457972768</v>
      </c>
      <c r="E27" s="79">
        <v>73.866068542324086</v>
      </c>
      <c r="F27" s="79" t="s">
        <v>123</v>
      </c>
      <c r="G27" s="79">
        <v>16.618657424429518</v>
      </c>
      <c r="H27" s="271" t="s">
        <v>123</v>
      </c>
      <c r="I27" s="79">
        <v>-3.4444598756844025</v>
      </c>
      <c r="J27" s="273" t="s">
        <v>937</v>
      </c>
    </row>
    <row r="28" spans="2:15" ht="13.5" customHeight="1" x14ac:dyDescent="0.2">
      <c r="B28" s="14" t="s">
        <v>79</v>
      </c>
      <c r="C28" s="13" t="s">
        <v>124</v>
      </c>
      <c r="D28" s="79">
        <v>-4.5067670961594253</v>
      </c>
      <c r="E28" s="79">
        <v>33.012866272999332</v>
      </c>
      <c r="F28" s="79" t="s">
        <v>123</v>
      </c>
      <c r="G28" s="79">
        <v>29.398163451161487</v>
      </c>
      <c r="H28" s="271" t="s">
        <v>123</v>
      </c>
      <c r="I28" s="79">
        <v>3.139732640456816</v>
      </c>
      <c r="J28" s="273" t="s">
        <v>937</v>
      </c>
    </row>
    <row r="29" spans="2:15" ht="13.5" customHeight="1" x14ac:dyDescent="0.2">
      <c r="B29" s="14" t="s">
        <v>353</v>
      </c>
      <c r="C29" s="13" t="s">
        <v>124</v>
      </c>
      <c r="D29" s="79">
        <v>-1.413170570783906</v>
      </c>
      <c r="E29" s="79">
        <v>37.764910659336181</v>
      </c>
      <c r="F29" s="79" t="s">
        <v>123</v>
      </c>
      <c r="G29" s="79">
        <v>4.963401984996052</v>
      </c>
      <c r="H29" s="271" t="s">
        <v>123</v>
      </c>
      <c r="I29" s="79">
        <v>3.9018315929655101</v>
      </c>
      <c r="J29" s="273" t="s">
        <v>937</v>
      </c>
    </row>
    <row r="30" spans="2:15" ht="18" customHeight="1" x14ac:dyDescent="0.2">
      <c r="B30" s="29" t="s">
        <v>955</v>
      </c>
      <c r="C30" s="17"/>
      <c r="D30" s="79"/>
      <c r="E30" s="79"/>
      <c r="F30" s="271"/>
      <c r="G30" s="79"/>
      <c r="H30" s="79"/>
      <c r="I30" s="79"/>
      <c r="J30" s="79"/>
    </row>
    <row r="31" spans="2:15" ht="13.5" customHeight="1" x14ac:dyDescent="0.2">
      <c r="B31" s="14" t="s">
        <v>1194</v>
      </c>
      <c r="C31" s="13" t="s">
        <v>5</v>
      </c>
      <c r="D31" s="79">
        <v>18.239999999999998</v>
      </c>
      <c r="E31" s="79">
        <v>18.116136111191853</v>
      </c>
      <c r="F31" s="79" t="s">
        <v>123</v>
      </c>
      <c r="G31" s="79">
        <v>20.11</v>
      </c>
      <c r="H31" s="271" t="s">
        <v>123</v>
      </c>
      <c r="I31" s="79">
        <v>18.489999999999998</v>
      </c>
      <c r="J31" s="273" t="s">
        <v>937</v>
      </c>
    </row>
    <row r="32" spans="2:15" ht="13.5" customHeight="1" x14ac:dyDescent="0.2">
      <c r="B32" s="14" t="s">
        <v>354</v>
      </c>
      <c r="C32" s="13" t="s">
        <v>5</v>
      </c>
      <c r="D32" s="79">
        <v>10</v>
      </c>
      <c r="E32" s="79">
        <v>9.5597211994867966</v>
      </c>
      <c r="F32" s="79" t="s">
        <v>123</v>
      </c>
      <c r="G32" s="79">
        <v>11.93</v>
      </c>
      <c r="H32" s="271" t="s">
        <v>123</v>
      </c>
      <c r="I32" s="79">
        <v>10.09</v>
      </c>
      <c r="J32" s="273" t="s">
        <v>937</v>
      </c>
    </row>
    <row r="33" spans="2:10" ht="13.5" customHeight="1" x14ac:dyDescent="0.2">
      <c r="B33" s="14" t="s">
        <v>826</v>
      </c>
      <c r="C33" s="13"/>
      <c r="D33" s="79">
        <v>1.46</v>
      </c>
      <c r="E33" s="79">
        <v>1.2192442336979623</v>
      </c>
      <c r="F33" s="79" t="s">
        <v>123</v>
      </c>
      <c r="G33" s="79">
        <v>1.3</v>
      </c>
      <c r="H33" s="271" t="s">
        <v>123</v>
      </c>
      <c r="I33" s="79">
        <v>1.05</v>
      </c>
      <c r="J33" s="273" t="s">
        <v>937</v>
      </c>
    </row>
    <row r="34" spans="2:10" ht="13.5" customHeight="1" x14ac:dyDescent="0.2">
      <c r="B34" s="14" t="s">
        <v>355</v>
      </c>
      <c r="C34" s="13" t="s">
        <v>5</v>
      </c>
      <c r="D34" s="79">
        <v>21</v>
      </c>
      <c r="E34" s="79">
        <v>18.5</v>
      </c>
      <c r="F34" s="79" t="s">
        <v>123</v>
      </c>
      <c r="G34" s="79">
        <v>20.5</v>
      </c>
      <c r="H34" s="271" t="s">
        <v>123</v>
      </c>
      <c r="I34" s="79">
        <v>20.5</v>
      </c>
      <c r="J34" s="273" t="s">
        <v>937</v>
      </c>
    </row>
    <row r="35" spans="2:10" ht="13.5" customHeight="1" x14ac:dyDescent="0.2">
      <c r="B35" s="14" t="s">
        <v>1195</v>
      </c>
      <c r="C35" s="13" t="s">
        <v>5</v>
      </c>
      <c r="D35" s="79">
        <v>10</v>
      </c>
      <c r="E35" s="79">
        <v>4</v>
      </c>
      <c r="F35" s="79" t="s">
        <v>123</v>
      </c>
      <c r="G35" s="79">
        <v>22.67</v>
      </c>
      <c r="H35" s="271" t="s">
        <v>123</v>
      </c>
      <c r="I35" s="79">
        <v>19</v>
      </c>
      <c r="J35" s="273" t="s">
        <v>937</v>
      </c>
    </row>
    <row r="36" spans="2:10" ht="15.75" customHeight="1" x14ac:dyDescent="0.2">
      <c r="B36" s="29" t="s">
        <v>681</v>
      </c>
      <c r="C36" s="23"/>
      <c r="D36" s="79"/>
      <c r="E36" s="79"/>
      <c r="F36" s="271"/>
      <c r="G36" s="79"/>
      <c r="H36" s="79"/>
      <c r="I36" s="79"/>
      <c r="J36" s="79"/>
    </row>
    <row r="37" spans="2:10" ht="13.5" customHeight="1" x14ac:dyDescent="0.2">
      <c r="B37" s="14" t="s">
        <v>321</v>
      </c>
      <c r="C37" s="13" t="s">
        <v>457</v>
      </c>
      <c r="D37" s="79">
        <v>28.41</v>
      </c>
      <c r="E37" s="79">
        <v>25.95</v>
      </c>
      <c r="F37" s="79" t="s">
        <v>123</v>
      </c>
      <c r="G37" s="79">
        <v>20.72</v>
      </c>
      <c r="H37" s="271" t="s">
        <v>123</v>
      </c>
      <c r="I37" s="346">
        <v>22.9</v>
      </c>
      <c r="J37" s="156" t="s">
        <v>126</v>
      </c>
    </row>
    <row r="38" spans="2:10" ht="13.5" customHeight="1" x14ac:dyDescent="0.2">
      <c r="B38" s="14" t="s">
        <v>446</v>
      </c>
      <c r="C38" s="13" t="s">
        <v>457</v>
      </c>
      <c r="D38" s="79">
        <v>13.68</v>
      </c>
      <c r="E38" s="79">
        <v>15.59</v>
      </c>
      <c r="F38" s="79" t="s">
        <v>123</v>
      </c>
      <c r="G38" s="79">
        <v>19.2</v>
      </c>
      <c r="H38" s="271" t="s">
        <v>123</v>
      </c>
      <c r="I38" s="346">
        <v>17.170000000000002</v>
      </c>
      <c r="J38" s="156" t="s">
        <v>126</v>
      </c>
    </row>
    <row r="39" spans="2:10" ht="13.5" customHeight="1" x14ac:dyDescent="0.2">
      <c r="B39" s="14" t="s">
        <v>356</v>
      </c>
      <c r="C39" s="13" t="s">
        <v>457</v>
      </c>
      <c r="D39" s="79">
        <v>22.14</v>
      </c>
      <c r="E39" s="79">
        <v>21.16</v>
      </c>
      <c r="F39" s="79" t="s">
        <v>123</v>
      </c>
      <c r="G39" s="79">
        <v>24.79</v>
      </c>
      <c r="H39" s="271" t="s">
        <v>123</v>
      </c>
      <c r="I39" s="346">
        <v>39.049999999999997</v>
      </c>
      <c r="J39" s="156" t="s">
        <v>126</v>
      </c>
    </row>
    <row r="40" spans="2:10" ht="18" customHeight="1" x14ac:dyDescent="0.2">
      <c r="B40" s="29" t="s">
        <v>682</v>
      </c>
      <c r="C40" s="17"/>
      <c r="D40" s="79"/>
      <c r="E40" s="79"/>
      <c r="F40" s="271"/>
      <c r="G40" s="79"/>
      <c r="H40" s="79"/>
      <c r="I40" s="79"/>
      <c r="J40" s="79"/>
    </row>
    <row r="41" spans="2:10" ht="13.5" customHeight="1" x14ac:dyDescent="0.2">
      <c r="B41" s="14" t="s">
        <v>43</v>
      </c>
      <c r="C41" s="13" t="s">
        <v>110</v>
      </c>
      <c r="D41" s="79">
        <v>14.983770857585791</v>
      </c>
      <c r="E41" s="79">
        <v>11.608534469458165</v>
      </c>
      <c r="F41" s="79">
        <v>18.8</v>
      </c>
      <c r="G41" s="79">
        <v>12.155992522488019</v>
      </c>
      <c r="H41" s="79">
        <v>6.6999999999999993</v>
      </c>
      <c r="I41" s="271" t="s">
        <v>123</v>
      </c>
      <c r="J41" s="79"/>
    </row>
    <row r="42" spans="2:10" ht="13.5" customHeight="1" x14ac:dyDescent="0.2">
      <c r="B42" s="14" t="s">
        <v>230</v>
      </c>
      <c r="C42" s="13" t="s">
        <v>110</v>
      </c>
      <c r="D42" s="79">
        <v>8.1764837609633538</v>
      </c>
      <c r="E42" s="79">
        <v>3.6602646640578831</v>
      </c>
      <c r="F42" s="79">
        <v>3.4</v>
      </c>
      <c r="G42" s="79">
        <v>5.3858835260811579</v>
      </c>
      <c r="H42" s="79">
        <v>0.9</v>
      </c>
      <c r="I42" s="271" t="s">
        <v>123</v>
      </c>
      <c r="J42" s="79"/>
    </row>
    <row r="43" spans="2:10" ht="13.5" customHeight="1" x14ac:dyDescent="0.2">
      <c r="B43" s="14" t="s">
        <v>357</v>
      </c>
      <c r="C43" s="13" t="s">
        <v>358</v>
      </c>
      <c r="D43" s="79">
        <v>14.660603008697533</v>
      </c>
      <c r="E43" s="79">
        <v>14.7276213471091</v>
      </c>
      <c r="F43" s="79">
        <v>15.1</v>
      </c>
      <c r="G43" s="79">
        <v>15.750292681521817</v>
      </c>
      <c r="H43" s="271" t="s">
        <v>123</v>
      </c>
      <c r="I43" s="79">
        <v>15.107288641397677</v>
      </c>
      <c r="J43" s="273" t="s">
        <v>937</v>
      </c>
    </row>
    <row r="44" spans="2:10" ht="18" customHeight="1" x14ac:dyDescent="0.2">
      <c r="B44" s="29" t="s">
        <v>683</v>
      </c>
      <c r="C44" s="17"/>
      <c r="D44" s="79"/>
      <c r="E44" s="79"/>
      <c r="F44" s="271"/>
      <c r="G44" s="79"/>
      <c r="H44" s="79"/>
      <c r="I44" s="79"/>
      <c r="J44" s="79"/>
    </row>
    <row r="45" spans="2:10" ht="13.5" customHeight="1" x14ac:dyDescent="0.2">
      <c r="B45" s="14" t="s">
        <v>676</v>
      </c>
      <c r="C45" s="13" t="s">
        <v>199</v>
      </c>
      <c r="D45" s="79">
        <v>534.67527272727273</v>
      </c>
      <c r="E45" s="79">
        <v>904.64491500000008</v>
      </c>
      <c r="F45" s="274" t="s">
        <v>123</v>
      </c>
      <c r="G45" s="79">
        <v>955.97756315789502</v>
      </c>
      <c r="H45" s="274" t="s">
        <v>123</v>
      </c>
      <c r="I45" s="79">
        <v>1072.9416173913044</v>
      </c>
      <c r="J45" s="273" t="s">
        <v>937</v>
      </c>
    </row>
    <row r="46" spans="2:10" ht="13.5" customHeight="1" x14ac:dyDescent="0.2">
      <c r="B46" s="14" t="s">
        <v>677</v>
      </c>
      <c r="C46" s="13" t="s">
        <v>199</v>
      </c>
      <c r="D46" s="79">
        <v>504.46427727272743</v>
      </c>
      <c r="E46" s="79">
        <v>828.7410500000002</v>
      </c>
      <c r="F46" s="274" t="s">
        <v>123</v>
      </c>
      <c r="G46" s="79">
        <v>912.99998421052635</v>
      </c>
      <c r="H46" s="274" t="s">
        <v>123</v>
      </c>
      <c r="I46" s="79">
        <v>911.95303913043495</v>
      </c>
      <c r="J46" s="273" t="s">
        <v>937</v>
      </c>
    </row>
    <row r="47" spans="2:10" ht="13.5" customHeight="1" x14ac:dyDescent="0.2">
      <c r="B47" s="14" t="s">
        <v>1191</v>
      </c>
      <c r="C47" s="13" t="s">
        <v>200</v>
      </c>
      <c r="D47" s="79">
        <v>47.3043994695864</v>
      </c>
      <c r="E47" s="79">
        <v>-28.160858530214085</v>
      </c>
      <c r="F47" s="274" t="s">
        <v>123</v>
      </c>
      <c r="G47" s="346">
        <v>-24.182981484146104</v>
      </c>
      <c r="H47" s="274" t="s">
        <v>123</v>
      </c>
      <c r="I47" s="79">
        <v>-8.341037940089258</v>
      </c>
      <c r="J47" s="273" t="s">
        <v>127</v>
      </c>
    </row>
    <row r="48" spans="2:10" ht="13.5" customHeight="1" x14ac:dyDescent="0.2">
      <c r="B48" s="37" t="s">
        <v>1192</v>
      </c>
      <c r="C48" s="25" t="s">
        <v>200</v>
      </c>
      <c r="D48" s="218">
        <v>70.94426169927786</v>
      </c>
      <c r="E48" s="218">
        <v>-20.903727174275765</v>
      </c>
      <c r="F48" s="274" t="s">
        <v>123</v>
      </c>
      <c r="G48" s="346">
        <v>-3.5246186840377614</v>
      </c>
      <c r="H48" s="274" t="s">
        <v>123</v>
      </c>
      <c r="I48" s="79">
        <v>14.020241319315051</v>
      </c>
      <c r="J48" s="273" t="s">
        <v>127</v>
      </c>
    </row>
    <row r="49" spans="2:12" ht="27" customHeight="1" x14ac:dyDescent="0.2">
      <c r="B49" s="469" t="s">
        <v>993</v>
      </c>
      <c r="C49" s="469"/>
      <c r="D49" s="469"/>
      <c r="E49" s="469"/>
      <c r="F49" s="469"/>
      <c r="G49" s="469"/>
      <c r="H49" s="469"/>
      <c r="I49" s="469"/>
      <c r="J49" s="469"/>
    </row>
    <row r="50" spans="2:12" ht="87.75" customHeight="1" x14ac:dyDescent="0.2">
      <c r="B50" s="461" t="s">
        <v>1257</v>
      </c>
      <c r="C50" s="461"/>
      <c r="D50" s="461"/>
      <c r="E50" s="461"/>
      <c r="F50" s="461"/>
      <c r="G50" s="461"/>
      <c r="H50" s="461"/>
      <c r="I50" s="461"/>
      <c r="J50" s="461"/>
    </row>
    <row r="51" spans="2:12" s="2" customFormat="1" ht="13.5" customHeight="1" x14ac:dyDescent="0.25">
      <c r="D51" s="3"/>
      <c r="E51" s="3"/>
      <c r="F51" s="3"/>
      <c r="G51" s="3"/>
      <c r="H51" s="3"/>
      <c r="I51" s="3"/>
      <c r="J51" s="3"/>
      <c r="K51" s="1"/>
      <c r="L51" s="1"/>
    </row>
    <row r="52" spans="2:12" s="2" customFormat="1" ht="13.5" customHeight="1" x14ac:dyDescent="0.25">
      <c r="D52" s="3"/>
      <c r="E52" s="3"/>
      <c r="F52" s="3"/>
      <c r="G52" s="3"/>
      <c r="H52" s="3"/>
      <c r="I52" s="3"/>
      <c r="J52" s="3"/>
      <c r="K52" s="1"/>
      <c r="L52" s="1"/>
    </row>
    <row r="53" spans="2:12" s="2" customFormat="1" ht="13.5" customHeight="1" x14ac:dyDescent="0.25">
      <c r="D53" s="3"/>
      <c r="E53" s="3"/>
      <c r="F53" s="3"/>
      <c r="G53" s="3"/>
      <c r="H53" s="3"/>
      <c r="I53" s="3"/>
      <c r="J53" s="3"/>
      <c r="K53" s="1"/>
      <c r="L53" s="1"/>
    </row>
    <row r="54" spans="2:12" s="2" customFormat="1" ht="13.5" customHeight="1" x14ac:dyDescent="0.25">
      <c r="D54" s="3"/>
      <c r="E54" s="3"/>
      <c r="F54" s="3"/>
      <c r="G54" s="3"/>
      <c r="H54" s="3"/>
      <c r="I54" s="3"/>
      <c r="J54" s="3"/>
      <c r="K54" s="1"/>
      <c r="L54" s="1"/>
    </row>
    <row r="55" spans="2:12" s="2" customFormat="1" ht="13.5" customHeight="1" x14ac:dyDescent="0.25">
      <c r="D55" s="3"/>
      <c r="E55" s="3"/>
      <c r="F55" s="3"/>
      <c r="G55" s="3"/>
      <c r="H55" s="3"/>
      <c r="I55" s="3"/>
      <c r="J55" s="3"/>
      <c r="K55" s="1"/>
      <c r="L55" s="1"/>
    </row>
    <row r="56" spans="2:12" s="2" customFormat="1" ht="13.5" customHeight="1" x14ac:dyDescent="0.25">
      <c r="D56" s="3"/>
      <c r="E56" s="3"/>
      <c r="F56" s="3"/>
      <c r="G56" s="3"/>
      <c r="H56" s="3"/>
      <c r="I56" s="3"/>
      <c r="J56" s="3"/>
      <c r="K56" s="1"/>
      <c r="L56" s="1"/>
    </row>
    <row r="57" spans="2:12" s="2" customFormat="1" ht="12.75" customHeight="1" x14ac:dyDescent="0.25">
      <c r="D57" s="3"/>
      <c r="E57" s="3"/>
      <c r="F57" s="3"/>
      <c r="G57" s="3"/>
      <c r="H57" s="3"/>
      <c r="I57" s="3"/>
      <c r="J57" s="3"/>
      <c r="K57" s="1"/>
      <c r="L57" s="1"/>
    </row>
    <row r="58" spans="2:12" s="2" customFormat="1" ht="15" customHeight="1" x14ac:dyDescent="0.25">
      <c r="D58" s="3"/>
      <c r="E58" s="3"/>
      <c r="F58" s="3"/>
      <c r="G58" s="3"/>
      <c r="H58" s="3"/>
      <c r="I58" s="3"/>
      <c r="J58" s="3"/>
      <c r="K58" s="1"/>
      <c r="L58" s="1"/>
    </row>
    <row r="59" spans="2:12" s="2" customFormat="1" ht="12.75" customHeight="1" x14ac:dyDescent="0.25">
      <c r="D59" s="3"/>
      <c r="E59" s="3"/>
      <c r="F59" s="3"/>
      <c r="G59" s="3"/>
      <c r="H59" s="3"/>
      <c r="I59" s="3"/>
      <c r="J59" s="3"/>
      <c r="K59" s="1"/>
      <c r="L59" s="1"/>
    </row>
    <row r="60" spans="2:12" s="2" customFormat="1" ht="12" customHeight="1" x14ac:dyDescent="0.25">
      <c r="D60" s="3"/>
      <c r="E60" s="3"/>
      <c r="F60" s="3"/>
      <c r="G60" s="3"/>
      <c r="H60" s="3"/>
      <c r="I60" s="3"/>
      <c r="J60" s="3"/>
      <c r="K60" s="1"/>
      <c r="L60" s="1"/>
    </row>
    <row r="61" spans="2:12" s="2" customFormat="1" ht="12.75" customHeight="1" x14ac:dyDescent="0.25">
      <c r="D61" s="3"/>
      <c r="E61" s="3"/>
      <c r="F61" s="3"/>
      <c r="G61" s="3"/>
      <c r="H61" s="3"/>
      <c r="I61" s="3"/>
      <c r="J61" s="3"/>
      <c r="K61" s="1"/>
      <c r="L61" s="1"/>
    </row>
    <row r="62" spans="2:12" s="2" customFormat="1" ht="12" customHeight="1" x14ac:dyDescent="0.25">
      <c r="D62" s="3"/>
      <c r="E62" s="3"/>
      <c r="F62" s="3"/>
      <c r="G62" s="3"/>
      <c r="H62" s="3"/>
      <c r="I62" s="3"/>
      <c r="J62" s="3"/>
      <c r="K62" s="1"/>
      <c r="L62" s="1"/>
    </row>
  </sheetData>
  <mergeCells count="8">
    <mergeCell ref="B50:J50"/>
    <mergeCell ref="C9:C10"/>
    <mergeCell ref="D9:D10"/>
    <mergeCell ref="F9:G9"/>
    <mergeCell ref="H9:J9"/>
    <mergeCell ref="I10:J10"/>
    <mergeCell ref="E9:E10"/>
    <mergeCell ref="B49:J49"/>
  </mergeCells>
  <conditionalFormatting sqref="J41:J42">
    <cfRule type="cellIs" dxfId="238" priority="22" operator="between">
      <formula>9999</formula>
      <formula>-9999</formula>
    </cfRule>
  </conditionalFormatting>
  <hyperlinks>
    <hyperlink ref="B5" location="Índice!A10" display="Índice" xr:uid="{00000000-0004-0000-0200-000000000000}"/>
  </hyperlinks>
  <printOptions horizontalCentered="1"/>
  <pageMargins left="0.59055118110236227" right="0.43307086614173229" top="0.51181102362204722" bottom="0.51181102362204722" header="0" footer="0.19685039370078741"/>
  <pageSetup paperSize="9" scale="88" orientation="portrait" r:id="rId1"/>
  <headerFooter scaleWithDoc="0" alignWithMargins="0"/>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6" tint="0.79998168889431442"/>
    <pageSetUpPr fitToPage="1"/>
  </sheetPr>
  <dimension ref="B5:I48"/>
  <sheetViews>
    <sheetView showGridLines="0" topLeftCell="A10" zoomScale="120" zoomScaleNormal="120" zoomScalePageLayoutView="120" workbookViewId="0">
      <selection activeCell="D15" sqref="D15"/>
    </sheetView>
  </sheetViews>
  <sheetFormatPr defaultColWidth="8.85546875" defaultRowHeight="12.75" x14ac:dyDescent="0.2"/>
  <cols>
    <col min="1" max="1" width="1.42578125" style="11" bestFit="1" customWidth="1"/>
    <col min="2" max="2" width="33.5703125" style="11" customWidth="1"/>
    <col min="3" max="9" width="6.85546875" style="11" customWidth="1"/>
    <col min="10" max="16384" width="8.85546875" style="11"/>
  </cols>
  <sheetData>
    <row r="5" spans="2:9" x14ac:dyDescent="0.2">
      <c r="B5" s="94" t="s">
        <v>134</v>
      </c>
    </row>
    <row r="6" spans="2:9" ht="18.75" x14ac:dyDescent="0.3">
      <c r="B6" s="296" t="s">
        <v>870</v>
      </c>
      <c r="C6" s="297"/>
      <c r="D6" s="297"/>
      <c r="E6" s="297"/>
      <c r="F6" s="297"/>
      <c r="G6" s="297"/>
      <c r="H6" s="297"/>
      <c r="I6" s="297"/>
    </row>
    <row r="7" spans="2:9" x14ac:dyDescent="0.2">
      <c r="B7" s="297"/>
      <c r="C7" s="297"/>
      <c r="D7" s="297"/>
      <c r="E7" s="297"/>
      <c r="F7" s="297"/>
      <c r="G7" s="297"/>
      <c r="H7" s="297"/>
      <c r="I7" s="297"/>
    </row>
    <row r="8" spans="2:9" ht="18" customHeight="1" x14ac:dyDescent="0.2">
      <c r="B8" s="298" t="s">
        <v>359</v>
      </c>
      <c r="C8" s="299"/>
      <c r="D8" s="299"/>
      <c r="E8" s="299"/>
      <c r="F8" s="299"/>
      <c r="G8" s="299"/>
      <c r="H8" s="299"/>
      <c r="I8" s="299"/>
    </row>
    <row r="9" spans="2:9" ht="13.5" customHeight="1" x14ac:dyDescent="0.2">
      <c r="B9" s="300"/>
      <c r="C9" s="470">
        <v>2016</v>
      </c>
      <c r="D9" s="470">
        <v>2017</v>
      </c>
      <c r="E9" s="470">
        <v>2018</v>
      </c>
      <c r="F9" s="472">
        <v>2019</v>
      </c>
      <c r="G9" s="301">
        <v>2020</v>
      </c>
      <c r="H9" s="301">
        <v>2021</v>
      </c>
      <c r="I9" s="302">
        <v>2022</v>
      </c>
    </row>
    <row r="10" spans="2:9" ht="13.5" customHeight="1" x14ac:dyDescent="0.2">
      <c r="B10" s="303"/>
      <c r="C10" s="471"/>
      <c r="D10" s="471"/>
      <c r="E10" s="471"/>
      <c r="F10" s="473"/>
      <c r="G10" s="304" t="s">
        <v>3</v>
      </c>
      <c r="H10" s="304" t="s">
        <v>1</v>
      </c>
      <c r="I10" s="304" t="s">
        <v>12</v>
      </c>
    </row>
    <row r="11" spans="2:9" ht="12" customHeight="1" x14ac:dyDescent="0.2">
      <c r="B11" s="305" t="s">
        <v>872</v>
      </c>
      <c r="C11" s="306">
        <v>5196.7772751054381</v>
      </c>
      <c r="D11" s="306">
        <v>6382.7358099717248</v>
      </c>
      <c r="E11" s="306">
        <v>10040.33</v>
      </c>
      <c r="F11" s="307" t="s">
        <v>887</v>
      </c>
      <c r="G11" s="308" t="s">
        <v>887</v>
      </c>
      <c r="H11" s="308" t="s">
        <v>887</v>
      </c>
      <c r="I11" s="308" t="s">
        <v>887</v>
      </c>
    </row>
    <row r="12" spans="2:9" ht="12" customHeight="1" x14ac:dyDescent="0.2">
      <c r="B12" s="309" t="s">
        <v>360</v>
      </c>
      <c r="C12" s="306">
        <v>1017.1728757964573</v>
      </c>
      <c r="D12" s="306">
        <v>1282.9667864851522</v>
      </c>
      <c r="E12" s="306">
        <v>1442.07</v>
      </c>
      <c r="F12" s="307" t="s">
        <v>887</v>
      </c>
      <c r="G12" s="308" t="s">
        <v>887</v>
      </c>
      <c r="H12" s="308" t="s">
        <v>887</v>
      </c>
      <c r="I12" s="308" t="s">
        <v>887</v>
      </c>
    </row>
    <row r="13" spans="2:9" ht="12" customHeight="1" x14ac:dyDescent="0.2">
      <c r="B13" s="309" t="s">
        <v>361</v>
      </c>
      <c r="C13" s="306">
        <v>610.00800808427903</v>
      </c>
      <c r="D13" s="306">
        <v>746.67496751766112</v>
      </c>
      <c r="E13" s="306">
        <v>763.899</v>
      </c>
      <c r="F13" s="307" t="s">
        <v>887</v>
      </c>
      <c r="G13" s="308" t="s">
        <v>887</v>
      </c>
      <c r="H13" s="308" t="s">
        <v>887</v>
      </c>
      <c r="I13" s="308" t="s">
        <v>887</v>
      </c>
    </row>
    <row r="14" spans="2:9" ht="12" customHeight="1" x14ac:dyDescent="0.2">
      <c r="B14" s="309" t="s">
        <v>362</v>
      </c>
      <c r="C14" s="306">
        <v>3456.8627567032872</v>
      </c>
      <c r="D14" s="306">
        <v>4239.9032291681106</v>
      </c>
      <c r="E14" s="306">
        <v>7634.348</v>
      </c>
      <c r="F14" s="307" t="s">
        <v>887</v>
      </c>
      <c r="G14" s="308" t="s">
        <v>887</v>
      </c>
      <c r="H14" s="308" t="s">
        <v>887</v>
      </c>
      <c r="I14" s="308" t="s">
        <v>887</v>
      </c>
    </row>
    <row r="15" spans="2:9" ht="12" customHeight="1" x14ac:dyDescent="0.2">
      <c r="B15" s="309" t="s">
        <v>363</v>
      </c>
      <c r="C15" s="306">
        <v>112.73363452141467</v>
      </c>
      <c r="D15" s="306">
        <v>113.19082680080061</v>
      </c>
      <c r="E15" s="306">
        <v>200.01300000000001</v>
      </c>
      <c r="F15" s="307" t="s">
        <v>887</v>
      </c>
      <c r="G15" s="308" t="s">
        <v>887</v>
      </c>
      <c r="H15" s="308" t="s">
        <v>887</v>
      </c>
      <c r="I15" s="308" t="s">
        <v>887</v>
      </c>
    </row>
    <row r="16" spans="2:9" ht="12" customHeight="1" x14ac:dyDescent="0.2">
      <c r="B16" s="305" t="s">
        <v>873</v>
      </c>
      <c r="C16" s="306">
        <v>3488.4451747587264</v>
      </c>
      <c r="D16" s="306">
        <v>4190.9684502972214</v>
      </c>
      <c r="E16" s="306">
        <v>4449.4120000000003</v>
      </c>
      <c r="F16" s="307" t="s">
        <v>887</v>
      </c>
      <c r="G16" s="308" t="s">
        <v>887</v>
      </c>
      <c r="H16" s="308" t="s">
        <v>887</v>
      </c>
      <c r="I16" s="308" t="s">
        <v>887</v>
      </c>
    </row>
    <row r="17" spans="2:9" ht="12" customHeight="1" x14ac:dyDescent="0.2">
      <c r="B17" s="309" t="s">
        <v>364</v>
      </c>
      <c r="C17" s="306">
        <v>1117.6527608273707</v>
      </c>
      <c r="D17" s="306">
        <v>1333.3496783890885</v>
      </c>
      <c r="E17" s="306">
        <v>1571.2840000000001</v>
      </c>
      <c r="F17" s="307" t="s">
        <v>887</v>
      </c>
      <c r="G17" s="308" t="s">
        <v>887</v>
      </c>
      <c r="H17" s="308" t="s">
        <v>887</v>
      </c>
      <c r="I17" s="308" t="s">
        <v>887</v>
      </c>
    </row>
    <row r="18" spans="2:9" ht="12" customHeight="1" x14ac:dyDescent="0.2">
      <c r="B18" s="309" t="s">
        <v>365</v>
      </c>
      <c r="C18" s="306">
        <v>91.806892080586223</v>
      </c>
      <c r="D18" s="306">
        <v>91.60336995760656</v>
      </c>
      <c r="E18" s="306">
        <v>133.43100000000001</v>
      </c>
      <c r="F18" s="307" t="s">
        <v>887</v>
      </c>
      <c r="G18" s="308" t="s">
        <v>887</v>
      </c>
      <c r="H18" s="308" t="s">
        <v>887</v>
      </c>
      <c r="I18" s="308" t="s">
        <v>887</v>
      </c>
    </row>
    <row r="19" spans="2:9" ht="12" customHeight="1" x14ac:dyDescent="0.2">
      <c r="B19" s="309" t="s">
        <v>219</v>
      </c>
      <c r="C19" s="306">
        <v>2278.9855218507691</v>
      </c>
      <c r="D19" s="306">
        <v>2766.0154019505267</v>
      </c>
      <c r="E19" s="306">
        <v>2744.6970000000001</v>
      </c>
      <c r="F19" s="307" t="s">
        <v>887</v>
      </c>
      <c r="G19" s="308" t="s">
        <v>887</v>
      </c>
      <c r="H19" s="308" t="s">
        <v>887</v>
      </c>
      <c r="I19" s="308" t="s">
        <v>887</v>
      </c>
    </row>
    <row r="20" spans="2:9" ht="12" customHeight="1" x14ac:dyDescent="0.2">
      <c r="B20" s="305" t="s">
        <v>874</v>
      </c>
      <c r="C20" s="306">
        <v>7460.5387589134398</v>
      </c>
      <c r="D20" s="306">
        <v>9173.4548258853429</v>
      </c>
      <c r="E20" s="306">
        <v>11137.958000000001</v>
      </c>
      <c r="F20" s="307" t="s">
        <v>887</v>
      </c>
      <c r="G20" s="308" t="s">
        <v>887</v>
      </c>
      <c r="H20" s="308" t="s">
        <v>887</v>
      </c>
      <c r="I20" s="308" t="s">
        <v>887</v>
      </c>
    </row>
    <row r="21" spans="2:9" ht="12" customHeight="1" x14ac:dyDescent="0.2">
      <c r="B21" s="309" t="s">
        <v>366</v>
      </c>
      <c r="C21" s="306">
        <v>2714.5171389426564</v>
      </c>
      <c r="D21" s="306">
        <v>3629.1092077620469</v>
      </c>
      <c r="E21" s="306">
        <v>4334.1899999999996</v>
      </c>
      <c r="F21" s="307" t="s">
        <v>887</v>
      </c>
      <c r="G21" s="308" t="s">
        <v>887</v>
      </c>
      <c r="H21" s="308" t="s">
        <v>887</v>
      </c>
      <c r="I21" s="308" t="s">
        <v>887</v>
      </c>
    </row>
    <row r="22" spans="2:9" ht="12" customHeight="1" x14ac:dyDescent="0.2">
      <c r="B22" s="309" t="s">
        <v>115</v>
      </c>
      <c r="C22" s="306">
        <v>1756.4216334311307</v>
      </c>
      <c r="D22" s="306">
        <v>1828.6956569156935</v>
      </c>
      <c r="E22" s="306">
        <v>1948.4929999999999</v>
      </c>
      <c r="F22" s="307" t="s">
        <v>887</v>
      </c>
      <c r="G22" s="308" t="s">
        <v>887</v>
      </c>
      <c r="H22" s="308" t="s">
        <v>887</v>
      </c>
      <c r="I22" s="308" t="s">
        <v>887</v>
      </c>
    </row>
    <row r="23" spans="2:9" ht="12" customHeight="1" x14ac:dyDescent="0.2">
      <c r="B23" s="309" t="s">
        <v>367</v>
      </c>
      <c r="C23" s="306">
        <v>808.97626105892107</v>
      </c>
      <c r="D23" s="306">
        <v>911.48914546062804</v>
      </c>
      <c r="E23" s="306">
        <v>1063.249</v>
      </c>
      <c r="F23" s="307" t="s">
        <v>887</v>
      </c>
      <c r="G23" s="308" t="s">
        <v>887</v>
      </c>
      <c r="H23" s="308" t="s">
        <v>887</v>
      </c>
      <c r="I23" s="308" t="s">
        <v>887</v>
      </c>
    </row>
    <row r="24" spans="2:9" ht="12" customHeight="1" x14ac:dyDescent="0.2">
      <c r="B24" s="309" t="s">
        <v>368</v>
      </c>
      <c r="C24" s="306">
        <v>423.88033981024734</v>
      </c>
      <c r="D24" s="306">
        <v>473.7104298238142</v>
      </c>
      <c r="E24" s="306">
        <v>504.93200000000002</v>
      </c>
      <c r="F24" s="307" t="s">
        <v>887</v>
      </c>
      <c r="G24" s="308" t="s">
        <v>887</v>
      </c>
      <c r="H24" s="308" t="s">
        <v>887</v>
      </c>
      <c r="I24" s="308" t="s">
        <v>887</v>
      </c>
    </row>
    <row r="25" spans="2:9" ht="12" customHeight="1" x14ac:dyDescent="0.2">
      <c r="B25" s="309" t="s">
        <v>369</v>
      </c>
      <c r="C25" s="306">
        <v>345.71114412813796</v>
      </c>
      <c r="D25" s="306">
        <v>356.76724954106044</v>
      </c>
      <c r="E25" s="306">
        <v>359.74400000000003</v>
      </c>
      <c r="F25" s="307" t="s">
        <v>887</v>
      </c>
      <c r="G25" s="308" t="s">
        <v>887</v>
      </c>
      <c r="H25" s="308" t="s">
        <v>887</v>
      </c>
      <c r="I25" s="308" t="s">
        <v>887</v>
      </c>
    </row>
    <row r="26" spans="2:9" ht="12" customHeight="1" x14ac:dyDescent="0.2">
      <c r="B26" s="309" t="s">
        <v>370</v>
      </c>
      <c r="C26" s="306">
        <v>22.770505927999949</v>
      </c>
      <c r="D26" s="306">
        <v>96.125277324721495</v>
      </c>
      <c r="E26" s="306">
        <v>597.63800000000003</v>
      </c>
      <c r="F26" s="307" t="s">
        <v>887</v>
      </c>
      <c r="G26" s="308" t="s">
        <v>887</v>
      </c>
      <c r="H26" s="308" t="s">
        <v>887</v>
      </c>
      <c r="I26" s="308" t="s">
        <v>887</v>
      </c>
    </row>
    <row r="27" spans="2:9" ht="12" customHeight="1" x14ac:dyDescent="0.2">
      <c r="B27" s="309" t="s">
        <v>371</v>
      </c>
      <c r="C27" s="306">
        <v>1388.2617356143467</v>
      </c>
      <c r="D27" s="306">
        <v>1877.5578590573778</v>
      </c>
      <c r="E27" s="306">
        <v>2329.7120000000014</v>
      </c>
      <c r="F27" s="307" t="s">
        <v>887</v>
      </c>
      <c r="G27" s="308" t="s">
        <v>887</v>
      </c>
      <c r="H27" s="308" t="s">
        <v>887</v>
      </c>
      <c r="I27" s="308" t="s">
        <v>887</v>
      </c>
    </row>
    <row r="28" spans="2:9" ht="15" customHeight="1" x14ac:dyDescent="0.2">
      <c r="B28" s="310" t="s">
        <v>875</v>
      </c>
      <c r="C28" s="311">
        <v>16145.761208777605</v>
      </c>
      <c r="D28" s="311">
        <v>19747.15908615429</v>
      </c>
      <c r="E28" s="311">
        <v>25627.7</v>
      </c>
      <c r="F28" s="312" t="s">
        <v>887</v>
      </c>
      <c r="G28" s="308" t="s">
        <v>887</v>
      </c>
      <c r="H28" s="308" t="s">
        <v>887</v>
      </c>
      <c r="I28" s="308" t="s">
        <v>887</v>
      </c>
    </row>
    <row r="29" spans="2:9" ht="12" customHeight="1" x14ac:dyDescent="0.2">
      <c r="B29" s="309" t="s">
        <v>372</v>
      </c>
      <c r="C29" s="306">
        <v>405.48461588754526</v>
      </c>
      <c r="D29" s="306">
        <v>514.82136874320156</v>
      </c>
      <c r="E29" s="306">
        <v>395.02201989431705</v>
      </c>
      <c r="F29" s="307" t="s">
        <v>887</v>
      </c>
      <c r="G29" s="308" t="s">
        <v>887</v>
      </c>
      <c r="H29" s="308" t="s">
        <v>887</v>
      </c>
      <c r="I29" s="308" t="s">
        <v>887</v>
      </c>
    </row>
    <row r="30" spans="2:9" ht="23.25" customHeight="1" x14ac:dyDescent="0.2">
      <c r="B30" s="313" t="s">
        <v>876</v>
      </c>
      <c r="C30" s="314">
        <v>16551.245824665151</v>
      </c>
      <c r="D30" s="314">
        <v>20261.98212200313</v>
      </c>
      <c r="E30" s="314">
        <v>26022.722019894318</v>
      </c>
      <c r="F30" s="314">
        <v>30835.603368673219</v>
      </c>
      <c r="G30" s="314">
        <v>32055.634186371713</v>
      </c>
      <c r="H30" s="314">
        <v>42200.435083498858</v>
      </c>
      <c r="I30" s="314">
        <v>51901.756662359323</v>
      </c>
    </row>
    <row r="31" spans="2:9" ht="12" customHeight="1" x14ac:dyDescent="0.2">
      <c r="B31" s="300" t="s">
        <v>632</v>
      </c>
      <c r="C31" s="306">
        <v>11570.392974570917</v>
      </c>
      <c r="D31" s="306">
        <v>14207.359637761527</v>
      </c>
      <c r="E31" s="306">
        <v>17128.560000000001</v>
      </c>
      <c r="F31" s="307" t="s">
        <v>887</v>
      </c>
      <c r="G31" s="308" t="s">
        <v>887</v>
      </c>
      <c r="H31" s="308" t="s">
        <v>887</v>
      </c>
      <c r="I31" s="308" t="s">
        <v>887</v>
      </c>
    </row>
    <row r="32" spans="2:9" ht="12" customHeight="1" x14ac:dyDescent="0.2">
      <c r="B32" s="309" t="s">
        <v>18</v>
      </c>
      <c r="C32" s="306">
        <v>9272.9671626288073</v>
      </c>
      <c r="D32" s="306">
        <v>11586.306010713632</v>
      </c>
      <c r="E32" s="306">
        <v>14444.171</v>
      </c>
      <c r="F32" s="307" t="s">
        <v>887</v>
      </c>
      <c r="G32" s="308" t="s">
        <v>887</v>
      </c>
      <c r="H32" s="308" t="s">
        <v>887</v>
      </c>
      <c r="I32" s="308" t="s">
        <v>887</v>
      </c>
    </row>
    <row r="33" spans="2:9" ht="12" customHeight="1" x14ac:dyDescent="0.2">
      <c r="B33" s="309" t="s">
        <v>19</v>
      </c>
      <c r="C33" s="306">
        <v>2297.4258119421124</v>
      </c>
      <c r="D33" s="306">
        <v>2621.0536270478956</v>
      </c>
      <c r="E33" s="306">
        <v>2684.3890000000001</v>
      </c>
      <c r="F33" s="307" t="s">
        <v>887</v>
      </c>
      <c r="G33" s="308" t="s">
        <v>887</v>
      </c>
      <c r="H33" s="308" t="s">
        <v>887</v>
      </c>
      <c r="I33" s="308" t="s">
        <v>887</v>
      </c>
    </row>
    <row r="34" spans="2:9" ht="12" customHeight="1" x14ac:dyDescent="0.2">
      <c r="B34" s="300" t="s">
        <v>877</v>
      </c>
      <c r="C34" s="306">
        <v>4504.3732941762601</v>
      </c>
      <c r="D34" s="306">
        <v>4889.2775981112454</v>
      </c>
      <c r="E34" s="306">
        <v>4579.5290000000005</v>
      </c>
      <c r="F34" s="307" t="s">
        <v>887</v>
      </c>
      <c r="G34" s="308" t="s">
        <v>887</v>
      </c>
      <c r="H34" s="308" t="s">
        <v>887</v>
      </c>
      <c r="I34" s="308" t="s">
        <v>887</v>
      </c>
    </row>
    <row r="35" spans="2:9" ht="12" customHeight="1" x14ac:dyDescent="0.2">
      <c r="B35" s="309" t="s">
        <v>260</v>
      </c>
      <c r="C35" s="306">
        <v>4338.6133135308455</v>
      </c>
      <c r="D35" s="306">
        <v>4709.3532208219985</v>
      </c>
      <c r="E35" s="306">
        <v>4406.6130000000003</v>
      </c>
      <c r="F35" s="307" t="s">
        <v>887</v>
      </c>
      <c r="G35" s="308" t="s">
        <v>887</v>
      </c>
      <c r="H35" s="308" t="s">
        <v>887</v>
      </c>
      <c r="I35" s="308" t="s">
        <v>887</v>
      </c>
    </row>
    <row r="36" spans="2:9" ht="12" customHeight="1" x14ac:dyDescent="0.2">
      <c r="B36" s="309" t="s">
        <v>261</v>
      </c>
      <c r="C36" s="306">
        <v>165.75998064541443</v>
      </c>
      <c r="D36" s="306">
        <v>179.92437728924671</v>
      </c>
      <c r="E36" s="306">
        <v>172.916</v>
      </c>
      <c r="F36" s="307" t="s">
        <v>887</v>
      </c>
      <c r="G36" s="308" t="s">
        <v>887</v>
      </c>
      <c r="H36" s="308" t="s">
        <v>887</v>
      </c>
      <c r="I36" s="308" t="s">
        <v>887</v>
      </c>
    </row>
    <row r="37" spans="2:9" ht="12" customHeight="1" x14ac:dyDescent="0.2">
      <c r="B37" s="300" t="s">
        <v>634</v>
      </c>
      <c r="C37" s="306">
        <v>16074.766268747178</v>
      </c>
      <c r="D37" s="306">
        <v>19096.637235872771</v>
      </c>
      <c r="E37" s="306">
        <v>21708.089</v>
      </c>
      <c r="F37" s="307" t="s">
        <v>887</v>
      </c>
      <c r="G37" s="308" t="s">
        <v>887</v>
      </c>
      <c r="H37" s="308" t="s">
        <v>887</v>
      </c>
      <c r="I37" s="308" t="s">
        <v>887</v>
      </c>
    </row>
    <row r="38" spans="2:9" ht="12" customHeight="1" x14ac:dyDescent="0.2">
      <c r="B38" s="300" t="s">
        <v>878</v>
      </c>
      <c r="C38" s="306">
        <v>4654.9525765404878</v>
      </c>
      <c r="D38" s="306">
        <v>5876.8050836456287</v>
      </c>
      <c r="E38" s="306">
        <v>10465.419</v>
      </c>
      <c r="F38" s="307" t="s">
        <v>887</v>
      </c>
      <c r="G38" s="308" t="s">
        <v>887</v>
      </c>
      <c r="H38" s="308" t="s">
        <v>887</v>
      </c>
      <c r="I38" s="308" t="s">
        <v>887</v>
      </c>
    </row>
    <row r="39" spans="2:9" ht="12" customHeight="1" x14ac:dyDescent="0.2">
      <c r="B39" s="300" t="s">
        <v>803</v>
      </c>
      <c r="C39" s="306">
        <v>20729.718845287665</v>
      </c>
      <c r="D39" s="306">
        <v>24973.442319518399</v>
      </c>
      <c r="E39" s="306">
        <v>32173.508000000002</v>
      </c>
      <c r="F39" s="307" t="s">
        <v>887</v>
      </c>
      <c r="G39" s="308" t="s">
        <v>887</v>
      </c>
      <c r="H39" s="308" t="s">
        <v>887</v>
      </c>
      <c r="I39" s="308" t="s">
        <v>887</v>
      </c>
    </row>
    <row r="40" spans="2:9" ht="12" customHeight="1" x14ac:dyDescent="0.2">
      <c r="B40" s="300" t="s">
        <v>879</v>
      </c>
      <c r="C40" s="306">
        <v>4178.4730206225177</v>
      </c>
      <c r="D40" s="306">
        <v>4711.4618646209092</v>
      </c>
      <c r="E40" s="306">
        <v>6150.7859801056838</v>
      </c>
      <c r="F40" s="307" t="s">
        <v>887</v>
      </c>
      <c r="G40" s="308" t="s">
        <v>887</v>
      </c>
      <c r="H40" s="308" t="s">
        <v>887</v>
      </c>
      <c r="I40" s="308" t="s">
        <v>887</v>
      </c>
    </row>
    <row r="41" spans="2:9" ht="19.5" customHeight="1" x14ac:dyDescent="0.2">
      <c r="B41" s="305" t="s">
        <v>25</v>
      </c>
      <c r="C41" s="306"/>
      <c r="D41" s="306"/>
      <c r="E41" s="306"/>
      <c r="F41" s="306"/>
      <c r="G41" s="306"/>
      <c r="H41" s="315"/>
      <c r="I41" s="315"/>
    </row>
    <row r="42" spans="2:9" ht="12" customHeight="1" x14ac:dyDescent="0.2">
      <c r="B42" s="300" t="s">
        <v>880</v>
      </c>
      <c r="C42" s="316">
        <v>91.385997169227949</v>
      </c>
      <c r="D42" s="316">
        <v>108.15358914521069</v>
      </c>
      <c r="E42" s="316">
        <v>87.489881367740011</v>
      </c>
      <c r="F42" s="316">
        <v>75.591347083840233</v>
      </c>
      <c r="G42" s="316">
        <v>48.421094494977503</v>
      </c>
      <c r="H42" s="316">
        <v>56.860409047559536</v>
      </c>
      <c r="I42" s="316">
        <v>102.19899651383867</v>
      </c>
    </row>
    <row r="43" spans="2:9" ht="12" customHeight="1" x14ac:dyDescent="0.2">
      <c r="B43" s="300" t="s">
        <v>881</v>
      </c>
      <c r="C43" s="316">
        <v>101.134097867946</v>
      </c>
      <c r="D43" s="316">
        <v>122.12196619768054</v>
      </c>
      <c r="E43" s="316">
        <v>102.91539750934241</v>
      </c>
      <c r="F43" s="316">
        <v>84.520433593466308</v>
      </c>
      <c r="G43" s="316">
        <v>55.434465936996553</v>
      </c>
      <c r="H43" s="316">
        <v>67.359350976425063</v>
      </c>
      <c r="I43" s="316">
        <v>112.11416281596732</v>
      </c>
    </row>
    <row r="44" spans="2:9" ht="12" customHeight="1" x14ac:dyDescent="0.2">
      <c r="B44" s="300" t="s">
        <v>882</v>
      </c>
      <c r="C44" s="316">
        <v>18.674420277865501</v>
      </c>
      <c r="D44" s="316">
        <v>22.419669610021089</v>
      </c>
      <c r="E44" s="316">
        <v>28.4312751990607</v>
      </c>
      <c r="F44" s="316">
        <v>18.494918960051375</v>
      </c>
      <c r="G44" s="316">
        <v>3.9565654127525773</v>
      </c>
      <c r="H44" s="316">
        <v>31.647481494657658</v>
      </c>
      <c r="I44" s="316">
        <v>22.988676679909069</v>
      </c>
    </row>
    <row r="45" spans="2:9" ht="12" customHeight="1" x14ac:dyDescent="0.2">
      <c r="B45" s="300" t="s">
        <v>883</v>
      </c>
      <c r="C45" s="316">
        <v>-2.5800496440493315</v>
      </c>
      <c r="D45" s="316">
        <v>-0.14721294108575034</v>
      </c>
      <c r="E45" s="316">
        <v>-2.0036297273020143</v>
      </c>
      <c r="F45" s="316">
        <v>-0.70222423762064112</v>
      </c>
      <c r="G45" s="316">
        <v>-5.5536979332687082</v>
      </c>
      <c r="H45" s="316">
        <v>0.65157407369142994</v>
      </c>
      <c r="I45" s="316">
        <v>2.9</v>
      </c>
    </row>
    <row r="46" spans="2:9" ht="12" customHeight="1" x14ac:dyDescent="0.2">
      <c r="B46" s="317" t="s">
        <v>884</v>
      </c>
      <c r="C46" s="316">
        <v>-2.7437633653724869</v>
      </c>
      <c r="D46" s="316">
        <v>-5.3284877918967517</v>
      </c>
      <c r="E46" s="316">
        <v>-9.3678353768339218</v>
      </c>
      <c r="F46" s="316">
        <v>-6.5005301610255088</v>
      </c>
      <c r="G46" s="316">
        <v>-6.7546947626807352</v>
      </c>
      <c r="H46" s="316">
        <v>-11.460807310484366</v>
      </c>
      <c r="I46" s="316">
        <v>1.6</v>
      </c>
    </row>
    <row r="47" spans="2:9" ht="12" customHeight="1" x14ac:dyDescent="0.2">
      <c r="B47" s="318" t="s">
        <v>885</v>
      </c>
      <c r="C47" s="319">
        <v>-1.4744308913572368</v>
      </c>
      <c r="D47" s="319">
        <v>1.433488619283696</v>
      </c>
      <c r="E47" s="319">
        <v>-0.19208058993404054</v>
      </c>
      <c r="F47" s="319">
        <v>1.781984729067565</v>
      </c>
      <c r="G47" s="319">
        <v>-6.6056409961952163</v>
      </c>
      <c r="H47" s="319">
        <v>4.7886418522677276</v>
      </c>
      <c r="I47" s="319">
        <v>3.08</v>
      </c>
    </row>
    <row r="48" spans="2:9" ht="18.75" customHeight="1" x14ac:dyDescent="0.2">
      <c r="B48" s="320" t="s">
        <v>390</v>
      </c>
      <c r="C48" s="320"/>
      <c r="D48" s="320"/>
      <c r="E48" s="320"/>
      <c r="F48" s="320"/>
      <c r="G48" s="320"/>
      <c r="H48" s="320"/>
      <c r="I48" s="320"/>
    </row>
  </sheetData>
  <mergeCells count="4">
    <mergeCell ref="C9:C10"/>
    <mergeCell ref="D9:D10"/>
    <mergeCell ref="E9:E10"/>
    <mergeCell ref="F9:F10"/>
  </mergeCells>
  <conditionalFormatting sqref="C11:E40 F30:I30 C41:I41">
    <cfRule type="cellIs" dxfId="237" priority="6" operator="greaterThan">
      <formula>9999</formula>
    </cfRule>
  </conditionalFormatting>
  <conditionalFormatting sqref="F11:F29">
    <cfRule type="cellIs" dxfId="236" priority="2" operator="greaterThan">
      <formula>9999</formula>
    </cfRule>
  </conditionalFormatting>
  <conditionalFormatting sqref="F31:F40">
    <cfRule type="cellIs" dxfId="235" priority="1" operator="greaterThan">
      <formula>9999</formula>
    </cfRule>
  </conditionalFormatting>
  <conditionalFormatting sqref="G11:I29">
    <cfRule type="cellIs" dxfId="234" priority="5" operator="between">
      <formula>9999</formula>
      <formula>-9999</formula>
    </cfRule>
  </conditionalFormatting>
  <conditionalFormatting sqref="G31:I40">
    <cfRule type="cellIs" dxfId="233" priority="3" operator="between">
      <formula>9999</formula>
      <formula>-9999</formula>
    </cfRule>
  </conditionalFormatting>
  <hyperlinks>
    <hyperlink ref="B5" location="Índice!A10" display="Índice" xr:uid="{00000000-0004-0000-0300-000000000000}"/>
  </hyperlinks>
  <pageMargins left="0.70866141732283472" right="0.70866141732283472" top="0.74803149606299213" bottom="0.74803149606299213" header="0.31496062992125984" footer="0.31496062992125984"/>
  <pageSetup paperSize="9" orientation="portrait" r:id="rId1"/>
  <headerFooter scaleWithDoc="0"/>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B5:L53"/>
  <sheetViews>
    <sheetView showGridLines="0" zoomScale="110" zoomScaleNormal="110" zoomScalePageLayoutView="120" workbookViewId="0">
      <selection activeCell="B5" sqref="B5"/>
    </sheetView>
  </sheetViews>
  <sheetFormatPr defaultColWidth="8.85546875" defaultRowHeight="12.75" x14ac:dyDescent="0.2"/>
  <cols>
    <col min="1" max="1" width="1.42578125" style="11" bestFit="1" customWidth="1"/>
    <col min="2" max="2" width="52.42578125" style="11" customWidth="1"/>
    <col min="3" max="9" width="8" style="11" customWidth="1"/>
    <col min="10" max="16384" width="8.85546875" style="11"/>
  </cols>
  <sheetData>
    <row r="5" spans="2:10" x14ac:dyDescent="0.2">
      <c r="B5" s="94" t="s">
        <v>134</v>
      </c>
    </row>
    <row r="6" spans="2:10" ht="18.75" x14ac:dyDescent="0.3">
      <c r="B6" s="19" t="s">
        <v>1201</v>
      </c>
      <c r="C6" s="326"/>
      <c r="D6" s="326"/>
      <c r="E6" s="326"/>
      <c r="F6" s="326"/>
      <c r="G6" s="326"/>
      <c r="H6" s="326"/>
      <c r="I6" s="326"/>
    </row>
    <row r="7" spans="2:10" x14ac:dyDescent="0.2">
      <c r="B7" s="326"/>
      <c r="C7" s="326"/>
      <c r="D7" s="326"/>
      <c r="E7" s="326"/>
      <c r="F7" s="326"/>
      <c r="G7" s="326"/>
      <c r="H7" s="326"/>
      <c r="I7" s="326"/>
    </row>
    <row r="8" spans="2:10" ht="18" customHeight="1" x14ac:dyDescent="0.2">
      <c r="B8" s="451" t="s">
        <v>1255</v>
      </c>
      <c r="C8" s="331"/>
      <c r="D8" s="331"/>
      <c r="E8" s="331"/>
      <c r="F8" s="331"/>
      <c r="G8" s="331"/>
      <c r="H8" s="331"/>
      <c r="I8" s="331"/>
    </row>
    <row r="9" spans="2:10" ht="13.5" customHeight="1" x14ac:dyDescent="0.2">
      <c r="B9" s="327"/>
      <c r="C9" s="474">
        <v>2018</v>
      </c>
      <c r="D9" s="474">
        <v>2019</v>
      </c>
      <c r="E9" s="474">
        <v>2020</v>
      </c>
      <c r="F9" s="474">
        <v>2021</v>
      </c>
      <c r="G9" s="474">
        <v>2022</v>
      </c>
      <c r="H9" s="474">
        <v>2023</v>
      </c>
      <c r="I9" s="138">
        <v>2024</v>
      </c>
      <c r="J9" s="324">
        <v>2025</v>
      </c>
    </row>
    <row r="10" spans="2:10" ht="13.5" customHeight="1" x14ac:dyDescent="0.2">
      <c r="B10" s="328"/>
      <c r="C10" s="475"/>
      <c r="D10" s="475"/>
      <c r="E10" s="475"/>
      <c r="F10" s="475"/>
      <c r="G10" s="475"/>
      <c r="H10" s="475"/>
      <c r="I10" s="325" t="s">
        <v>1</v>
      </c>
      <c r="J10" s="325" t="s">
        <v>637</v>
      </c>
    </row>
    <row r="11" spans="2:10" ht="3.6" customHeight="1" x14ac:dyDescent="0.2">
      <c r="B11" s="330"/>
      <c r="C11" s="321"/>
      <c r="D11" s="321"/>
      <c r="E11" s="145"/>
      <c r="F11" s="145"/>
      <c r="G11" s="332"/>
      <c r="H11" s="333"/>
      <c r="I11" s="333"/>
    </row>
    <row r="12" spans="2:10" ht="11.65" customHeight="1" x14ac:dyDescent="0.2">
      <c r="B12" s="445" t="s">
        <v>872</v>
      </c>
      <c r="C12" s="452">
        <v>10651.572218041234</v>
      </c>
      <c r="D12" s="452">
        <v>12772.500110070187</v>
      </c>
      <c r="E12" s="452">
        <v>13985.819439445217</v>
      </c>
      <c r="F12" s="452">
        <v>21986.255566434174</v>
      </c>
      <c r="G12" s="452">
        <v>26448.518040991239</v>
      </c>
      <c r="H12" s="452">
        <v>32938.151269672569</v>
      </c>
      <c r="I12" s="452">
        <v>43819.959642800968</v>
      </c>
      <c r="J12" s="436" t="s">
        <v>123</v>
      </c>
    </row>
    <row r="13" spans="2:10" ht="11.65" customHeight="1" x14ac:dyDescent="0.2">
      <c r="B13" s="446" t="s">
        <v>360</v>
      </c>
      <c r="C13" s="453">
        <v>3433.1180635013634</v>
      </c>
      <c r="D13" s="453">
        <v>3857.5926562655322</v>
      </c>
      <c r="E13" s="453">
        <v>5261.937729484247</v>
      </c>
      <c r="F13" s="453">
        <v>7820.6654445394079</v>
      </c>
      <c r="G13" s="453">
        <v>11074.755065610136</v>
      </c>
      <c r="H13" s="453">
        <v>14473.463387709902</v>
      </c>
      <c r="I13" s="453">
        <v>19517.409176684945</v>
      </c>
      <c r="J13" s="436" t="s">
        <v>123</v>
      </c>
    </row>
    <row r="14" spans="2:10" ht="11.65" customHeight="1" x14ac:dyDescent="0.2">
      <c r="B14" s="446" t="s">
        <v>361</v>
      </c>
      <c r="C14" s="453">
        <v>418.53184057234131</v>
      </c>
      <c r="D14" s="453">
        <v>422.12863903248888</v>
      </c>
      <c r="E14" s="453">
        <v>516.58839936966456</v>
      </c>
      <c r="F14" s="453">
        <v>1003.1933569132696</v>
      </c>
      <c r="G14" s="453">
        <v>1379.4598106470155</v>
      </c>
      <c r="H14" s="453">
        <v>1731.2450678712378</v>
      </c>
      <c r="I14" s="453">
        <v>2751.0461728249829</v>
      </c>
      <c r="J14" s="436" t="s">
        <v>123</v>
      </c>
    </row>
    <row r="15" spans="2:10" ht="11.65" customHeight="1" x14ac:dyDescent="0.2">
      <c r="B15" s="446" t="s">
        <v>362</v>
      </c>
      <c r="C15" s="453">
        <v>6575.5367480544619</v>
      </c>
      <c r="D15" s="453">
        <v>8158.2278928800406</v>
      </c>
      <c r="E15" s="453">
        <v>7589.4216800267923</v>
      </c>
      <c r="F15" s="453">
        <v>12493.797045050322</v>
      </c>
      <c r="G15" s="453">
        <v>13225.461790088073</v>
      </c>
      <c r="H15" s="453">
        <v>15745.969727080967</v>
      </c>
      <c r="I15" s="453">
        <v>19779.011943692949</v>
      </c>
      <c r="J15" s="436" t="s">
        <v>123</v>
      </c>
    </row>
    <row r="16" spans="2:10" ht="11.65" customHeight="1" x14ac:dyDescent="0.2">
      <c r="B16" s="446" t="s">
        <v>363</v>
      </c>
      <c r="C16" s="453">
        <v>224.38556591306835</v>
      </c>
      <c r="D16" s="453">
        <v>334.55092189212587</v>
      </c>
      <c r="E16" s="453">
        <v>617.87163056451288</v>
      </c>
      <c r="F16" s="453">
        <v>668.59971993117449</v>
      </c>
      <c r="G16" s="453">
        <v>768.84137464601724</v>
      </c>
      <c r="H16" s="453">
        <v>987.47308701046381</v>
      </c>
      <c r="I16" s="453">
        <v>1772.4923495980943</v>
      </c>
      <c r="J16" s="436" t="s">
        <v>123</v>
      </c>
    </row>
    <row r="17" spans="2:10" ht="11.65" customHeight="1" x14ac:dyDescent="0.2">
      <c r="B17" s="447" t="s">
        <v>1247</v>
      </c>
      <c r="C17" s="453">
        <v>5141.021128748609</v>
      </c>
      <c r="D17" s="453">
        <v>6155.066611805526</v>
      </c>
      <c r="E17" s="453">
        <v>5995.6565658892096</v>
      </c>
      <c r="F17" s="453">
        <v>7280.0178457859301</v>
      </c>
      <c r="G17" s="453">
        <v>9047.0229240025183</v>
      </c>
      <c r="H17" s="453">
        <v>10934.976361188981</v>
      </c>
      <c r="I17" s="453">
        <v>13727.03975793314</v>
      </c>
      <c r="J17" s="436" t="s">
        <v>123</v>
      </c>
    </row>
    <row r="18" spans="2:10" ht="11.65" customHeight="1" x14ac:dyDescent="0.2">
      <c r="B18" s="446" t="s">
        <v>364</v>
      </c>
      <c r="C18" s="453">
        <v>1559.1657837587697</v>
      </c>
      <c r="D18" s="453">
        <v>1879.6686159055084</v>
      </c>
      <c r="E18" s="453">
        <v>2331.8899990587706</v>
      </c>
      <c r="F18" s="453">
        <v>3246.9893935794557</v>
      </c>
      <c r="G18" s="453">
        <v>4305.0930603190127</v>
      </c>
      <c r="H18" s="453">
        <v>5735.5065440920534</v>
      </c>
      <c r="I18" s="453">
        <v>7720.9594213381279</v>
      </c>
      <c r="J18" s="436" t="s">
        <v>123</v>
      </c>
    </row>
    <row r="19" spans="2:10" ht="11.65" customHeight="1" x14ac:dyDescent="0.2">
      <c r="B19" s="446" t="s">
        <v>365</v>
      </c>
      <c r="C19" s="453">
        <v>344.91370963161455</v>
      </c>
      <c r="D19" s="453">
        <v>457.0903961078352</v>
      </c>
      <c r="E19" s="453">
        <v>586.94185082116917</v>
      </c>
      <c r="F19" s="453">
        <v>751.08208705989512</v>
      </c>
      <c r="G19" s="453">
        <v>970.14962490541859</v>
      </c>
      <c r="H19" s="453">
        <v>1267.0926597423606</v>
      </c>
      <c r="I19" s="453">
        <v>1689.622873361868</v>
      </c>
      <c r="J19" s="436" t="s">
        <v>123</v>
      </c>
    </row>
    <row r="20" spans="2:10" ht="11.65" customHeight="1" x14ac:dyDescent="0.2">
      <c r="B20" s="446" t="s">
        <v>219</v>
      </c>
      <c r="C20" s="453">
        <v>3236.9416353582242</v>
      </c>
      <c r="D20" s="453">
        <v>3818.3075997921824</v>
      </c>
      <c r="E20" s="453">
        <v>3076.8247160092697</v>
      </c>
      <c r="F20" s="453">
        <v>3281.9463651465794</v>
      </c>
      <c r="G20" s="453">
        <v>3771.7802387780876</v>
      </c>
      <c r="H20" s="453">
        <v>3932.3771573545673</v>
      </c>
      <c r="I20" s="453">
        <v>4316.4574632331442</v>
      </c>
      <c r="J20" s="436" t="s">
        <v>123</v>
      </c>
    </row>
    <row r="21" spans="2:10" ht="11.65" customHeight="1" x14ac:dyDescent="0.2">
      <c r="B21" s="447" t="s">
        <v>1248</v>
      </c>
      <c r="C21" s="453">
        <v>12643.773479043595</v>
      </c>
      <c r="D21" s="453">
        <v>15085.604987861239</v>
      </c>
      <c r="E21" s="453">
        <v>17365.837823081478</v>
      </c>
      <c r="F21" s="453">
        <v>22613.347398165955</v>
      </c>
      <c r="G21" s="453">
        <v>28579.46060186447</v>
      </c>
      <c r="H21" s="453">
        <v>32588.407931183647</v>
      </c>
      <c r="I21" s="453">
        <v>42062.533161172796</v>
      </c>
      <c r="J21" s="436" t="s">
        <v>123</v>
      </c>
    </row>
    <row r="22" spans="2:10" ht="11.65" customHeight="1" x14ac:dyDescent="0.2">
      <c r="B22" s="446" t="s">
        <v>366</v>
      </c>
      <c r="C22" s="453">
        <v>4550.808131251415</v>
      </c>
      <c r="D22" s="453">
        <v>5447.2963518024244</v>
      </c>
      <c r="E22" s="453">
        <v>6901.6489946972069</v>
      </c>
      <c r="F22" s="453">
        <v>9868.1885456037271</v>
      </c>
      <c r="G22" s="453">
        <v>12231.715914833005</v>
      </c>
      <c r="H22" s="453">
        <v>14270.042196850431</v>
      </c>
      <c r="I22" s="453">
        <v>19512.291724705992</v>
      </c>
      <c r="J22" s="436" t="s">
        <v>123</v>
      </c>
    </row>
    <row r="23" spans="2:10" ht="11.65" customHeight="1" x14ac:dyDescent="0.2">
      <c r="B23" s="446" t="s">
        <v>1249</v>
      </c>
      <c r="C23" s="453">
        <v>528.07131651591681</v>
      </c>
      <c r="D23" s="453">
        <v>623.08094192316571</v>
      </c>
      <c r="E23" s="453">
        <v>769.53820398309631</v>
      </c>
      <c r="F23" s="453">
        <v>727.50186514569907</v>
      </c>
      <c r="G23" s="453">
        <v>927.93396346683232</v>
      </c>
      <c r="H23" s="453">
        <v>1034.5838529446121</v>
      </c>
      <c r="I23" s="453">
        <v>1442.3518612966454</v>
      </c>
      <c r="J23" s="436" t="s">
        <v>123</v>
      </c>
    </row>
    <row r="24" spans="2:10" ht="11.65" customHeight="1" x14ac:dyDescent="0.2">
      <c r="B24" s="446" t="s">
        <v>368</v>
      </c>
      <c r="C24" s="453">
        <v>1156.8622219750994</v>
      </c>
      <c r="D24" s="453">
        <v>1300.6537798579841</v>
      </c>
      <c r="E24" s="453">
        <v>885.32564033187691</v>
      </c>
      <c r="F24" s="453">
        <v>1334.4230103964615</v>
      </c>
      <c r="G24" s="453">
        <v>1917.2843993050892</v>
      </c>
      <c r="H24" s="453">
        <v>1977.1785871140812</v>
      </c>
      <c r="I24" s="453">
        <v>2408.1759703576458</v>
      </c>
      <c r="J24" s="436" t="s">
        <v>123</v>
      </c>
    </row>
    <row r="25" spans="2:10" ht="11.65" customHeight="1" x14ac:dyDescent="0.2">
      <c r="B25" s="446" t="s">
        <v>1250</v>
      </c>
      <c r="C25" s="453">
        <v>388.33286689297012</v>
      </c>
      <c r="D25" s="453">
        <v>381.68135460333417</v>
      </c>
      <c r="E25" s="453">
        <v>344.12599300425109</v>
      </c>
      <c r="F25" s="453">
        <v>348.77753737082321</v>
      </c>
      <c r="G25" s="453">
        <v>332.2288415649528</v>
      </c>
      <c r="H25" s="453">
        <v>367.39378696593906</v>
      </c>
      <c r="I25" s="453">
        <v>357.60158742535145</v>
      </c>
      <c r="J25" s="436" t="s">
        <v>123</v>
      </c>
    </row>
    <row r="26" spans="2:10" ht="11.65" customHeight="1" x14ac:dyDescent="0.2">
      <c r="B26" s="446" t="s">
        <v>370</v>
      </c>
      <c r="C26" s="453">
        <v>678.43032274336258</v>
      </c>
      <c r="D26" s="453">
        <v>732.92246569033375</v>
      </c>
      <c r="E26" s="453">
        <v>862.43616425802759</v>
      </c>
      <c r="F26" s="453">
        <v>871.2292037648524</v>
      </c>
      <c r="G26" s="453">
        <v>991.00758695412196</v>
      </c>
      <c r="H26" s="453">
        <v>1071.4468839891442</v>
      </c>
      <c r="I26" s="453">
        <v>1230.5732648473497</v>
      </c>
      <c r="J26" s="436" t="s">
        <v>123</v>
      </c>
    </row>
    <row r="27" spans="2:10" ht="11.65" customHeight="1" x14ac:dyDescent="0.2">
      <c r="B27" s="446" t="s">
        <v>894</v>
      </c>
      <c r="C27" s="453">
        <v>2488.7800355673562</v>
      </c>
      <c r="D27" s="453">
        <v>3253.2250481339897</v>
      </c>
      <c r="E27" s="453">
        <v>3734.0743131610302</v>
      </c>
      <c r="F27" s="453">
        <v>4500.6911994300162</v>
      </c>
      <c r="G27" s="453">
        <v>5997.2204081707596</v>
      </c>
      <c r="H27" s="453">
        <v>6740.9934362360018</v>
      </c>
      <c r="I27" s="453">
        <v>8177.873973594963</v>
      </c>
      <c r="J27" s="436" t="s">
        <v>123</v>
      </c>
    </row>
    <row r="28" spans="2:10" ht="11.65" customHeight="1" x14ac:dyDescent="0.2">
      <c r="B28" s="446" t="s">
        <v>1251</v>
      </c>
      <c r="C28" s="453">
        <v>1089.1678121490158</v>
      </c>
      <c r="D28" s="453">
        <v>1281.9759169094948</v>
      </c>
      <c r="E28" s="453">
        <v>1360.7102681670208</v>
      </c>
      <c r="F28" s="453">
        <v>1564.8870387706263</v>
      </c>
      <c r="G28" s="453">
        <v>1973.6356867942461</v>
      </c>
      <c r="H28" s="453">
        <v>2166.0514875198191</v>
      </c>
      <c r="I28" s="453">
        <v>2426.6082985469739</v>
      </c>
      <c r="J28" s="436" t="s">
        <v>123</v>
      </c>
    </row>
    <row r="29" spans="2:10" ht="11.65" customHeight="1" x14ac:dyDescent="0.2">
      <c r="B29" s="446" t="s">
        <v>371</v>
      </c>
      <c r="C29" s="453">
        <v>1763.3207719484585</v>
      </c>
      <c r="D29" s="453">
        <v>2064.7691289405125</v>
      </c>
      <c r="E29" s="453">
        <v>2507.9782454789679</v>
      </c>
      <c r="F29" s="453">
        <v>3397.6489976837479</v>
      </c>
      <c r="G29" s="453">
        <v>4208.4338007754613</v>
      </c>
      <c r="H29" s="453">
        <v>4960.7176995636191</v>
      </c>
      <c r="I29" s="453">
        <v>6507.0564803978732</v>
      </c>
      <c r="J29" s="436" t="s">
        <v>123</v>
      </c>
    </row>
    <row r="30" spans="2:10" ht="11.65" customHeight="1" x14ac:dyDescent="0.2">
      <c r="B30" s="445" t="s">
        <v>1252</v>
      </c>
      <c r="C30" s="453">
        <v>28436.366825833436</v>
      </c>
      <c r="D30" s="453">
        <v>34013.171709736955</v>
      </c>
      <c r="E30" s="453">
        <v>37347.313828415907</v>
      </c>
      <c r="F30" s="453">
        <v>51879.620810386055</v>
      </c>
      <c r="G30" s="453">
        <v>64075.001566858235</v>
      </c>
      <c r="H30" s="453">
        <v>76461.535562045203</v>
      </c>
      <c r="I30" s="453">
        <v>99609.532561906904</v>
      </c>
      <c r="J30" s="436" t="s">
        <v>123</v>
      </c>
    </row>
    <row r="31" spans="2:10" ht="11.65" customHeight="1" x14ac:dyDescent="0.2">
      <c r="B31" s="446" t="s">
        <v>1253</v>
      </c>
      <c r="C31" s="453">
        <v>485.19742825300006</v>
      </c>
      <c r="D31" s="453">
        <v>561.13974434581007</v>
      </c>
      <c r="E31" s="453">
        <v>1128.3387318030598</v>
      </c>
      <c r="F31" s="453">
        <v>1422.8749336101298</v>
      </c>
      <c r="G31" s="453">
        <v>1522.17957749229</v>
      </c>
      <c r="H31" s="453">
        <v>1878.8093028393703</v>
      </c>
      <c r="I31" s="453">
        <v>2398.8209398644949</v>
      </c>
      <c r="J31" s="436" t="s">
        <v>123</v>
      </c>
    </row>
    <row r="32" spans="2:10" ht="11.65" customHeight="1" x14ac:dyDescent="0.2">
      <c r="B32" s="446" t="s">
        <v>164</v>
      </c>
      <c r="C32" s="453">
        <v>-48.173142954090011</v>
      </c>
      <c r="D32" s="453">
        <v>-35.803436061610007</v>
      </c>
      <c r="E32" s="453">
        <v>-9.5042850877799996</v>
      </c>
      <c r="F32" s="453">
        <v>-24.513285294749995</v>
      </c>
      <c r="G32" s="453">
        <v>-11.031825549179999</v>
      </c>
      <c r="H32" s="453">
        <v>-17.992966748280004</v>
      </c>
      <c r="I32" s="453">
        <v>-13.084894825639633</v>
      </c>
      <c r="J32" s="436" t="s">
        <v>123</v>
      </c>
    </row>
    <row r="33" spans="2:12" ht="11.65" customHeight="1" x14ac:dyDescent="0.2">
      <c r="B33" s="445" t="s">
        <v>876</v>
      </c>
      <c r="C33" s="453">
        <v>28873.39111113234</v>
      </c>
      <c r="D33" s="453">
        <v>34538.508018021137</v>
      </c>
      <c r="E33" s="453">
        <v>38466.148275131178</v>
      </c>
      <c r="F33" s="453">
        <v>53277.982458701459</v>
      </c>
      <c r="G33" s="453">
        <v>65586.149318801341</v>
      </c>
      <c r="H33" s="453">
        <v>78322.351898136287</v>
      </c>
      <c r="I33" s="453">
        <v>101910.675</v>
      </c>
      <c r="J33" s="436" t="s">
        <v>123</v>
      </c>
    </row>
    <row r="34" spans="2:12" ht="11.65" customHeight="1" x14ac:dyDescent="0.2">
      <c r="B34" s="445" t="s">
        <v>632</v>
      </c>
      <c r="C34" s="453">
        <v>17966.306159399155</v>
      </c>
      <c r="D34" s="453">
        <v>21316.610555270505</v>
      </c>
      <c r="E34" s="453">
        <v>27521.996887651319</v>
      </c>
      <c r="F34" s="453">
        <v>35505.555405872488</v>
      </c>
      <c r="G34" s="453">
        <v>46360.016467233836</v>
      </c>
      <c r="H34" s="453">
        <v>59582.356139706644</v>
      </c>
      <c r="I34" s="453">
        <v>78944.270999999993</v>
      </c>
      <c r="J34" s="436" t="s">
        <v>123</v>
      </c>
    </row>
    <row r="35" spans="2:12" ht="11.65" customHeight="1" x14ac:dyDescent="0.2">
      <c r="B35" s="448" t="s">
        <v>18</v>
      </c>
      <c r="C35" s="453">
        <v>2985.2399990981235</v>
      </c>
      <c r="D35" s="453">
        <v>3794.9666374284279</v>
      </c>
      <c r="E35" s="453">
        <v>4402.893476938706</v>
      </c>
      <c r="F35" s="453">
        <v>5664.7574625855668</v>
      </c>
      <c r="G35" s="453">
        <v>7215.5215932445772</v>
      </c>
      <c r="H35" s="453">
        <v>8938.4869062447779</v>
      </c>
      <c r="I35" s="453">
        <v>10885.624</v>
      </c>
      <c r="J35" s="436" t="s">
        <v>123</v>
      </c>
    </row>
    <row r="36" spans="2:12" ht="11.65" customHeight="1" x14ac:dyDescent="0.2">
      <c r="B36" s="448" t="s">
        <v>19</v>
      </c>
      <c r="C36" s="453">
        <v>14981.066160301032</v>
      </c>
      <c r="D36" s="453">
        <v>17521.643917842077</v>
      </c>
      <c r="E36" s="453">
        <v>23119.103410712614</v>
      </c>
      <c r="F36" s="453">
        <v>29840.797943286922</v>
      </c>
      <c r="G36" s="453">
        <v>39144.494873989257</v>
      </c>
      <c r="H36" s="453">
        <v>50643.869233461868</v>
      </c>
      <c r="I36" s="453">
        <v>68058.646999999997</v>
      </c>
      <c r="J36" s="436" t="s">
        <v>123</v>
      </c>
    </row>
    <row r="37" spans="2:12" ht="11.65" customHeight="1" x14ac:dyDescent="0.2">
      <c r="B37" s="449" t="s">
        <v>877</v>
      </c>
      <c r="C37" s="453">
        <v>6987.4325482789054</v>
      </c>
      <c r="D37" s="453">
        <v>8522.6440435082222</v>
      </c>
      <c r="E37" s="453">
        <v>7556.2733312681994</v>
      </c>
      <c r="F37" s="453">
        <v>8516.5739720361198</v>
      </c>
      <c r="G37" s="453">
        <v>9298.1391768206322</v>
      </c>
      <c r="H37" s="453">
        <v>9639.6267367511718</v>
      </c>
      <c r="I37" s="453">
        <v>10609.921999999999</v>
      </c>
      <c r="J37" s="436" t="s">
        <v>123</v>
      </c>
    </row>
    <row r="38" spans="2:12" ht="11.65" customHeight="1" x14ac:dyDescent="0.2">
      <c r="B38" s="448" t="s">
        <v>260</v>
      </c>
      <c r="C38" s="453">
        <v>6975.5952645994876</v>
      </c>
      <c r="D38" s="453">
        <v>8493.1869908031767</v>
      </c>
      <c r="E38" s="453">
        <v>7520.8712311981244</v>
      </c>
      <c r="F38" s="453">
        <v>8502.8280301657906</v>
      </c>
      <c r="G38" s="453">
        <v>9271.9374786054814</v>
      </c>
      <c r="H38" s="453">
        <v>9626.4083565049641</v>
      </c>
      <c r="I38" s="453">
        <v>10592.72</v>
      </c>
      <c r="J38" s="436" t="s">
        <v>123</v>
      </c>
    </row>
    <row r="39" spans="2:12" ht="11.65" customHeight="1" x14ac:dyDescent="0.2">
      <c r="B39" s="448" t="s">
        <v>261</v>
      </c>
      <c r="C39" s="453">
        <v>11.837283679417416</v>
      </c>
      <c r="D39" s="453">
        <v>29.457052705045449</v>
      </c>
      <c r="E39" s="453">
        <v>35.402100070075001</v>
      </c>
      <c r="F39" s="453">
        <v>13.745941870329709</v>
      </c>
      <c r="G39" s="453">
        <v>26.201698215150053</v>
      </c>
      <c r="H39" s="453">
        <v>13.218380246207317</v>
      </c>
      <c r="I39" s="453">
        <v>17.202000000000002</v>
      </c>
      <c r="J39" s="436" t="s">
        <v>123</v>
      </c>
    </row>
    <row r="40" spans="2:12" ht="11.65" customHeight="1" x14ac:dyDescent="0.2">
      <c r="B40" s="445" t="s">
        <v>634</v>
      </c>
      <c r="C40" s="453">
        <v>24953.738707678061</v>
      </c>
      <c r="D40" s="453">
        <v>29839.254598778727</v>
      </c>
      <c r="E40" s="453">
        <v>35078.270218919519</v>
      </c>
      <c r="F40" s="453">
        <v>44022.129377908612</v>
      </c>
      <c r="G40" s="453">
        <v>55658.155644054466</v>
      </c>
      <c r="H40" s="453">
        <v>69221.982876457812</v>
      </c>
      <c r="I40" s="453">
        <v>89554.192999999999</v>
      </c>
      <c r="J40" s="436" t="s">
        <v>123</v>
      </c>
    </row>
    <row r="41" spans="2:12" ht="11.65" customHeight="1" x14ac:dyDescent="0.2">
      <c r="B41" s="449" t="s">
        <v>878</v>
      </c>
      <c r="C41" s="453">
        <v>10465.419062351564</v>
      </c>
      <c r="D41" s="453">
        <v>12834.623944927</v>
      </c>
      <c r="E41" s="453">
        <v>12146.004820525997</v>
      </c>
      <c r="F41" s="453">
        <v>21017.889203587565</v>
      </c>
      <c r="G41" s="453">
        <v>23083.735889140782</v>
      </c>
      <c r="H41" s="453">
        <v>25318.720348007628</v>
      </c>
      <c r="I41" s="453">
        <v>32085.071</v>
      </c>
      <c r="J41" s="436" t="s">
        <v>123</v>
      </c>
    </row>
    <row r="42" spans="2:12" ht="11.65" customHeight="1" x14ac:dyDescent="0.2">
      <c r="B42" s="445" t="s">
        <v>803</v>
      </c>
      <c r="C42" s="453">
        <v>35419.157770029626</v>
      </c>
      <c r="D42" s="453">
        <v>42673.878543705723</v>
      </c>
      <c r="E42" s="453">
        <v>47224.275039445514</v>
      </c>
      <c r="F42" s="453">
        <v>65040.018581496173</v>
      </c>
      <c r="G42" s="453">
        <v>78741.891533195245</v>
      </c>
      <c r="H42" s="453">
        <v>94540.70322446544</v>
      </c>
      <c r="I42" s="453">
        <v>121639.264</v>
      </c>
      <c r="J42" s="436" t="s">
        <v>123</v>
      </c>
    </row>
    <row r="43" spans="2:12" ht="11.65" customHeight="1" x14ac:dyDescent="0.2">
      <c r="B43" s="449" t="s">
        <v>879</v>
      </c>
      <c r="C43" s="453">
        <v>6545.7666588972897</v>
      </c>
      <c r="D43" s="453">
        <v>8135.3705256845906</v>
      </c>
      <c r="E43" s="453">
        <v>8758.1267643143401</v>
      </c>
      <c r="F43" s="453">
        <v>11762.036122794701</v>
      </c>
      <c r="G43" s="453">
        <v>13155.7422143939</v>
      </c>
      <c r="H43" s="453">
        <v>16218.351326329182</v>
      </c>
      <c r="I43" s="453">
        <v>19728.589</v>
      </c>
      <c r="J43" s="436" t="s">
        <v>123</v>
      </c>
    </row>
    <row r="44" spans="2:12" ht="11.65" customHeight="1" x14ac:dyDescent="0.2">
      <c r="B44" s="330"/>
      <c r="C44" s="321"/>
      <c r="D44" s="321"/>
      <c r="E44" s="145"/>
      <c r="F44" s="145"/>
      <c r="G44" s="332"/>
      <c r="H44" s="333"/>
      <c r="I44" s="333"/>
    </row>
    <row r="45" spans="2:12" ht="11.65" customHeight="1" x14ac:dyDescent="0.2">
      <c r="B45" s="450" t="s">
        <v>1254</v>
      </c>
      <c r="C45" s="321"/>
      <c r="D45" s="321"/>
      <c r="E45" s="145"/>
      <c r="F45" s="145"/>
      <c r="G45" s="332"/>
      <c r="H45" s="333"/>
      <c r="I45" s="333"/>
    </row>
    <row r="46" spans="2:12" x14ac:dyDescent="0.2">
      <c r="B46" s="329" t="s">
        <v>1256</v>
      </c>
      <c r="C46" s="368">
        <v>-0.59441122698256077</v>
      </c>
      <c r="D46" s="368">
        <v>-0.20468024574445964</v>
      </c>
      <c r="E46" s="368">
        <v>-4.0424472463963523</v>
      </c>
      <c r="F46" s="368">
        <v>2.1027525192340191</v>
      </c>
      <c r="G46" s="368">
        <v>4.2160025847512106</v>
      </c>
      <c r="H46" s="368">
        <v>1.2633081402011914</v>
      </c>
      <c r="I46" s="368">
        <v>4.42</v>
      </c>
      <c r="J46" s="368">
        <v>2.1</v>
      </c>
      <c r="K46" s="436"/>
      <c r="L46" s="436"/>
    </row>
    <row r="47" spans="2:12" x14ac:dyDescent="0.2">
      <c r="B47" s="329" t="s">
        <v>1245</v>
      </c>
      <c r="C47" s="55">
        <v>114377.4217895629</v>
      </c>
      <c r="D47" s="55">
        <v>95284.326897928273</v>
      </c>
      <c r="E47" s="55">
        <v>66818.409978521697</v>
      </c>
      <c r="F47" s="55">
        <v>85365.695103631122</v>
      </c>
      <c r="G47" s="55">
        <v>143862.32327456007</v>
      </c>
      <c r="H47" s="55">
        <v>114335.8234423719</v>
      </c>
      <c r="I47" s="55">
        <v>117155.28471497969</v>
      </c>
      <c r="J47" s="460" t="s">
        <v>123</v>
      </c>
    </row>
    <row r="48" spans="2:12" x14ac:dyDescent="0.2">
      <c r="B48" s="398" t="s">
        <v>1246</v>
      </c>
      <c r="C48" s="55">
        <v>97124.637879847854</v>
      </c>
      <c r="D48" s="55">
        <v>84895.283474788477</v>
      </c>
      <c r="E48" s="55">
        <v>58247.226429449038</v>
      </c>
      <c r="F48" s="55">
        <v>72140.485193124914</v>
      </c>
      <c r="G48" s="55">
        <v>136304.92154167968</v>
      </c>
      <c r="H48" s="55">
        <v>105466.44165838041</v>
      </c>
      <c r="I48" s="55">
        <v>108737.24020998663</v>
      </c>
      <c r="J48" s="460" t="s">
        <v>123</v>
      </c>
    </row>
    <row r="49" spans="2:10" ht="6" customHeight="1" x14ac:dyDescent="0.2">
      <c r="B49" s="355"/>
      <c r="C49" s="356"/>
      <c r="D49" s="356"/>
      <c r="E49" s="356"/>
      <c r="F49" s="356"/>
      <c r="G49" s="356"/>
      <c r="H49" s="356"/>
      <c r="I49" s="356"/>
      <c r="J49" s="356"/>
    </row>
    <row r="50" spans="2:10" ht="18.75" customHeight="1" x14ac:dyDescent="0.2">
      <c r="B50" s="17" t="s">
        <v>1148</v>
      </c>
    </row>
    <row r="53" spans="2:10" x14ac:dyDescent="0.2">
      <c r="C53" s="55"/>
    </row>
  </sheetData>
  <mergeCells count="6">
    <mergeCell ref="H9:H10"/>
    <mergeCell ref="C9:C10"/>
    <mergeCell ref="D9:D10"/>
    <mergeCell ref="E9:E10"/>
    <mergeCell ref="F9:F10"/>
    <mergeCell ref="G9:G10"/>
  </mergeCells>
  <conditionalFormatting sqref="B46:B49 C49:J49">
    <cfRule type="cellIs" dxfId="232" priority="24" operator="between">
      <formula>9999</formula>
      <formula>-9999</formula>
    </cfRule>
  </conditionalFormatting>
  <conditionalFormatting sqref="C53">
    <cfRule type="cellIs" dxfId="231" priority="2" operator="greaterThanOrEqual">
      <formula>10000</formula>
    </cfRule>
  </conditionalFormatting>
  <conditionalFormatting sqref="C47:I48">
    <cfRule type="cellIs" dxfId="230" priority="1" operator="greaterThanOrEqual">
      <formula>10000</formula>
    </cfRule>
  </conditionalFormatting>
  <hyperlinks>
    <hyperlink ref="B5" location="Índice!A10" display="Índice" xr:uid="{00000000-0004-0000-0400-000000000000}"/>
  </hyperlinks>
  <pageMargins left="0.70866141732283472" right="0.70866141732283472" top="0.74803149606299213" bottom="0.74803149606299213" header="0.31496062992125984" footer="0.31496062992125984"/>
  <pageSetup paperSize="9" scale="75" orientation="portrait" r:id="rId1"/>
  <headerFooter scaleWithDoc="0"/>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B1:K51"/>
  <sheetViews>
    <sheetView showGridLines="0" zoomScale="110" zoomScaleNormal="110" zoomScalePageLayoutView="120" workbookViewId="0">
      <selection activeCell="B5" sqref="B5"/>
    </sheetView>
  </sheetViews>
  <sheetFormatPr defaultColWidth="8.85546875" defaultRowHeight="12.75" x14ac:dyDescent="0.2"/>
  <cols>
    <col min="1" max="1" width="1.42578125" style="1" bestFit="1" customWidth="1"/>
    <col min="2" max="2" width="6.140625" style="2" customWidth="1"/>
    <col min="3" max="3" width="12.85546875" style="2" customWidth="1"/>
    <col min="4" max="7" width="14.85546875" style="2" customWidth="1"/>
    <col min="8" max="16384" width="8.85546875" style="1"/>
  </cols>
  <sheetData>
    <row r="1" spans="2:11" s="11" customFormat="1" x14ac:dyDescent="0.2"/>
    <row r="2" spans="2:11" s="11" customFormat="1" x14ac:dyDescent="0.2"/>
    <row r="3" spans="2:11" s="11" customFormat="1" x14ac:dyDescent="0.2"/>
    <row r="4" spans="2:11" s="11" customFormat="1" x14ac:dyDescent="0.2"/>
    <row r="5" spans="2:11" s="11" customFormat="1" x14ac:dyDescent="0.2">
      <c r="B5" s="94" t="s">
        <v>134</v>
      </c>
    </row>
    <row r="6" spans="2:11" s="11" customFormat="1" ht="18.75" x14ac:dyDescent="0.3">
      <c r="B6" s="19" t="s">
        <v>1201</v>
      </c>
    </row>
    <row r="7" spans="2:11" s="11" customFormat="1" x14ac:dyDescent="0.2"/>
    <row r="8" spans="2:11" s="11" customFormat="1" ht="18" customHeight="1" x14ac:dyDescent="0.2">
      <c r="B8" s="204" t="s">
        <v>773</v>
      </c>
      <c r="C8" s="12"/>
      <c r="D8" s="12"/>
      <c r="E8" s="12"/>
      <c r="F8" s="12"/>
      <c r="G8" s="12"/>
      <c r="H8" s="12"/>
      <c r="I8" s="12"/>
      <c r="J8" s="12"/>
      <c r="K8" s="12"/>
    </row>
    <row r="9" spans="2:11" s="11" customFormat="1" ht="13.5" customHeight="1" x14ac:dyDescent="0.2">
      <c r="B9" s="17"/>
      <c r="C9" s="17"/>
      <c r="D9" s="22" t="s">
        <v>264</v>
      </c>
      <c r="E9" s="22" t="s">
        <v>265</v>
      </c>
      <c r="F9" s="22" t="s">
        <v>266</v>
      </c>
      <c r="G9" s="22" t="s">
        <v>267</v>
      </c>
    </row>
    <row r="10" spans="2:11" s="11" customFormat="1" ht="13.5" customHeight="1" x14ac:dyDescent="0.2">
      <c r="B10" s="18"/>
      <c r="C10" s="18"/>
      <c r="D10" s="170" t="s">
        <v>27</v>
      </c>
      <c r="E10" s="170" t="s">
        <v>28</v>
      </c>
      <c r="F10" s="170" t="s">
        <v>29</v>
      </c>
      <c r="G10" s="170" t="s">
        <v>373</v>
      </c>
    </row>
    <row r="11" spans="2:11" s="11" customFormat="1" ht="12" customHeight="1" x14ac:dyDescent="0.2">
      <c r="B11" s="23">
        <v>2018</v>
      </c>
      <c r="C11" s="13" t="s">
        <v>30</v>
      </c>
      <c r="D11" s="219" t="s">
        <v>123</v>
      </c>
      <c r="E11" s="259">
        <v>18.601441496702975</v>
      </c>
      <c r="F11" s="259">
        <v>18.601441496702975</v>
      </c>
      <c r="G11" s="259">
        <v>19.627677146486388</v>
      </c>
    </row>
    <row r="12" spans="2:11" s="11" customFormat="1" ht="12" customHeight="1" x14ac:dyDescent="0.2">
      <c r="B12" s="23">
        <v>2019</v>
      </c>
      <c r="C12" s="13" t="s">
        <v>30</v>
      </c>
      <c r="D12" s="219" t="s">
        <v>123</v>
      </c>
      <c r="E12" s="259">
        <v>16.90399881930411</v>
      </c>
      <c r="F12" s="259">
        <v>16.90399881930411</v>
      </c>
      <c r="G12" s="259">
        <v>17.087455661892182</v>
      </c>
    </row>
    <row r="13" spans="2:11" s="11" customFormat="1" ht="12" customHeight="1" x14ac:dyDescent="0.2">
      <c r="B13" s="23">
        <v>2020</v>
      </c>
      <c r="C13" s="13" t="s">
        <v>30</v>
      </c>
      <c r="D13" s="219" t="s">
        <v>123</v>
      </c>
      <c r="E13" s="259">
        <v>25.09192977807826</v>
      </c>
      <c r="F13" s="259">
        <v>25.09192977807826</v>
      </c>
      <c r="G13" s="259">
        <v>22.271397804593242</v>
      </c>
    </row>
    <row r="14" spans="2:11" s="11" customFormat="1" ht="12" customHeight="1" x14ac:dyDescent="0.2">
      <c r="B14" s="23">
        <v>2021</v>
      </c>
      <c r="C14" s="13" t="s">
        <v>30</v>
      </c>
      <c r="D14" s="219" t="s">
        <v>123</v>
      </c>
      <c r="E14" s="259">
        <v>27.029999999999998</v>
      </c>
      <c r="F14" s="259">
        <v>27.029999999999998</v>
      </c>
      <c r="G14" s="259">
        <v>25.75426564530845</v>
      </c>
    </row>
    <row r="15" spans="2:11" s="11" customFormat="1" ht="12" customHeight="1" x14ac:dyDescent="0.2">
      <c r="B15" s="23">
        <v>2022</v>
      </c>
      <c r="C15" s="13" t="s">
        <v>30</v>
      </c>
      <c r="D15" s="219" t="s">
        <v>123</v>
      </c>
      <c r="E15" s="259">
        <v>13.862867039282056</v>
      </c>
      <c r="F15" s="259">
        <v>13.862867039282056</v>
      </c>
      <c r="G15" s="259">
        <v>21.354327014704367</v>
      </c>
    </row>
    <row r="16" spans="2:11" s="11" customFormat="1" ht="12" customHeight="1" x14ac:dyDescent="0.2">
      <c r="B16" s="23">
        <v>2023</v>
      </c>
      <c r="C16" s="193" t="s">
        <v>30</v>
      </c>
      <c r="D16" s="219" t="s">
        <v>123</v>
      </c>
      <c r="E16" s="259">
        <v>20.001382743362829</v>
      </c>
      <c r="F16" s="259">
        <v>20.001382743362829</v>
      </c>
      <c r="G16" s="259">
        <v>13.646302716938274</v>
      </c>
    </row>
    <row r="17" spans="2:7" s="11" customFormat="1" ht="12" customHeight="1" x14ac:dyDescent="0.2">
      <c r="B17" s="24">
        <v>2024</v>
      </c>
      <c r="C17" s="194" t="s">
        <v>30</v>
      </c>
      <c r="D17" s="220" t="s">
        <v>123</v>
      </c>
      <c r="E17" s="357">
        <v>27.493230396957991</v>
      </c>
      <c r="F17" s="357">
        <v>27.493230396957991</v>
      </c>
      <c r="G17" s="357">
        <v>28.237645232957377</v>
      </c>
    </row>
    <row r="18" spans="2:7" s="11" customFormat="1" x14ac:dyDescent="0.2">
      <c r="B18" s="23">
        <v>2023</v>
      </c>
      <c r="C18" s="13" t="s">
        <v>31</v>
      </c>
      <c r="D18" s="259">
        <v>0.82273230088496518</v>
      </c>
      <c r="E18" s="259">
        <v>0.82273230088496518</v>
      </c>
      <c r="F18" s="259">
        <v>12.549201203982419</v>
      </c>
      <c r="G18" s="259">
        <v>20.075558971191331</v>
      </c>
    </row>
    <row r="19" spans="2:7" s="11" customFormat="1" ht="12" customHeight="1" x14ac:dyDescent="0.2">
      <c r="B19" s="23"/>
      <c r="C19" s="13" t="s">
        <v>32</v>
      </c>
      <c r="D19" s="259">
        <v>0.8640197490228374</v>
      </c>
      <c r="E19" s="259">
        <v>1.6938606194690342</v>
      </c>
      <c r="F19" s="259">
        <v>11.550128924616999</v>
      </c>
      <c r="G19" s="259">
        <v>18.758931399809885</v>
      </c>
    </row>
    <row r="20" spans="2:7" s="11" customFormat="1" ht="12" customHeight="1" x14ac:dyDescent="0.2">
      <c r="B20" s="23"/>
      <c r="C20" s="13" t="s">
        <v>33</v>
      </c>
      <c r="D20" s="259">
        <v>0.89061119042763703</v>
      </c>
      <c r="E20" s="259">
        <v>2.5995575221239076</v>
      </c>
      <c r="F20" s="259">
        <v>10.812425328554376</v>
      </c>
      <c r="G20" s="259">
        <v>17.424880263902498</v>
      </c>
    </row>
    <row r="21" spans="2:7" s="11" customFormat="1" ht="12" customHeight="1" x14ac:dyDescent="0.2">
      <c r="B21" s="23"/>
      <c r="C21" s="13" t="s">
        <v>34</v>
      </c>
      <c r="D21" s="259">
        <v>0.91644204851750732</v>
      </c>
      <c r="E21" s="259">
        <v>3.539823008849563</v>
      </c>
      <c r="F21" s="259">
        <v>10.58927780239256</v>
      </c>
      <c r="G21" s="259">
        <v>16.187812756045194</v>
      </c>
    </row>
    <row r="22" spans="2:7" s="11" customFormat="1" ht="12" customHeight="1" x14ac:dyDescent="0.2">
      <c r="B22" s="23"/>
      <c r="C22" s="13" t="s">
        <v>35</v>
      </c>
      <c r="D22" s="259">
        <v>0.95486111111111605</v>
      </c>
      <c r="E22" s="259">
        <v>4.5284845132743445</v>
      </c>
      <c r="F22" s="259">
        <v>10.624131118753199</v>
      </c>
      <c r="G22" s="259">
        <v>15.080272941301654</v>
      </c>
    </row>
    <row r="23" spans="2:7" s="11" customFormat="1" ht="12" customHeight="1" x14ac:dyDescent="0.2">
      <c r="B23" s="23"/>
      <c r="C23" s="13" t="s">
        <v>36</v>
      </c>
      <c r="D23" s="259">
        <v>1.408823334876641</v>
      </c>
      <c r="E23" s="259">
        <v>6.0011061946902755</v>
      </c>
      <c r="F23" s="259">
        <v>11.246553475547817</v>
      </c>
      <c r="G23" s="259">
        <v>14.157648674273403</v>
      </c>
    </row>
    <row r="24" spans="2:7" s="11" customFormat="1" ht="12" customHeight="1" x14ac:dyDescent="0.2">
      <c r="B24" s="23"/>
      <c r="C24" s="13" t="s">
        <v>37</v>
      </c>
      <c r="D24" s="259">
        <v>1.6044873467258025</v>
      </c>
      <c r="E24" s="259">
        <v>7.7018805309734706</v>
      </c>
      <c r="F24" s="259">
        <v>12.120339714984896</v>
      </c>
      <c r="G24" s="259">
        <v>13.442181949235433</v>
      </c>
    </row>
    <row r="25" spans="2:7" s="11" customFormat="1" ht="12" customHeight="1" x14ac:dyDescent="0.2">
      <c r="B25" s="23"/>
      <c r="C25" s="13" t="s">
        <v>38</v>
      </c>
      <c r="D25" s="259">
        <v>2.0477596610604776</v>
      </c>
      <c r="E25" s="259">
        <v>9.9073561946902764</v>
      </c>
      <c r="F25" s="259">
        <v>13.549999999999995</v>
      </c>
      <c r="G25" s="259">
        <v>12.981939935064934</v>
      </c>
    </row>
    <row r="26" spans="2:7" s="11" customFormat="1" ht="12.75" customHeight="1" x14ac:dyDescent="0.2">
      <c r="B26" s="23"/>
      <c r="C26" s="13" t="s">
        <v>39</v>
      </c>
      <c r="D26" s="259">
        <v>2.0947348556331402</v>
      </c>
      <c r="E26" s="259">
        <v>12.209623893805333</v>
      </c>
      <c r="F26" s="259">
        <v>15.016653674438384</v>
      </c>
      <c r="G26" s="259">
        <v>12.775233948856513</v>
      </c>
    </row>
    <row r="27" spans="2:7" s="11" customFormat="1" ht="12.75" customHeight="1" x14ac:dyDescent="0.2">
      <c r="B27" s="23"/>
      <c r="C27" s="13" t="s">
        <v>40</v>
      </c>
      <c r="D27" s="259">
        <v>2.1503388786198174</v>
      </c>
      <c r="E27" s="259">
        <v>14.62251106194692</v>
      </c>
      <c r="F27" s="259">
        <v>16.581112439350253</v>
      </c>
      <c r="G27" s="259">
        <v>12.815555569281688</v>
      </c>
    </row>
    <row r="28" spans="2:7" s="11" customFormat="1" ht="12.75" customHeight="1" x14ac:dyDescent="0.2">
      <c r="B28" s="23"/>
      <c r="C28" s="13" t="s">
        <v>41</v>
      </c>
      <c r="D28" s="259">
        <v>2.2136437662102715</v>
      </c>
      <c r="E28" s="259">
        <v>17.159845132743378</v>
      </c>
      <c r="F28" s="259">
        <v>18.189426698284294</v>
      </c>
      <c r="G28" s="259">
        <v>13.101903011728178</v>
      </c>
    </row>
    <row r="29" spans="2:7" s="11" customFormat="1" ht="12.75" customHeight="1" x14ac:dyDescent="0.2">
      <c r="B29" s="23"/>
      <c r="C29" s="13" t="s">
        <v>30</v>
      </c>
      <c r="D29" s="259">
        <v>2.4253511153074392</v>
      </c>
      <c r="E29" s="259">
        <v>20.001382743362829</v>
      </c>
      <c r="F29" s="259">
        <v>20.001382743362829</v>
      </c>
      <c r="G29" s="259">
        <v>13.646302716938274</v>
      </c>
    </row>
    <row r="30" spans="2:7" s="11" customFormat="1" ht="17.25" customHeight="1" x14ac:dyDescent="0.2">
      <c r="B30" s="23">
        <v>2024</v>
      </c>
      <c r="C30" s="13" t="s">
        <v>31</v>
      </c>
      <c r="D30" s="259">
        <v>2.4889093737396895</v>
      </c>
      <c r="E30" s="259">
        <v>2.4889093737396895</v>
      </c>
      <c r="F30" s="259">
        <v>21.984502502914328</v>
      </c>
      <c r="G30" s="259">
        <v>14.458667304701557</v>
      </c>
    </row>
    <row r="31" spans="2:7" s="11" customFormat="1" ht="12" customHeight="1" x14ac:dyDescent="0.2">
      <c r="B31" s="23"/>
      <c r="C31" s="13" t="s">
        <v>32</v>
      </c>
      <c r="D31" s="259">
        <v>2.5802462195738896</v>
      </c>
      <c r="E31" s="259">
        <v>5.1333755833381289</v>
      </c>
      <c r="F31" s="259">
        <v>24.060099258957091</v>
      </c>
      <c r="G31" s="259">
        <v>15.523138296295901</v>
      </c>
    </row>
    <row r="32" spans="2:7" s="11" customFormat="1" ht="12" customHeight="1" x14ac:dyDescent="0.2">
      <c r="B32" s="23"/>
      <c r="C32" s="13" t="s">
        <v>33</v>
      </c>
      <c r="D32" s="259">
        <v>2.5372643577378451</v>
      </c>
      <c r="E32" s="259">
        <v>7.8008872501008408</v>
      </c>
      <c r="F32" s="259">
        <v>26.084905660377355</v>
      </c>
      <c r="G32" s="259">
        <v>16.815064266445678</v>
      </c>
    </row>
    <row r="33" spans="2:7" s="11" customFormat="1" ht="12" customHeight="1" x14ac:dyDescent="0.2">
      <c r="B33" s="23"/>
      <c r="C33" s="13" t="s">
        <v>34</v>
      </c>
      <c r="D33" s="259">
        <v>2.6080914969803803</v>
      </c>
      <c r="E33" s="259">
        <v>10.612433024140122</v>
      </c>
      <c r="F33" s="259">
        <v>28.198450854700873</v>
      </c>
      <c r="G33" s="259">
        <v>18.299967945916041</v>
      </c>
    </row>
    <row r="34" spans="2:7" s="11" customFormat="1" ht="12" customHeight="1" x14ac:dyDescent="0.2">
      <c r="B34" s="23"/>
      <c r="C34" s="13" t="s">
        <v>35</v>
      </c>
      <c r="D34" s="259">
        <v>2.4949216105005334</v>
      </c>
      <c r="E34" s="259">
        <v>13.372126519559835</v>
      </c>
      <c r="F34" s="259">
        <v>30.154110721608586</v>
      </c>
      <c r="G34" s="259">
        <v>19.941977727306881</v>
      </c>
    </row>
    <row r="35" spans="2:7" s="11" customFormat="1" ht="12" customHeight="1" x14ac:dyDescent="0.2">
      <c r="B35" s="23"/>
      <c r="C35" s="13" t="s">
        <v>36</v>
      </c>
      <c r="D35" s="259">
        <v>2.0682996239455242</v>
      </c>
      <c r="E35" s="259">
        <v>15.717001786022934</v>
      </c>
      <c r="F35" s="259">
        <v>31.000521784503011</v>
      </c>
      <c r="G35" s="259">
        <v>21.599546357976251</v>
      </c>
    </row>
    <row r="36" spans="2:7" s="11" customFormat="1" ht="12" customHeight="1" x14ac:dyDescent="0.2">
      <c r="B36" s="23"/>
      <c r="C36" s="13" t="s">
        <v>37</v>
      </c>
      <c r="D36" s="259">
        <v>1.6778690565098398</v>
      </c>
      <c r="E36" s="259">
        <v>17.658581552111553</v>
      </c>
      <c r="F36" s="259">
        <v>31.095134163563998</v>
      </c>
      <c r="G36" s="259">
        <v>23.185889908152756</v>
      </c>
    </row>
    <row r="37" spans="2:7" s="11" customFormat="1" ht="12" customHeight="1" x14ac:dyDescent="0.2">
      <c r="B37" s="23"/>
      <c r="C37" s="13" t="s">
        <v>38</v>
      </c>
      <c r="D37" s="259">
        <v>1.606111056703563</v>
      </c>
      <c r="E37" s="259">
        <v>19.54830903958058</v>
      </c>
      <c r="F37" s="259">
        <v>30.52777253569856</v>
      </c>
      <c r="G37" s="259">
        <v>24.598132100040402</v>
      </c>
    </row>
    <row r="38" spans="2:7" s="11" customFormat="1" ht="12.75" customHeight="1" x14ac:dyDescent="0.2">
      <c r="B38" s="23"/>
      <c r="C38" s="13" t="s">
        <v>39</v>
      </c>
      <c r="D38" s="259">
        <v>1.6289156626505985</v>
      </c>
      <c r="E38" s="259">
        <v>21.495650169960246</v>
      </c>
      <c r="F38" s="259">
        <v>29.932224276032038</v>
      </c>
      <c r="G38" s="259">
        <v>25.828262714449778</v>
      </c>
    </row>
    <row r="39" spans="2:7" s="11" customFormat="1" ht="12.75" customHeight="1" x14ac:dyDescent="0.2">
      <c r="B39" s="23"/>
      <c r="C39" s="13" t="s">
        <v>40</v>
      </c>
      <c r="D39" s="259">
        <v>1.5553869499241202</v>
      </c>
      <c r="E39" s="259">
        <v>23.385377657429274</v>
      </c>
      <c r="F39" s="259">
        <v>29.175462935038297</v>
      </c>
      <c r="G39" s="259">
        <v>26.852090120178485</v>
      </c>
    </row>
    <row r="40" spans="2:7" s="11" customFormat="1" ht="12.75" customHeight="1" x14ac:dyDescent="0.2">
      <c r="B40" s="23"/>
      <c r="C40" s="13" t="s">
        <v>41</v>
      </c>
      <c r="D40" s="259">
        <v>1.6016062756817329</v>
      </c>
      <c r="E40" s="259">
        <v>25.36152560926428</v>
      </c>
      <c r="F40" s="259">
        <v>28.401982768794998</v>
      </c>
      <c r="G40" s="259">
        <v>27.664329322602079</v>
      </c>
    </row>
    <row r="41" spans="2:7" s="11" customFormat="1" ht="12.75" customHeight="1" x14ac:dyDescent="0.2">
      <c r="B41" s="23"/>
      <c r="C41" s="13" t="s">
        <v>30</v>
      </c>
      <c r="D41" s="259">
        <v>1.7004457925456018</v>
      </c>
      <c r="E41" s="259">
        <v>27.493230396957991</v>
      </c>
      <c r="F41" s="259">
        <v>27.493230396957991</v>
      </c>
      <c r="G41" s="259">
        <v>28.237645232957377</v>
      </c>
    </row>
    <row r="42" spans="2:7" s="11" customFormat="1" ht="17.25" customHeight="1" x14ac:dyDescent="0.2">
      <c r="B42" s="23">
        <v>2025</v>
      </c>
      <c r="C42" s="13" t="s">
        <v>31</v>
      </c>
      <c r="D42" s="358">
        <v>1.6720140991459242</v>
      </c>
      <c r="E42" s="358">
        <v>1.6720140991459242</v>
      </c>
      <c r="F42" s="259">
        <v>26.477036370790952</v>
      </c>
      <c r="G42" s="259">
        <v>28.550524687486934</v>
      </c>
    </row>
    <row r="43" spans="2:7" s="11" customFormat="1" ht="12" customHeight="1" x14ac:dyDescent="0.2">
      <c r="B43" s="23"/>
      <c r="C43" s="13" t="s">
        <v>32</v>
      </c>
      <c r="D43" s="259">
        <v>1.595626472287659</v>
      </c>
      <c r="E43" s="259">
        <v>3.2943196710199407</v>
      </c>
      <c r="F43" s="259">
        <v>25.263042525208256</v>
      </c>
      <c r="G43" s="259">
        <v>28.581617416915073</v>
      </c>
    </row>
    <row r="44" spans="2:7" s="11" customFormat="1" ht="12" customHeight="1" x14ac:dyDescent="0.2">
      <c r="B44" s="23"/>
      <c r="C44" s="13" t="s">
        <v>33</v>
      </c>
      <c r="D44" s="259">
        <v>1.3824481581940606</v>
      </c>
      <c r="E44" s="259">
        <v>4.7223100908310389</v>
      </c>
      <c r="F44" s="259">
        <v>23.852279407834963</v>
      </c>
      <c r="G44" s="259">
        <v>28.322818244936144</v>
      </c>
    </row>
    <row r="45" spans="2:7" s="11" customFormat="1" ht="12" customHeight="1" x14ac:dyDescent="0.2">
      <c r="B45" s="23"/>
      <c r="C45" s="13" t="s">
        <v>34</v>
      </c>
      <c r="D45" s="259">
        <v>1.3377060498834803</v>
      </c>
      <c r="E45" s="259">
        <v>6.1231867684938379</v>
      </c>
      <c r="F45" s="259">
        <v>22.318870774519507</v>
      </c>
      <c r="G45" s="259">
        <v>27.764120501514888</v>
      </c>
    </row>
    <row r="46" spans="2:7" s="11" customFormat="1" ht="12" customHeight="1" x14ac:dyDescent="0.2">
      <c r="B46" s="23"/>
      <c r="C46" s="13" t="s">
        <v>35</v>
      </c>
      <c r="D46" s="259">
        <v>1.1710100493953268</v>
      </c>
      <c r="E46" s="259">
        <v>7.3658999502914879</v>
      </c>
      <c r="F46" s="259">
        <v>20.738896229291591</v>
      </c>
      <c r="G46" s="259">
        <v>26.923929383648758</v>
      </c>
    </row>
    <row r="47" spans="2:7" s="11" customFormat="1" ht="12" customHeight="1" x14ac:dyDescent="0.2">
      <c r="B47" s="23"/>
      <c r="C47" s="13" t="s">
        <v>36</v>
      </c>
      <c r="D47" s="259">
        <v>1.2121722294709425</v>
      </c>
      <c r="E47" s="259">
        <v>8.6673595734104492</v>
      </c>
      <c r="F47" s="259">
        <v>19.726163803833717</v>
      </c>
      <c r="G47" s="259">
        <v>25.948553206121595</v>
      </c>
    </row>
    <row r="48" spans="2:7" s="11" customFormat="1" ht="12" customHeight="1" x14ac:dyDescent="0.2">
      <c r="B48" s="23"/>
      <c r="C48" s="13" t="s">
        <v>37</v>
      </c>
      <c r="D48" s="259">
        <v>1.4721171040046555</v>
      </c>
      <c r="E48" s="259">
        <v>10.267070360160879</v>
      </c>
      <c r="F48" s="259">
        <v>19.483889922632457</v>
      </c>
      <c r="G48" s="259">
        <v>24.971331991655198</v>
      </c>
    </row>
    <row r="49" spans="2:7" s="11" customFormat="1" ht="12.75" customHeight="1" x14ac:dyDescent="0.2">
      <c r="B49" s="18"/>
      <c r="C49" s="194" t="s">
        <v>886</v>
      </c>
      <c r="D49" s="221" t="s">
        <v>123</v>
      </c>
      <c r="E49" s="221" t="s">
        <v>123</v>
      </c>
      <c r="F49" s="221" t="s">
        <v>123</v>
      </c>
      <c r="G49" s="357">
        <v>20</v>
      </c>
    </row>
    <row r="50" spans="2:7" s="11" customFormat="1" ht="18.75" customHeight="1" x14ac:dyDescent="0.2">
      <c r="B50" s="17" t="s">
        <v>11</v>
      </c>
      <c r="C50" s="17" t="s">
        <v>374</v>
      </c>
      <c r="D50" s="33"/>
      <c r="E50" s="33"/>
      <c r="F50" s="34"/>
      <c r="G50" s="34"/>
    </row>
    <row r="51" spans="2:7" s="11" customFormat="1" ht="15" customHeight="1" x14ac:dyDescent="0.2">
      <c r="B51" s="345" t="s">
        <v>135</v>
      </c>
      <c r="C51" s="136" t="s">
        <v>721</v>
      </c>
      <c r="D51" s="17"/>
      <c r="E51" s="17"/>
      <c r="F51" s="17"/>
      <c r="G51" s="17"/>
    </row>
  </sheetData>
  <conditionalFormatting sqref="D11:D17">
    <cfRule type="cellIs" dxfId="229" priority="2" operator="between">
      <formula>9999</formula>
      <formula>-9999</formula>
    </cfRule>
  </conditionalFormatting>
  <conditionalFormatting sqref="D49:F49">
    <cfRule type="cellIs" dxfId="228" priority="8" operator="between">
      <formula>9999</formula>
      <formula>-9999</formula>
    </cfRule>
  </conditionalFormatting>
  <hyperlinks>
    <hyperlink ref="B5" location="Índice!A10" display="Índice" xr:uid="{00000000-0004-0000-0500-000000000000}"/>
  </hyperlinks>
  <printOptions horizontalCentered="1"/>
  <pageMargins left="0.59055118110236227" right="0.43307086614173229" top="0.51181102362204722" bottom="0.51181102362204722" header="0" footer="0.23622047244094491"/>
  <pageSetup paperSize="9" scale="96" orientation="portrait" r:id="rId1"/>
  <headerFooter scaleWithDoc="0" alignWithMargins="0"/>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B1:EE165"/>
  <sheetViews>
    <sheetView showGridLines="0" zoomScale="110" zoomScaleNormal="110" zoomScalePageLayoutView="120" workbookViewId="0">
      <selection activeCell="B5" sqref="B5"/>
    </sheetView>
  </sheetViews>
  <sheetFormatPr defaultColWidth="7.85546875" defaultRowHeight="12.75" x14ac:dyDescent="0.2"/>
  <cols>
    <col min="1" max="1" width="1.42578125" style="1" bestFit="1" customWidth="1"/>
    <col min="2" max="2" width="37.140625" style="2" customWidth="1"/>
    <col min="3" max="10" width="6.85546875" style="2" customWidth="1"/>
    <col min="11" max="16384" width="7.85546875" style="1"/>
  </cols>
  <sheetData>
    <row r="1" spans="2:135" s="11" customFormat="1" x14ac:dyDescent="0.2"/>
    <row r="2" spans="2:135" s="11" customFormat="1" x14ac:dyDescent="0.2"/>
    <row r="3" spans="2:135" s="11" customFormat="1" x14ac:dyDescent="0.2"/>
    <row r="4" spans="2:135" s="11" customFormat="1" x14ac:dyDescent="0.2"/>
    <row r="5" spans="2:135" s="11" customFormat="1" x14ac:dyDescent="0.2">
      <c r="B5" s="94" t="s">
        <v>134</v>
      </c>
    </row>
    <row r="6" spans="2:135" s="11" customFormat="1" ht="18.75" x14ac:dyDescent="0.3">
      <c r="B6" s="19" t="s">
        <v>1201</v>
      </c>
    </row>
    <row r="7" spans="2:135" s="11" customFormat="1" x14ac:dyDescent="0.2"/>
    <row r="8" spans="2:135" s="11" customFormat="1" ht="18" customHeight="1" x14ac:dyDescent="0.2">
      <c r="B8" s="127" t="s">
        <v>375</v>
      </c>
      <c r="C8" s="12"/>
      <c r="D8" s="12"/>
      <c r="E8" s="12"/>
      <c r="F8" s="12"/>
      <c r="G8" s="12"/>
      <c r="H8" s="12"/>
    </row>
    <row r="9" spans="2:135" s="5" customFormat="1" ht="13.5" customHeight="1" x14ac:dyDescent="0.25">
      <c r="B9" s="17"/>
      <c r="C9" s="476">
        <v>2018</v>
      </c>
      <c r="D9" s="476">
        <v>2019</v>
      </c>
      <c r="E9" s="476">
        <v>2020</v>
      </c>
      <c r="F9" s="476">
        <v>2021</v>
      </c>
      <c r="G9" s="476">
        <v>2022</v>
      </c>
      <c r="H9" s="476">
        <v>2023</v>
      </c>
      <c r="I9" s="201">
        <v>2024</v>
      </c>
      <c r="J9" s="119">
        <v>2025</v>
      </c>
      <c r="K9" s="1"/>
      <c r="L9" s="1"/>
      <c r="M9" s="1"/>
      <c r="N9" s="1"/>
      <c r="O9" s="1"/>
      <c r="P9" s="1"/>
      <c r="Q9" s="1"/>
      <c r="R9" s="1"/>
      <c r="S9" s="1"/>
      <c r="T9" s="1"/>
      <c r="U9" s="1"/>
      <c r="V9" s="1"/>
      <c r="W9" s="1"/>
      <c r="X9" s="1"/>
      <c r="Y9" s="1"/>
      <c r="Z9" s="1"/>
      <c r="AA9" s="1"/>
      <c r="AB9" s="1"/>
      <c r="AC9" s="1"/>
      <c r="AD9" s="1"/>
      <c r="AE9" s="1"/>
      <c r="AF9" s="1"/>
      <c r="AG9" s="1"/>
      <c r="AH9" s="1"/>
      <c r="AI9" s="1"/>
      <c r="AJ9" s="1"/>
      <c r="AK9" s="1"/>
      <c r="AL9" s="1"/>
      <c r="AM9" s="1"/>
      <c r="AN9" s="1"/>
      <c r="AO9" s="1"/>
      <c r="AP9" s="1"/>
      <c r="AQ9" s="1"/>
      <c r="AR9" s="1"/>
      <c r="AS9" s="1"/>
      <c r="AT9" s="1"/>
      <c r="AU9" s="1"/>
      <c r="AV9" s="1"/>
      <c r="AW9" s="1"/>
      <c r="AX9" s="1"/>
      <c r="AY9" s="1"/>
      <c r="AZ9" s="1"/>
      <c r="BA9" s="1"/>
      <c r="BB9" s="1"/>
      <c r="BC9" s="1"/>
      <c r="BD9" s="1"/>
      <c r="BE9" s="1"/>
      <c r="BF9" s="1"/>
      <c r="BG9" s="1"/>
      <c r="BH9" s="1"/>
      <c r="BI9" s="1"/>
      <c r="BJ9" s="1"/>
      <c r="BK9" s="1"/>
      <c r="BL9" s="1"/>
      <c r="BM9" s="1"/>
      <c r="BN9" s="1"/>
      <c r="BO9" s="1"/>
      <c r="BP9" s="1"/>
      <c r="BQ9" s="1"/>
      <c r="BR9" s="1"/>
      <c r="BS9" s="1"/>
      <c r="BT9" s="1"/>
      <c r="BU9" s="1"/>
      <c r="BV9" s="1"/>
      <c r="BW9" s="1"/>
      <c r="BX9" s="1"/>
      <c r="BY9" s="1"/>
      <c r="BZ9" s="1"/>
      <c r="CA9" s="1"/>
      <c r="CB9" s="1"/>
      <c r="CC9" s="1"/>
      <c r="CD9" s="1"/>
      <c r="CE9" s="1"/>
      <c r="CF9" s="1"/>
      <c r="CG9" s="1"/>
      <c r="CH9" s="1"/>
      <c r="CI9" s="1"/>
      <c r="CJ9" s="1"/>
      <c r="CK9" s="1"/>
      <c r="CL9" s="1"/>
      <c r="CM9" s="1"/>
      <c r="CN9" s="1"/>
      <c r="CO9" s="1"/>
      <c r="CP9" s="1"/>
      <c r="CQ9" s="1"/>
      <c r="CR9" s="1"/>
      <c r="CS9" s="1"/>
      <c r="CT9" s="1"/>
      <c r="CU9" s="1"/>
      <c r="CV9" s="1"/>
      <c r="CW9" s="1"/>
      <c r="CX9" s="1"/>
      <c r="CY9" s="1"/>
      <c r="CZ9" s="1"/>
      <c r="DA9" s="1"/>
      <c r="DB9" s="1"/>
      <c r="DC9" s="1"/>
      <c r="DD9" s="1"/>
      <c r="DE9" s="1"/>
      <c r="DF9" s="1"/>
      <c r="DG9" s="1"/>
      <c r="DH9" s="1"/>
      <c r="DI9" s="1"/>
      <c r="DJ9" s="1"/>
      <c r="DK9" s="1"/>
      <c r="DL9" s="1"/>
      <c r="DM9" s="1"/>
      <c r="DN9" s="1"/>
      <c r="DO9" s="1"/>
      <c r="DP9" s="1"/>
      <c r="DQ9" s="1"/>
      <c r="DR9" s="1"/>
      <c r="DS9" s="1"/>
      <c r="DT9" s="1"/>
      <c r="DU9" s="1"/>
      <c r="DV9" s="1"/>
      <c r="DW9" s="1"/>
      <c r="DX9" s="1"/>
      <c r="DY9" s="1"/>
      <c r="DZ9" s="1"/>
      <c r="EA9" s="1"/>
      <c r="EB9" s="1"/>
      <c r="EC9" s="1"/>
      <c r="ED9" s="1"/>
      <c r="EE9" s="1"/>
    </row>
    <row r="10" spans="2:135" s="5" customFormat="1" ht="13.5" customHeight="1" x14ac:dyDescent="0.25">
      <c r="B10" s="18"/>
      <c r="C10" s="477"/>
      <c r="D10" s="477"/>
      <c r="E10" s="477"/>
      <c r="F10" s="477"/>
      <c r="G10" s="477"/>
      <c r="H10" s="477"/>
      <c r="I10" s="139" t="s">
        <v>3</v>
      </c>
      <c r="J10" s="139" t="s">
        <v>994</v>
      </c>
      <c r="K10" s="1"/>
      <c r="L10" s="1"/>
      <c r="M10" s="1"/>
      <c r="N10" s="1"/>
      <c r="O10" s="1"/>
      <c r="P10" s="1"/>
      <c r="Q10" s="1"/>
      <c r="R10" s="1"/>
      <c r="S10" s="1"/>
      <c r="T10" s="1"/>
      <c r="U10" s="1"/>
      <c r="V10" s="1"/>
      <c r="W10" s="1"/>
      <c r="X10" s="1"/>
      <c r="Y10" s="1"/>
      <c r="Z10" s="1"/>
      <c r="AA10" s="1"/>
      <c r="AB10" s="1"/>
      <c r="AC10" s="1"/>
      <c r="AD10" s="1"/>
      <c r="AE10" s="1"/>
      <c r="AF10" s="1"/>
      <c r="AG10" s="1"/>
      <c r="AH10" s="1"/>
      <c r="AI10" s="1"/>
      <c r="AJ10" s="1"/>
      <c r="AK10" s="1"/>
      <c r="AL10" s="1"/>
      <c r="AM10" s="1"/>
      <c r="AN10" s="1"/>
      <c r="AO10" s="1"/>
      <c r="AP10" s="1"/>
      <c r="AQ10" s="1"/>
      <c r="AR10" s="1"/>
      <c r="AS10" s="1"/>
      <c r="AT10" s="1"/>
      <c r="AU10" s="1"/>
      <c r="AV10" s="1"/>
      <c r="AW10" s="1"/>
      <c r="AX10" s="1"/>
      <c r="AY10" s="1"/>
      <c r="AZ10" s="1"/>
      <c r="BA10" s="1"/>
      <c r="BB10" s="1"/>
      <c r="BC10" s="1"/>
      <c r="BD10" s="1"/>
      <c r="BE10" s="1"/>
      <c r="BF10" s="1"/>
      <c r="BG10" s="1"/>
      <c r="BH10" s="1"/>
      <c r="BI10" s="1"/>
      <c r="BJ10" s="1"/>
      <c r="BK10" s="1"/>
      <c r="BL10" s="1"/>
      <c r="BM10" s="1"/>
      <c r="BN10" s="1"/>
      <c r="BO10" s="1"/>
      <c r="BP10" s="1"/>
      <c r="BQ10" s="1"/>
      <c r="BR10" s="1"/>
      <c r="BS10" s="1"/>
      <c r="BT10" s="1"/>
      <c r="BU10" s="1"/>
      <c r="BV10" s="1"/>
      <c r="BW10" s="1"/>
      <c r="BX10" s="1"/>
      <c r="BY10" s="1"/>
      <c r="BZ10" s="1"/>
      <c r="CA10" s="1"/>
      <c r="CB10" s="1"/>
      <c r="CC10" s="1"/>
      <c r="CD10" s="1"/>
      <c r="CE10" s="1"/>
      <c r="CF10" s="1"/>
      <c r="CG10" s="1"/>
      <c r="CH10" s="1"/>
      <c r="CI10" s="1"/>
      <c r="CJ10" s="1"/>
      <c r="CK10" s="1"/>
      <c r="CL10" s="1"/>
      <c r="CM10" s="1"/>
      <c r="CN10" s="1"/>
      <c r="CO10" s="1"/>
      <c r="CP10" s="1"/>
      <c r="CQ10" s="1"/>
      <c r="CR10" s="1"/>
      <c r="CS10" s="1"/>
      <c r="CT10" s="1"/>
      <c r="CU10" s="1"/>
      <c r="CV10" s="1"/>
      <c r="CW10" s="1"/>
      <c r="CX10" s="1"/>
      <c r="CY10" s="1"/>
      <c r="CZ10" s="1"/>
      <c r="DA10" s="1"/>
      <c r="DB10" s="1"/>
      <c r="DC10" s="1"/>
      <c r="DD10" s="1"/>
      <c r="DE10" s="1"/>
      <c r="DF10" s="1"/>
      <c r="DG10" s="1"/>
      <c r="DH10" s="1"/>
      <c r="DI10" s="1"/>
      <c r="DJ10" s="1"/>
      <c r="DK10" s="1"/>
      <c r="DL10" s="1"/>
      <c r="DM10" s="1"/>
      <c r="DN10" s="1"/>
      <c r="DO10" s="1"/>
      <c r="DP10" s="1"/>
      <c r="DQ10" s="1"/>
      <c r="DR10" s="1"/>
      <c r="DS10" s="1"/>
      <c r="DT10" s="1"/>
      <c r="DU10" s="1"/>
      <c r="DV10" s="1"/>
      <c r="DW10" s="1"/>
      <c r="DX10" s="1"/>
      <c r="DY10" s="1"/>
      <c r="DZ10" s="1"/>
      <c r="EA10" s="1"/>
      <c r="EB10" s="1"/>
      <c r="EC10" s="1"/>
      <c r="ED10" s="1"/>
      <c r="EE10" s="1"/>
    </row>
    <row r="11" spans="2:135" s="5" customFormat="1" ht="18" customHeight="1" x14ac:dyDescent="0.25">
      <c r="B11" s="29" t="s">
        <v>132</v>
      </c>
      <c r="C11" s="231">
        <v>7402.6065192795195</v>
      </c>
      <c r="D11" s="231">
        <v>5137.3948802235063</v>
      </c>
      <c r="E11" s="231">
        <v>871.91783129993257</v>
      </c>
      <c r="F11" s="231">
        <v>8399.4516488326499</v>
      </c>
      <c r="G11" s="231">
        <v>11762.879500689007</v>
      </c>
      <c r="H11" s="231">
        <v>4184.993743820748</v>
      </c>
      <c r="I11" s="232">
        <v>6309.8471793975677</v>
      </c>
      <c r="J11" s="232">
        <v>601.61852650108312</v>
      </c>
      <c r="K11"/>
      <c r="L11" s="167"/>
      <c r="M11" s="167"/>
      <c r="N11" s="167"/>
      <c r="O11" s="167"/>
      <c r="P11" s="167"/>
      <c r="Q11" s="167"/>
      <c r="R11" s="167"/>
      <c r="S11" s="167"/>
      <c r="T11"/>
      <c r="U11" s="167"/>
      <c r="V11" s="167"/>
      <c r="W11" s="167"/>
      <c r="X11" s="167"/>
      <c r="Y11" s="167"/>
      <c r="Z11"/>
      <c r="AA11"/>
      <c r="AB11"/>
      <c r="AC11"/>
      <c r="AD11"/>
      <c r="AE11"/>
      <c r="AF11"/>
      <c r="AG11"/>
      <c r="AH11"/>
      <c r="AI11"/>
      <c r="AJ11"/>
      <c r="AK11"/>
      <c r="AL11"/>
      <c r="AM11"/>
      <c r="AN11"/>
      <c r="AO11"/>
      <c r="AP11"/>
      <c r="AQ11"/>
      <c r="AR11"/>
      <c r="AS11"/>
      <c r="AT11"/>
      <c r="AU11"/>
      <c r="AV11" s="1"/>
      <c r="AW11" s="1"/>
      <c r="AX11" s="1"/>
      <c r="AY11" s="1"/>
      <c r="AZ11" s="1"/>
      <c r="BA11" s="1"/>
      <c r="BB11" s="1"/>
      <c r="BC11" s="1"/>
      <c r="BD11" s="1"/>
      <c r="BE11" s="1"/>
      <c r="BF11" s="1"/>
      <c r="BG11" s="1"/>
      <c r="BH11" s="1"/>
      <c r="BI11" s="1"/>
      <c r="BJ11" s="1"/>
      <c r="BK11" s="1"/>
      <c r="BL11" s="1"/>
      <c r="BM11" s="1"/>
      <c r="BN11" s="1"/>
      <c r="BO11" s="1"/>
      <c r="BP11" s="1"/>
      <c r="BQ11" s="1"/>
      <c r="BR11" s="1"/>
      <c r="BS11" s="1"/>
      <c r="BT11" s="1"/>
      <c r="BU11" s="1"/>
      <c r="BV11" s="1"/>
      <c r="BW11" s="1"/>
      <c r="BX11" s="1"/>
      <c r="BY11" s="1"/>
      <c r="BZ11" s="1"/>
      <c r="CA11" s="1"/>
      <c r="CB11" s="1"/>
      <c r="CC11" s="1"/>
      <c r="CD11" s="1"/>
      <c r="CE11" s="1"/>
      <c r="CF11" s="1"/>
      <c r="CG11" s="1"/>
      <c r="CH11" s="1"/>
      <c r="CI11" s="1"/>
      <c r="CJ11" s="1"/>
      <c r="CK11" s="1"/>
      <c r="CL11" s="1"/>
      <c r="CM11" s="1"/>
      <c r="CN11" s="1"/>
      <c r="CO11" s="1"/>
      <c r="CP11" s="1"/>
      <c r="CQ11" s="1"/>
      <c r="CR11" s="1"/>
      <c r="CS11" s="1"/>
      <c r="CT11" s="1"/>
      <c r="CU11" s="1"/>
      <c r="CV11" s="1"/>
      <c r="CW11" s="1"/>
      <c r="CX11" s="1"/>
      <c r="CY11" s="1"/>
      <c r="CZ11" s="1"/>
      <c r="DA11" s="1"/>
      <c r="DB11" s="1"/>
      <c r="DC11" s="1"/>
      <c r="DD11" s="1"/>
      <c r="DE11" s="1"/>
      <c r="DF11" s="1"/>
      <c r="DG11" s="1"/>
      <c r="DH11" s="1"/>
      <c r="DI11" s="1"/>
      <c r="DJ11" s="1"/>
      <c r="DK11" s="1"/>
      <c r="DL11" s="1"/>
      <c r="DM11" s="1"/>
      <c r="DN11" s="1"/>
      <c r="DO11" s="1"/>
      <c r="DP11" s="1"/>
      <c r="DQ11" s="1"/>
      <c r="DR11" s="1"/>
      <c r="DS11" s="1"/>
      <c r="DT11" s="1"/>
      <c r="DU11" s="1"/>
      <c r="DV11" s="1"/>
      <c r="DW11" s="1"/>
      <c r="DX11" s="1"/>
      <c r="DY11" s="1"/>
      <c r="DZ11" s="1"/>
      <c r="EA11" s="1"/>
      <c r="EB11" s="1"/>
      <c r="EC11" s="1"/>
      <c r="ED11" s="1"/>
      <c r="EE11" s="1"/>
    </row>
    <row r="12" spans="2:135" s="5" customFormat="1" ht="12.6" customHeight="1" x14ac:dyDescent="0.25">
      <c r="B12" s="43" t="s">
        <v>43</v>
      </c>
      <c r="C12" s="39">
        <v>24959.919442242008</v>
      </c>
      <c r="D12" s="39">
        <v>20598.502994263319</v>
      </c>
      <c r="E12" s="39">
        <v>11394.296844843569</v>
      </c>
      <c r="F12" s="39">
        <v>21786.64228882613</v>
      </c>
      <c r="G12" s="39">
        <v>32770.671648288568</v>
      </c>
      <c r="H12" s="39">
        <v>21799.84728337339</v>
      </c>
      <c r="I12" s="233">
        <v>22604.796439885897</v>
      </c>
      <c r="J12" s="233">
        <v>3972.0645274529384</v>
      </c>
      <c r="K12"/>
      <c r="L12" s="167"/>
      <c r="M12" s="167"/>
      <c r="N12" s="167"/>
      <c r="O12" s="167"/>
      <c r="P12" s="167"/>
      <c r="Q12" s="167"/>
      <c r="R12" s="167"/>
      <c r="S12" s="167"/>
      <c r="T12"/>
      <c r="U12" s="167"/>
      <c r="V12" s="167"/>
      <c r="W12" s="167"/>
      <c r="X12" s="167"/>
      <c r="Y12" s="167"/>
      <c r="Z12"/>
      <c r="AA12"/>
      <c r="AB12"/>
      <c r="AC12"/>
      <c r="AD12"/>
      <c r="AE12"/>
      <c r="AF12"/>
      <c r="AG12"/>
      <c r="AH12"/>
      <c r="AI12"/>
      <c r="AJ12"/>
      <c r="AK12"/>
      <c r="AL12"/>
      <c r="AM12"/>
      <c r="AN12"/>
      <c r="AO12"/>
      <c r="AP12"/>
      <c r="AQ12"/>
      <c r="AR12"/>
      <c r="AS12"/>
      <c r="AT12"/>
      <c r="AU12"/>
      <c r="AV12" s="1"/>
      <c r="AW12" s="1"/>
      <c r="AX12" s="1"/>
      <c r="AY12" s="1"/>
      <c r="AZ12" s="1"/>
      <c r="BA12" s="1"/>
      <c r="BB12" s="1"/>
      <c r="BC12" s="1"/>
      <c r="BD12" s="1"/>
      <c r="BE12" s="1"/>
      <c r="BF12" s="1"/>
      <c r="BG12" s="1"/>
      <c r="BH12" s="1"/>
      <c r="BI12" s="1"/>
      <c r="BJ12" s="1"/>
      <c r="BK12" s="1"/>
      <c r="BL12" s="1"/>
      <c r="BM12" s="1"/>
      <c r="BN12" s="1"/>
      <c r="BO12" s="1"/>
      <c r="BP12" s="1"/>
      <c r="BQ12" s="1"/>
      <c r="BR12" s="1"/>
      <c r="BS12" s="1"/>
      <c r="BT12" s="1"/>
      <c r="BU12" s="1"/>
      <c r="BV12" s="1"/>
      <c r="BW12" s="1"/>
      <c r="BX12" s="1"/>
      <c r="BY12" s="1"/>
      <c r="BZ12" s="1"/>
      <c r="CA12" s="1"/>
      <c r="CB12" s="1"/>
      <c r="CC12" s="1"/>
      <c r="CD12" s="1"/>
      <c r="CE12" s="1"/>
      <c r="CF12" s="1"/>
      <c r="CG12" s="1"/>
      <c r="CH12" s="1"/>
      <c r="CI12" s="1"/>
      <c r="CJ12" s="1"/>
      <c r="CK12" s="1"/>
      <c r="CL12" s="1"/>
      <c r="CM12" s="1"/>
      <c r="CN12" s="1"/>
      <c r="CO12" s="1"/>
      <c r="CP12" s="1"/>
      <c r="CQ12" s="1"/>
      <c r="CR12" s="1"/>
      <c r="CS12" s="1"/>
      <c r="CT12" s="1"/>
      <c r="CU12" s="1"/>
      <c r="CV12" s="1"/>
      <c r="CW12" s="1"/>
      <c r="CX12" s="1"/>
      <c r="CY12" s="1"/>
      <c r="CZ12" s="1"/>
      <c r="DA12" s="1"/>
      <c r="DB12" s="1"/>
      <c r="DC12" s="1"/>
      <c r="DD12" s="1"/>
      <c r="DE12" s="1"/>
      <c r="DF12" s="1"/>
      <c r="DG12" s="1"/>
      <c r="DH12" s="1"/>
      <c r="DI12" s="1"/>
      <c r="DJ12" s="1"/>
      <c r="DK12" s="1"/>
      <c r="DL12" s="1"/>
      <c r="DM12" s="1"/>
      <c r="DN12" s="1"/>
      <c r="DO12" s="1"/>
      <c r="DP12" s="1"/>
      <c r="DQ12" s="1"/>
      <c r="DR12" s="1"/>
      <c r="DS12" s="1"/>
      <c r="DT12" s="1"/>
      <c r="DU12" s="1"/>
      <c r="DV12" s="1"/>
      <c r="DW12" s="1"/>
      <c r="DX12" s="1"/>
      <c r="DY12" s="1"/>
      <c r="DZ12" s="1"/>
      <c r="EA12" s="1"/>
      <c r="EB12" s="1"/>
      <c r="EC12" s="1"/>
      <c r="ED12" s="1"/>
      <c r="EE12" s="1"/>
    </row>
    <row r="13" spans="2:135" s="5" customFormat="1" ht="12.6" customHeight="1" x14ac:dyDescent="0.25">
      <c r="B13" s="44" t="s">
        <v>272</v>
      </c>
      <c r="C13" s="39">
        <v>40757.766796592012</v>
      </c>
      <c r="D13" s="39">
        <v>34725.56139113332</v>
      </c>
      <c r="E13" s="39">
        <v>20937.437117763569</v>
      </c>
      <c r="F13" s="39">
        <v>33581.489802656128</v>
      </c>
      <c r="G13" s="39">
        <v>50037.992659708565</v>
      </c>
      <c r="H13" s="39">
        <v>36884.699366823392</v>
      </c>
      <c r="I13" s="233">
        <v>36795.038475653579</v>
      </c>
      <c r="J13" s="233">
        <v>7778.9549618429382</v>
      </c>
      <c r="K13"/>
      <c r="L13" s="167"/>
      <c r="M13" s="167"/>
      <c r="N13" s="167"/>
      <c r="O13" s="167"/>
      <c r="P13" s="167"/>
      <c r="Q13" s="167"/>
      <c r="R13" s="167"/>
      <c r="S13" s="167"/>
      <c r="T13"/>
      <c r="U13" s="167"/>
      <c r="V13" s="167"/>
      <c r="W13" s="167"/>
      <c r="X13" s="167"/>
      <c r="Y13" s="167"/>
      <c r="Z13"/>
      <c r="AA13"/>
      <c r="AB13"/>
      <c r="AC13"/>
      <c r="AD13"/>
      <c r="AE13"/>
      <c r="AF13"/>
      <c r="AG13"/>
      <c r="AH13"/>
      <c r="AI13"/>
      <c r="AJ13"/>
      <c r="AK13"/>
      <c r="AL13"/>
      <c r="AM13"/>
      <c r="AN13"/>
      <c r="AO13"/>
      <c r="AP13"/>
      <c r="AQ13"/>
      <c r="AR13"/>
      <c r="AS13"/>
      <c r="AT13"/>
      <c r="AU13"/>
      <c r="AV13" s="1"/>
      <c r="AW13" s="1"/>
      <c r="AX13" s="1"/>
      <c r="AY13" s="1"/>
      <c r="AZ13" s="1"/>
      <c r="BA13" s="1"/>
      <c r="BB13" s="1"/>
      <c r="BC13" s="1"/>
      <c r="BD13" s="1"/>
      <c r="BE13" s="1"/>
      <c r="BF13" s="1"/>
      <c r="BG13" s="1"/>
      <c r="BH13" s="1"/>
      <c r="BI13" s="1"/>
      <c r="BJ13" s="1"/>
      <c r="BK13" s="1"/>
      <c r="BL13" s="1"/>
      <c r="BM13" s="1"/>
      <c r="BN13" s="1"/>
      <c r="BO13" s="1"/>
      <c r="BP13" s="1"/>
      <c r="BQ13" s="1"/>
      <c r="BR13" s="1"/>
      <c r="BS13" s="1"/>
      <c r="BT13" s="1"/>
      <c r="BU13" s="1"/>
      <c r="BV13" s="1"/>
      <c r="BW13" s="1"/>
      <c r="BX13" s="1"/>
      <c r="BY13" s="1"/>
      <c r="BZ13" s="1"/>
      <c r="CA13" s="1"/>
      <c r="CB13" s="1"/>
      <c r="CC13" s="1"/>
      <c r="CD13" s="1"/>
      <c r="CE13" s="1"/>
      <c r="CF13" s="1"/>
      <c r="CG13" s="1"/>
      <c r="CH13" s="1"/>
      <c r="CI13" s="1"/>
      <c r="CJ13" s="1"/>
      <c r="CK13" s="1"/>
      <c r="CL13" s="1"/>
      <c r="CM13" s="1"/>
      <c r="CN13" s="1"/>
      <c r="CO13" s="1"/>
      <c r="CP13" s="1"/>
      <c r="CQ13" s="1"/>
      <c r="CR13" s="1"/>
      <c r="CS13" s="1"/>
      <c r="CT13" s="1"/>
      <c r="CU13" s="1"/>
      <c r="CV13" s="1"/>
      <c r="CW13" s="1"/>
      <c r="CX13" s="1"/>
      <c r="CY13" s="1"/>
      <c r="CZ13" s="1"/>
      <c r="DA13" s="1"/>
      <c r="DB13" s="1"/>
      <c r="DC13" s="1"/>
      <c r="DD13" s="1"/>
      <c r="DE13" s="1"/>
      <c r="DF13" s="1"/>
      <c r="DG13" s="1"/>
      <c r="DH13" s="1"/>
      <c r="DI13" s="1"/>
      <c r="DJ13" s="1"/>
      <c r="DK13" s="1"/>
      <c r="DL13" s="1"/>
      <c r="DM13" s="1"/>
      <c r="DN13" s="1"/>
      <c r="DO13" s="1"/>
      <c r="DP13" s="1"/>
      <c r="DQ13" s="1"/>
      <c r="DR13" s="1"/>
      <c r="DS13" s="1"/>
      <c r="DT13" s="1"/>
      <c r="DU13" s="1"/>
      <c r="DV13" s="1"/>
      <c r="DW13" s="1"/>
      <c r="DX13" s="1"/>
      <c r="DY13" s="1"/>
      <c r="DZ13" s="1"/>
      <c r="EA13" s="1"/>
      <c r="EB13" s="1"/>
      <c r="EC13" s="1"/>
      <c r="ED13" s="1"/>
      <c r="EE13" s="1"/>
    </row>
    <row r="14" spans="2:135" s="5" customFormat="1" ht="12.6" customHeight="1" x14ac:dyDescent="0.25">
      <c r="B14" s="45" t="s">
        <v>344</v>
      </c>
      <c r="C14" s="39">
        <v>39408.662342534997</v>
      </c>
      <c r="D14" s="39">
        <v>33365.1554137489</v>
      </c>
      <c r="E14" s="39">
        <v>19584.413511095263</v>
      </c>
      <c r="F14" s="39">
        <v>31838.333684128396</v>
      </c>
      <c r="G14" s="39">
        <v>47490.053662142775</v>
      </c>
      <c r="H14" s="39">
        <v>34670.582489958397</v>
      </c>
      <c r="I14" s="233">
        <v>34644.588296993577</v>
      </c>
      <c r="J14" s="233">
        <v>7258.9382238929375</v>
      </c>
      <c r="K14"/>
      <c r="L14"/>
      <c r="M14"/>
      <c r="N14"/>
      <c r="O14"/>
      <c r="P14"/>
      <c r="Q14"/>
      <c r="R14"/>
      <c r="S14"/>
      <c r="T14"/>
      <c r="U14" s="167"/>
      <c r="V14" s="167"/>
      <c r="W14" s="167"/>
      <c r="X14" s="167"/>
      <c r="Y14" s="167"/>
      <c r="Z14"/>
      <c r="AA14"/>
      <c r="AB14"/>
      <c r="AC14"/>
      <c r="AD14"/>
      <c r="AE14"/>
      <c r="AF14"/>
      <c r="AG14"/>
      <c r="AH14"/>
      <c r="AI14"/>
      <c r="AJ14"/>
      <c r="AK14"/>
      <c r="AL14"/>
      <c r="AM14"/>
      <c r="AN14"/>
      <c r="AO14"/>
      <c r="AP14"/>
      <c r="AQ14"/>
      <c r="AR14"/>
      <c r="AS14"/>
      <c r="AT14"/>
      <c r="AU14"/>
      <c r="AV14" s="1"/>
      <c r="AW14" s="1"/>
      <c r="AX14" s="1"/>
      <c r="AY14" s="1"/>
      <c r="AZ14" s="1"/>
      <c r="BA14" s="1"/>
      <c r="BB14" s="1"/>
      <c r="BC14" s="1"/>
      <c r="BD14" s="1"/>
      <c r="BE14" s="1"/>
      <c r="BF14" s="1"/>
      <c r="BG14" s="1"/>
      <c r="BH14" s="1"/>
      <c r="BI14" s="1"/>
      <c r="BJ14" s="1"/>
      <c r="BK14" s="1"/>
      <c r="BL14" s="1"/>
      <c r="BM14" s="1"/>
      <c r="BN14" s="1"/>
      <c r="BO14" s="1"/>
      <c r="BP14" s="1"/>
      <c r="BQ14" s="1"/>
      <c r="BR14" s="1"/>
      <c r="BS14" s="1"/>
      <c r="BT14" s="1"/>
      <c r="BU14" s="1"/>
      <c r="BV14" s="1"/>
      <c r="BW14" s="1"/>
      <c r="BX14" s="1"/>
      <c r="BY14" s="1"/>
      <c r="BZ14" s="1"/>
      <c r="CA14" s="1"/>
      <c r="CB14" s="1"/>
      <c r="CC14" s="1"/>
      <c r="CD14" s="1"/>
      <c r="CE14" s="1"/>
      <c r="CF14" s="1"/>
      <c r="CG14" s="1"/>
      <c r="CH14" s="1"/>
      <c r="CI14" s="1"/>
      <c r="CJ14" s="1"/>
      <c r="CK14" s="1"/>
      <c r="CL14" s="1"/>
      <c r="CM14" s="1"/>
      <c r="CN14" s="1"/>
      <c r="CO14" s="1"/>
      <c r="CP14" s="1"/>
      <c r="CQ14" s="1"/>
      <c r="CR14" s="1"/>
      <c r="CS14" s="1"/>
      <c r="CT14" s="1"/>
      <c r="CU14" s="1"/>
      <c r="CV14" s="1"/>
      <c r="CW14" s="1"/>
      <c r="CX14" s="1"/>
      <c r="CY14" s="1"/>
      <c r="CZ14" s="1"/>
      <c r="DA14" s="1"/>
      <c r="DB14" s="1"/>
      <c r="DC14" s="1"/>
      <c r="DD14" s="1"/>
      <c r="DE14" s="1"/>
      <c r="DF14" s="1"/>
      <c r="DG14" s="1"/>
      <c r="DH14" s="1"/>
      <c r="DI14" s="1"/>
      <c r="DJ14" s="1"/>
      <c r="DK14" s="1"/>
      <c r="DL14" s="1"/>
      <c r="DM14" s="1"/>
      <c r="DN14" s="1"/>
      <c r="DO14" s="1"/>
      <c r="DP14" s="1"/>
      <c r="DQ14" s="1"/>
      <c r="DR14" s="1"/>
      <c r="DS14" s="1"/>
      <c r="DT14" s="1"/>
      <c r="DU14" s="1"/>
      <c r="DV14" s="1"/>
      <c r="DW14" s="1"/>
      <c r="DX14" s="1"/>
      <c r="DY14" s="1"/>
      <c r="DZ14" s="1"/>
      <c r="EA14" s="1"/>
      <c r="EB14" s="1"/>
      <c r="EC14" s="1"/>
      <c r="ED14" s="1"/>
      <c r="EE14" s="1"/>
    </row>
    <row r="15" spans="2:135" s="5" customFormat="1" ht="12.6" customHeight="1" x14ac:dyDescent="0.25">
      <c r="B15" s="45" t="s">
        <v>376</v>
      </c>
      <c r="C15" s="39">
        <v>1151.9257645399998</v>
      </c>
      <c r="D15" s="39">
        <v>1214.7909628899999</v>
      </c>
      <c r="E15" s="39">
        <v>1069.59380031</v>
      </c>
      <c r="F15" s="39">
        <v>1549.6118576371998</v>
      </c>
      <c r="G15" s="39">
        <v>1945.5490087571852</v>
      </c>
      <c r="H15" s="39">
        <v>1571.8004908749999</v>
      </c>
      <c r="I15" s="233">
        <v>1535.9741932000002</v>
      </c>
      <c r="J15" s="233">
        <v>391.68207934999998</v>
      </c>
      <c r="K15"/>
      <c r="L15"/>
      <c r="M15"/>
      <c r="N15"/>
      <c r="O15"/>
      <c r="P15"/>
      <c r="Q15"/>
      <c r="R15"/>
      <c r="S15"/>
      <c r="T15"/>
      <c r="U15" s="167"/>
      <c r="V15" s="167"/>
      <c r="W15" s="167"/>
      <c r="X15" s="167"/>
      <c r="Y15" s="167"/>
      <c r="Z15"/>
      <c r="AA15"/>
      <c r="AB15"/>
      <c r="AC15"/>
      <c r="AD15"/>
      <c r="AE15"/>
      <c r="AF15"/>
      <c r="AG15"/>
      <c r="AH15"/>
      <c r="AI15"/>
      <c r="AJ15"/>
      <c r="AK15"/>
      <c r="AL15"/>
      <c r="AM15"/>
      <c r="AN15"/>
      <c r="AO15"/>
      <c r="AP15"/>
      <c r="AQ15"/>
      <c r="AR15"/>
      <c r="AS15"/>
      <c r="AT15"/>
      <c r="AU15"/>
      <c r="AV15" s="1"/>
      <c r="AW15" s="1"/>
      <c r="AX15" s="1"/>
      <c r="AY15" s="1"/>
      <c r="AZ15" s="1"/>
      <c r="BA15" s="1"/>
      <c r="BB15" s="1"/>
      <c r="BC15" s="1"/>
      <c r="BD15" s="1"/>
      <c r="BE15" s="1"/>
      <c r="BF15" s="1"/>
      <c r="BG15" s="1"/>
      <c r="BH15" s="1"/>
      <c r="BI15" s="1"/>
      <c r="BJ15" s="1"/>
      <c r="BK15" s="1"/>
      <c r="BL15" s="1"/>
      <c r="BM15" s="1"/>
      <c r="BN15" s="1"/>
      <c r="BO15" s="1"/>
      <c r="BP15" s="1"/>
      <c r="BQ15" s="1"/>
      <c r="BR15" s="1"/>
      <c r="BS15" s="1"/>
      <c r="BT15" s="1"/>
      <c r="BU15" s="1"/>
      <c r="BV15" s="1"/>
      <c r="BW15" s="1"/>
      <c r="BX15" s="1"/>
      <c r="BY15" s="1"/>
      <c r="BZ15" s="1"/>
      <c r="CA15" s="1"/>
      <c r="CB15" s="1"/>
      <c r="CC15" s="1"/>
      <c r="CD15" s="1"/>
      <c r="CE15" s="1"/>
      <c r="CF15" s="1"/>
      <c r="CG15" s="1"/>
      <c r="CH15" s="1"/>
      <c r="CI15" s="1"/>
      <c r="CJ15" s="1"/>
      <c r="CK15" s="1"/>
      <c r="CL15" s="1"/>
      <c r="CM15" s="1"/>
      <c r="CN15" s="1"/>
      <c r="CO15" s="1"/>
      <c r="CP15" s="1"/>
      <c r="CQ15" s="1"/>
      <c r="CR15" s="1"/>
      <c r="CS15" s="1"/>
      <c r="CT15" s="1"/>
      <c r="CU15" s="1"/>
      <c r="CV15" s="1"/>
      <c r="CW15" s="1"/>
      <c r="CX15" s="1"/>
      <c r="CY15" s="1"/>
      <c r="CZ15" s="1"/>
      <c r="DA15" s="1"/>
      <c r="DB15" s="1"/>
      <c r="DC15" s="1"/>
      <c r="DD15" s="1"/>
      <c r="DE15" s="1"/>
      <c r="DF15" s="1"/>
      <c r="DG15" s="1"/>
      <c r="DH15" s="1"/>
      <c r="DI15" s="1"/>
      <c r="DJ15" s="1"/>
      <c r="DK15" s="1"/>
      <c r="DL15" s="1"/>
      <c r="DM15" s="1"/>
      <c r="DN15" s="1"/>
      <c r="DO15" s="1"/>
      <c r="DP15" s="1"/>
      <c r="DQ15" s="1"/>
      <c r="DR15" s="1"/>
      <c r="DS15" s="1"/>
      <c r="DT15" s="1"/>
      <c r="DU15" s="1"/>
      <c r="DV15" s="1"/>
      <c r="DW15" s="1"/>
      <c r="DX15" s="1"/>
      <c r="DY15" s="1"/>
      <c r="DZ15" s="1"/>
      <c r="EA15" s="1"/>
      <c r="EB15" s="1"/>
      <c r="EC15" s="1"/>
      <c r="ED15" s="1"/>
      <c r="EE15" s="1"/>
    </row>
    <row r="16" spans="2:135" s="5" customFormat="1" ht="12.6" customHeight="1" x14ac:dyDescent="0.25">
      <c r="B16" s="45" t="s">
        <v>377</v>
      </c>
      <c r="C16" s="39">
        <v>197.1786895170184</v>
      </c>
      <c r="D16" s="39">
        <v>145.61501449441928</v>
      </c>
      <c r="E16" s="39">
        <v>283.42980635830327</v>
      </c>
      <c r="F16" s="39">
        <v>193.5442608905266</v>
      </c>
      <c r="G16" s="39">
        <v>602.3899888086089</v>
      </c>
      <c r="H16" s="39">
        <v>642.31638598999507</v>
      </c>
      <c r="I16" s="233">
        <v>614.47598545999972</v>
      </c>
      <c r="J16" s="233">
        <v>128.33465860000069</v>
      </c>
      <c r="K16"/>
      <c r="L16"/>
      <c r="M16"/>
      <c r="N16"/>
      <c r="O16"/>
      <c r="P16"/>
      <c r="Q16"/>
      <c r="R16"/>
      <c r="S16"/>
      <c r="T16"/>
      <c r="U16" s="167"/>
      <c r="V16" s="167"/>
      <c r="W16" s="167"/>
      <c r="X16" s="167"/>
      <c r="Y16" s="167"/>
      <c r="Z16"/>
      <c r="AA16"/>
      <c r="AB16"/>
      <c r="AC16"/>
      <c r="AD16"/>
      <c r="AE16"/>
      <c r="AF16"/>
      <c r="AG16"/>
      <c r="AH16"/>
      <c r="AI16"/>
      <c r="AJ16"/>
      <c r="AK16"/>
      <c r="AL16"/>
      <c r="AM16"/>
      <c r="AN16"/>
      <c r="AO16"/>
      <c r="AP16"/>
      <c r="AQ16"/>
      <c r="AR16"/>
      <c r="AS16"/>
      <c r="AT16"/>
      <c r="AU16"/>
      <c r="AV16" s="1"/>
      <c r="AW16" s="1"/>
      <c r="AX16" s="1"/>
      <c r="AY16" s="1"/>
      <c r="AZ16" s="1"/>
      <c r="BA16" s="1"/>
      <c r="BB16" s="1"/>
      <c r="BC16" s="1"/>
      <c r="BD16" s="1"/>
      <c r="BE16" s="1"/>
      <c r="BF16" s="1"/>
      <c r="BG16" s="1"/>
      <c r="BH16" s="1"/>
      <c r="BI16" s="1"/>
      <c r="BJ16" s="1"/>
      <c r="BK16" s="1"/>
      <c r="BL16" s="1"/>
      <c r="BM16" s="1"/>
      <c r="BN16" s="1"/>
      <c r="BO16" s="1"/>
      <c r="BP16" s="1"/>
      <c r="BQ16" s="1"/>
      <c r="BR16" s="1"/>
      <c r="BS16" s="1"/>
      <c r="BT16" s="1"/>
      <c r="BU16" s="1"/>
      <c r="BV16" s="1"/>
      <c r="BW16" s="1"/>
      <c r="BX16" s="1"/>
      <c r="BY16" s="1"/>
      <c r="BZ16" s="1"/>
      <c r="CA16" s="1"/>
      <c r="CB16" s="1"/>
      <c r="CC16" s="1"/>
      <c r="CD16" s="1"/>
      <c r="CE16" s="1"/>
      <c r="CF16" s="1"/>
      <c r="CG16" s="1"/>
      <c r="CH16" s="1"/>
      <c r="CI16" s="1"/>
      <c r="CJ16" s="1"/>
      <c r="CK16" s="1"/>
      <c r="CL16" s="1"/>
      <c r="CM16" s="1"/>
      <c r="CN16" s="1"/>
      <c r="CO16" s="1"/>
      <c r="CP16" s="1"/>
      <c r="CQ16" s="1"/>
      <c r="CR16" s="1"/>
      <c r="CS16" s="1"/>
      <c r="CT16" s="1"/>
      <c r="CU16" s="1"/>
      <c r="CV16" s="1"/>
      <c r="CW16" s="1"/>
      <c r="CX16" s="1"/>
      <c r="CY16" s="1"/>
      <c r="CZ16" s="1"/>
      <c r="DA16" s="1"/>
      <c r="DB16" s="1"/>
      <c r="DC16" s="1"/>
      <c r="DD16" s="1"/>
      <c r="DE16" s="1"/>
      <c r="DF16" s="1"/>
      <c r="DG16" s="1"/>
      <c r="DH16" s="1"/>
      <c r="DI16" s="1"/>
      <c r="DJ16" s="1"/>
      <c r="DK16" s="1"/>
      <c r="DL16" s="1"/>
      <c r="DM16" s="1"/>
      <c r="DN16" s="1"/>
      <c r="DO16" s="1"/>
      <c r="DP16" s="1"/>
      <c r="DQ16" s="1"/>
      <c r="DR16" s="1"/>
      <c r="DS16" s="1"/>
      <c r="DT16" s="1"/>
      <c r="DU16" s="1"/>
      <c r="DV16" s="1"/>
      <c r="DW16" s="1"/>
      <c r="DX16" s="1"/>
      <c r="DY16" s="1"/>
      <c r="DZ16" s="1"/>
      <c r="EA16" s="1"/>
      <c r="EB16" s="1"/>
      <c r="EC16" s="1"/>
      <c r="ED16" s="1"/>
      <c r="EE16" s="1"/>
    </row>
    <row r="17" spans="2:135" s="5" customFormat="1" ht="12.6" customHeight="1" x14ac:dyDescent="0.25">
      <c r="B17" s="44" t="s">
        <v>143</v>
      </c>
      <c r="C17" s="39">
        <v>15797.847354350004</v>
      </c>
      <c r="D17" s="39">
        <v>14127.058396870001</v>
      </c>
      <c r="E17" s="39">
        <v>9543.1402729199999</v>
      </c>
      <c r="F17" s="39">
        <v>11794.847513829998</v>
      </c>
      <c r="G17" s="39">
        <v>17267.321011419997</v>
      </c>
      <c r="H17" s="39">
        <v>15084.852083450001</v>
      </c>
      <c r="I17" s="233">
        <v>14190.24203576768</v>
      </c>
      <c r="J17" s="233">
        <v>3806.8904343899999</v>
      </c>
      <c r="K17"/>
      <c r="L17"/>
      <c r="M17"/>
      <c r="N17"/>
      <c r="O17"/>
      <c r="P17"/>
      <c r="Q17"/>
      <c r="R17"/>
      <c r="S17"/>
      <c r="T17"/>
      <c r="U17" s="167"/>
      <c r="V17" s="167"/>
      <c r="W17" s="167"/>
      <c r="X17" s="167"/>
      <c r="Y17" s="167"/>
      <c r="Z17"/>
      <c r="AA17"/>
      <c r="AB17"/>
      <c r="AC17"/>
      <c r="AD17"/>
      <c r="AE17"/>
      <c r="AF17"/>
      <c r="AG17"/>
      <c r="AH17"/>
      <c r="AI17"/>
      <c r="AJ17"/>
      <c r="AK17"/>
      <c r="AL17"/>
      <c r="AM17"/>
      <c r="AN17"/>
      <c r="AO17"/>
      <c r="AP17"/>
      <c r="AQ17"/>
      <c r="AR17"/>
      <c r="AS17"/>
      <c r="AT17"/>
      <c r="AU17"/>
      <c r="AV17" s="1"/>
      <c r="AW17" s="1"/>
      <c r="AX17" s="1"/>
      <c r="AY17" s="1"/>
      <c r="AZ17" s="1"/>
      <c r="BA17" s="1"/>
      <c r="BB17" s="1"/>
      <c r="BC17" s="1"/>
      <c r="BD17" s="1"/>
      <c r="BE17" s="1"/>
      <c r="BF17" s="1"/>
      <c r="BG17" s="1"/>
      <c r="BH17" s="1"/>
      <c r="BI17" s="1"/>
      <c r="BJ17" s="1"/>
      <c r="BK17" s="1"/>
      <c r="BL17" s="1"/>
      <c r="BM17" s="1"/>
      <c r="BN17" s="1"/>
      <c r="BO17" s="1"/>
      <c r="BP17" s="1"/>
      <c r="BQ17" s="1"/>
      <c r="BR17" s="1"/>
      <c r="BS17" s="1"/>
      <c r="BT17" s="1"/>
      <c r="BU17" s="1"/>
      <c r="BV17" s="1"/>
      <c r="BW17" s="1"/>
      <c r="BX17" s="1"/>
      <c r="BY17" s="1"/>
      <c r="BZ17" s="1"/>
      <c r="CA17" s="1"/>
      <c r="CB17" s="1"/>
      <c r="CC17" s="1"/>
      <c r="CD17" s="1"/>
      <c r="CE17" s="1"/>
      <c r="CF17" s="1"/>
      <c r="CG17" s="1"/>
      <c r="CH17" s="1"/>
      <c r="CI17" s="1"/>
      <c r="CJ17" s="1"/>
      <c r="CK17" s="1"/>
      <c r="CL17" s="1"/>
      <c r="CM17" s="1"/>
      <c r="CN17" s="1"/>
      <c r="CO17" s="1"/>
      <c r="CP17" s="1"/>
      <c r="CQ17" s="1"/>
      <c r="CR17" s="1"/>
      <c r="CS17" s="1"/>
      <c r="CT17" s="1"/>
      <c r="CU17" s="1"/>
      <c r="CV17" s="1"/>
      <c r="CW17" s="1"/>
      <c r="CX17" s="1"/>
      <c r="CY17" s="1"/>
      <c r="CZ17" s="1"/>
      <c r="DA17" s="1"/>
      <c r="DB17" s="1"/>
      <c r="DC17" s="1"/>
      <c r="DD17" s="1"/>
      <c r="DE17" s="1"/>
      <c r="DF17" s="1"/>
      <c r="DG17" s="1"/>
      <c r="DH17" s="1"/>
      <c r="DI17" s="1"/>
      <c r="DJ17" s="1"/>
      <c r="DK17" s="1"/>
      <c r="DL17" s="1"/>
      <c r="DM17" s="1"/>
      <c r="DN17" s="1"/>
      <c r="DO17" s="1"/>
      <c r="DP17" s="1"/>
      <c r="DQ17" s="1"/>
      <c r="DR17" s="1"/>
      <c r="DS17" s="1"/>
      <c r="DT17" s="1"/>
      <c r="DU17" s="1"/>
      <c r="DV17" s="1"/>
      <c r="DW17" s="1"/>
      <c r="DX17" s="1"/>
      <c r="DY17" s="1"/>
      <c r="DZ17" s="1"/>
      <c r="EA17" s="1"/>
      <c r="EB17" s="1"/>
      <c r="EC17" s="1"/>
      <c r="ED17" s="1"/>
      <c r="EE17" s="1"/>
    </row>
    <row r="18" spans="2:135" s="5" customFormat="1" ht="12.6" customHeight="1" x14ac:dyDescent="0.25">
      <c r="B18" s="43" t="s">
        <v>944</v>
      </c>
      <c r="C18" s="39">
        <v>-9458.383730190144</v>
      </c>
      <c r="D18" s="39">
        <v>-7717.688767077263</v>
      </c>
      <c r="E18" s="39">
        <v>-5535.5391886769639</v>
      </c>
      <c r="F18" s="39">
        <v>-6956.8536882689023</v>
      </c>
      <c r="G18" s="39">
        <v>-11214.670778429176</v>
      </c>
      <c r="H18" s="39">
        <v>-8527.1338081268204</v>
      </c>
      <c r="I18" s="233">
        <v>-8363.4087902334177</v>
      </c>
      <c r="J18" s="233">
        <v>-1957.130867990104</v>
      </c>
      <c r="K18"/>
      <c r="L18" s="167"/>
      <c r="M18" s="167"/>
      <c r="N18" s="167"/>
      <c r="O18" s="167"/>
      <c r="P18" s="167"/>
      <c r="Q18" s="167"/>
      <c r="R18" s="167"/>
      <c r="S18" s="167"/>
      <c r="T18"/>
      <c r="U18" s="167"/>
      <c r="V18" s="167"/>
      <c r="W18" s="167"/>
      <c r="X18" s="167"/>
      <c r="Y18" s="167"/>
      <c r="Z18"/>
      <c r="AA18"/>
      <c r="AB18"/>
      <c r="AC18"/>
      <c r="AD18"/>
      <c r="AE18"/>
      <c r="AF18"/>
      <c r="AG18"/>
      <c r="AH18"/>
      <c r="AI18"/>
      <c r="AJ18"/>
      <c r="AK18"/>
      <c r="AL18"/>
      <c r="AM18"/>
      <c r="AN18"/>
      <c r="AO18"/>
      <c r="AP18"/>
      <c r="AQ18"/>
      <c r="AR18"/>
      <c r="AS18"/>
      <c r="AT18"/>
      <c r="AU18"/>
      <c r="AV18" s="1"/>
      <c r="AW18" s="1"/>
      <c r="AX18" s="1"/>
      <c r="AY18" s="1"/>
      <c r="AZ18" s="1"/>
      <c r="BA18" s="1"/>
      <c r="BB18" s="1"/>
      <c r="BC18" s="1"/>
      <c r="BD18" s="1"/>
      <c r="BE18" s="1"/>
      <c r="BF18" s="1"/>
      <c r="BG18" s="1"/>
      <c r="BH18" s="1"/>
      <c r="BI18" s="1"/>
      <c r="BJ18" s="1"/>
      <c r="BK18" s="1"/>
      <c r="BL18" s="1"/>
      <c r="BM18" s="1"/>
      <c r="BN18" s="1"/>
      <c r="BO18" s="1"/>
      <c r="BP18" s="1"/>
      <c r="BQ18" s="1"/>
      <c r="BR18" s="1"/>
      <c r="BS18" s="1"/>
      <c r="BT18" s="1"/>
      <c r="BU18" s="1"/>
      <c r="BV18" s="1"/>
      <c r="BW18" s="1"/>
      <c r="BX18" s="1"/>
      <c r="BY18" s="1"/>
      <c r="BZ18" s="1"/>
      <c r="CA18" s="1"/>
      <c r="CB18" s="1"/>
      <c r="CC18" s="1"/>
      <c r="CD18" s="1"/>
      <c r="CE18" s="1"/>
      <c r="CF18" s="1"/>
      <c r="CG18" s="1"/>
      <c r="CH18" s="1"/>
      <c r="CI18" s="1"/>
      <c r="CJ18" s="1"/>
      <c r="CK18" s="1"/>
      <c r="CL18" s="1"/>
      <c r="CM18" s="1"/>
      <c r="CN18" s="1"/>
      <c r="CO18" s="1"/>
      <c r="CP18" s="1"/>
      <c r="CQ18" s="1"/>
      <c r="CR18" s="1"/>
      <c r="CS18" s="1"/>
      <c r="CT18" s="1"/>
      <c r="CU18" s="1"/>
      <c r="CV18" s="1"/>
      <c r="CW18" s="1"/>
      <c r="CX18" s="1"/>
      <c r="CY18" s="1"/>
      <c r="CZ18" s="1"/>
      <c r="DA18" s="1"/>
      <c r="DB18" s="1"/>
      <c r="DC18" s="1"/>
      <c r="DD18" s="1"/>
      <c r="DE18" s="1"/>
      <c r="DF18" s="1"/>
      <c r="DG18" s="1"/>
      <c r="DH18" s="1"/>
      <c r="DI18" s="1"/>
      <c r="DJ18" s="1"/>
      <c r="DK18" s="1"/>
      <c r="DL18" s="1"/>
      <c r="DM18" s="1"/>
      <c r="DN18" s="1"/>
      <c r="DO18" s="1"/>
      <c r="DP18" s="1"/>
      <c r="DQ18" s="1"/>
      <c r="DR18" s="1"/>
      <c r="DS18" s="1"/>
      <c r="DT18" s="1"/>
      <c r="DU18" s="1"/>
      <c r="DV18" s="1"/>
      <c r="DW18" s="1"/>
      <c r="DX18" s="1"/>
      <c r="DY18" s="1"/>
      <c r="DZ18" s="1"/>
      <c r="EA18" s="1"/>
      <c r="EB18" s="1"/>
      <c r="EC18" s="1"/>
      <c r="ED18" s="1"/>
      <c r="EE18" s="1"/>
    </row>
    <row r="19" spans="2:135" s="5" customFormat="1" ht="12.6" customHeight="1" x14ac:dyDescent="0.25">
      <c r="B19" s="44" t="s">
        <v>378</v>
      </c>
      <c r="C19" s="39">
        <v>631.12452286845269</v>
      </c>
      <c r="D19" s="39">
        <v>454.58148719025036</v>
      </c>
      <c r="E19" s="39">
        <v>67.008010838596846</v>
      </c>
      <c r="F19" s="39">
        <v>93.510329523946965</v>
      </c>
      <c r="G19" s="39">
        <v>82.207574867971658</v>
      </c>
      <c r="H19" s="39">
        <v>75.846222458914298</v>
      </c>
      <c r="I19" s="233">
        <v>128.87445182330413</v>
      </c>
      <c r="J19" s="233">
        <v>117.7338577950709</v>
      </c>
      <c r="K19"/>
      <c r="L19"/>
      <c r="M19"/>
      <c r="N19"/>
      <c r="O19"/>
      <c r="P19"/>
      <c r="Q19"/>
      <c r="R19"/>
      <c r="S19"/>
      <c r="T19"/>
      <c r="U19" s="167"/>
      <c r="V19" s="167"/>
      <c r="W19" s="167"/>
      <c r="X19" s="167"/>
      <c r="Y19" s="167"/>
      <c r="Z19"/>
      <c r="AA19"/>
      <c r="AB19"/>
      <c r="AC19"/>
      <c r="AD19"/>
      <c r="AE19"/>
      <c r="AF19"/>
      <c r="AG19"/>
      <c r="AH19"/>
      <c r="AI19"/>
      <c r="AJ19"/>
      <c r="AK19"/>
      <c r="AL19"/>
      <c r="AM19"/>
      <c r="AN19"/>
      <c r="AO19"/>
      <c r="AP19"/>
      <c r="AQ19"/>
      <c r="AR19"/>
      <c r="AS19"/>
      <c r="AT19"/>
      <c r="AU19"/>
      <c r="AV19" s="1"/>
      <c r="AW19" s="1"/>
      <c r="AX19" s="1"/>
      <c r="AY19" s="1"/>
      <c r="AZ19" s="1"/>
      <c r="BA19" s="1"/>
      <c r="BB19" s="1"/>
      <c r="BC19" s="1"/>
      <c r="BD19" s="1"/>
      <c r="BE19" s="1"/>
      <c r="BF19" s="1"/>
      <c r="BG19" s="1"/>
      <c r="BH19" s="1"/>
      <c r="BI19" s="1"/>
      <c r="BJ19" s="1"/>
      <c r="BK19" s="1"/>
      <c r="BL19" s="1"/>
      <c r="BM19" s="1"/>
      <c r="BN19" s="1"/>
      <c r="BO19" s="1"/>
      <c r="BP19" s="1"/>
      <c r="BQ19" s="1"/>
      <c r="BR19" s="1"/>
      <c r="BS19" s="1"/>
      <c r="BT19" s="1"/>
      <c r="BU19" s="1"/>
      <c r="BV19" s="1"/>
      <c r="BW19" s="1"/>
      <c r="BX19" s="1"/>
      <c r="BY19" s="1"/>
      <c r="BZ19" s="1"/>
      <c r="CA19" s="1"/>
      <c r="CB19" s="1"/>
      <c r="CC19" s="1"/>
      <c r="CD19" s="1"/>
      <c r="CE19" s="1"/>
      <c r="CF19" s="1"/>
      <c r="CG19" s="1"/>
      <c r="CH19" s="1"/>
      <c r="CI19" s="1"/>
      <c r="CJ19" s="1"/>
      <c r="CK19" s="1"/>
      <c r="CL19" s="1"/>
      <c r="CM19" s="1"/>
      <c r="CN19" s="1"/>
      <c r="CO19" s="1"/>
      <c r="CP19" s="1"/>
      <c r="CQ19" s="1"/>
      <c r="CR19" s="1"/>
      <c r="CS19" s="1"/>
      <c r="CT19" s="1"/>
      <c r="CU19" s="1"/>
      <c r="CV19" s="1"/>
      <c r="CW19" s="1"/>
      <c r="CX19" s="1"/>
      <c r="CY19" s="1"/>
      <c r="CZ19" s="1"/>
      <c r="DA19" s="1"/>
      <c r="DB19" s="1"/>
      <c r="DC19" s="1"/>
      <c r="DD19" s="1"/>
      <c r="DE19" s="1"/>
      <c r="DF19" s="1"/>
      <c r="DG19" s="1"/>
      <c r="DH19" s="1"/>
      <c r="DI19" s="1"/>
      <c r="DJ19" s="1"/>
      <c r="DK19" s="1"/>
      <c r="DL19" s="1"/>
      <c r="DM19" s="1"/>
      <c r="DN19" s="1"/>
      <c r="DO19" s="1"/>
      <c r="DP19" s="1"/>
      <c r="DQ19" s="1"/>
      <c r="DR19" s="1"/>
      <c r="DS19" s="1"/>
      <c r="DT19" s="1"/>
      <c r="DU19" s="1"/>
      <c r="DV19" s="1"/>
      <c r="DW19" s="1"/>
      <c r="DX19" s="1"/>
      <c r="DY19" s="1"/>
      <c r="DZ19" s="1"/>
      <c r="EA19" s="1"/>
      <c r="EB19" s="1"/>
      <c r="EC19" s="1"/>
      <c r="ED19" s="1"/>
      <c r="EE19" s="1"/>
    </row>
    <row r="20" spans="2:135" s="5" customFormat="1" ht="12.6" customHeight="1" x14ac:dyDescent="0.25">
      <c r="B20" s="44" t="s">
        <v>379</v>
      </c>
      <c r="C20" s="39">
        <v>10089.508253058597</v>
      </c>
      <c r="D20" s="39">
        <v>8172.2702542675133</v>
      </c>
      <c r="E20" s="39">
        <v>5602.5471995155604</v>
      </c>
      <c r="F20" s="39">
        <v>7050.3640177928492</v>
      </c>
      <c r="G20" s="39">
        <v>11296.878353297147</v>
      </c>
      <c r="H20" s="39">
        <v>8602.9800305857352</v>
      </c>
      <c r="I20" s="233">
        <v>8492.2832420567211</v>
      </c>
      <c r="J20" s="233">
        <v>2074.8647257851749</v>
      </c>
      <c r="K20"/>
      <c r="L20"/>
      <c r="M20"/>
      <c r="N20" s="167"/>
      <c r="O20" s="167"/>
      <c r="P20" s="167"/>
      <c r="Q20" s="167"/>
      <c r="R20" s="167"/>
      <c r="S20"/>
      <c r="T20"/>
      <c r="U20" s="167"/>
      <c r="V20" s="167"/>
      <c r="W20" s="167"/>
      <c r="X20" s="167"/>
      <c r="Y20" s="167"/>
      <c r="Z20"/>
      <c r="AA20"/>
      <c r="AB20"/>
      <c r="AC20"/>
      <c r="AD20"/>
      <c r="AE20"/>
      <c r="AF20"/>
      <c r="AG20"/>
      <c r="AH20"/>
      <c r="AI20"/>
      <c r="AJ20"/>
      <c r="AK20"/>
      <c r="AL20"/>
      <c r="AM20"/>
      <c r="AN20"/>
      <c r="AO20"/>
      <c r="AP20"/>
      <c r="AQ20"/>
      <c r="AR20"/>
      <c r="AS20"/>
      <c r="AT20"/>
      <c r="AU20"/>
      <c r="AV20" s="1"/>
      <c r="AW20" s="1"/>
      <c r="AX20" s="1"/>
      <c r="AY20" s="1"/>
      <c r="AZ20" s="1"/>
      <c r="BA20" s="1"/>
      <c r="BB20" s="1"/>
      <c r="BC20" s="1"/>
      <c r="BD20" s="1"/>
      <c r="BE20" s="1"/>
      <c r="BF20" s="1"/>
      <c r="BG20" s="1"/>
      <c r="BH20" s="1"/>
      <c r="BI20" s="1"/>
      <c r="BJ20" s="1"/>
      <c r="BK20" s="1"/>
      <c r="BL20" s="1"/>
      <c r="BM20" s="1"/>
      <c r="BN20" s="1"/>
      <c r="BO20" s="1"/>
      <c r="BP20" s="1"/>
      <c r="BQ20" s="1"/>
      <c r="BR20" s="1"/>
      <c r="BS20" s="1"/>
      <c r="BT20" s="1"/>
      <c r="BU20" s="1"/>
      <c r="BV20" s="1"/>
      <c r="BW20" s="1"/>
      <c r="BX20" s="1"/>
      <c r="BY20" s="1"/>
      <c r="BZ20" s="1"/>
      <c r="CA20" s="1"/>
      <c r="CB20" s="1"/>
      <c r="CC20" s="1"/>
      <c r="CD20" s="1"/>
      <c r="CE20" s="1"/>
      <c r="CF20" s="1"/>
      <c r="CG20" s="1"/>
      <c r="CH20" s="1"/>
      <c r="CI20" s="1"/>
      <c r="CJ20" s="1"/>
      <c r="CK20" s="1"/>
      <c r="CL20" s="1"/>
      <c r="CM20" s="1"/>
      <c r="CN20" s="1"/>
      <c r="CO20" s="1"/>
      <c r="CP20" s="1"/>
      <c r="CQ20" s="1"/>
      <c r="CR20" s="1"/>
      <c r="CS20" s="1"/>
      <c r="CT20" s="1"/>
      <c r="CU20" s="1"/>
      <c r="CV20" s="1"/>
      <c r="CW20" s="1"/>
      <c r="CX20" s="1"/>
      <c r="CY20" s="1"/>
      <c r="CZ20" s="1"/>
      <c r="DA20" s="1"/>
      <c r="DB20" s="1"/>
      <c r="DC20" s="1"/>
      <c r="DD20" s="1"/>
      <c r="DE20" s="1"/>
      <c r="DF20" s="1"/>
      <c r="DG20" s="1"/>
      <c r="DH20" s="1"/>
      <c r="DI20" s="1"/>
      <c r="DJ20" s="1"/>
      <c r="DK20" s="1"/>
      <c r="DL20" s="1"/>
      <c r="DM20" s="1"/>
      <c r="DN20" s="1"/>
      <c r="DO20" s="1"/>
      <c r="DP20" s="1"/>
      <c r="DQ20" s="1"/>
      <c r="DR20" s="1"/>
      <c r="DS20" s="1"/>
      <c r="DT20" s="1"/>
      <c r="DU20" s="1"/>
      <c r="DV20" s="1"/>
      <c r="DW20" s="1"/>
      <c r="DX20" s="1"/>
      <c r="DY20" s="1"/>
      <c r="DZ20" s="1"/>
      <c r="EA20" s="1"/>
      <c r="EB20" s="1"/>
      <c r="EC20" s="1"/>
      <c r="ED20" s="1"/>
      <c r="EE20" s="1"/>
    </row>
    <row r="21" spans="2:135" s="5" customFormat="1" ht="12.6" customHeight="1" x14ac:dyDescent="0.25">
      <c r="B21" s="45" t="s">
        <v>380</v>
      </c>
      <c r="C21" s="39">
        <v>3874.9748491928026</v>
      </c>
      <c r="D21" s="39">
        <v>3594.4616535357227</v>
      </c>
      <c r="E21" s="39">
        <v>2658.9343125766263</v>
      </c>
      <c r="F21" s="39">
        <v>3187.6187659810375</v>
      </c>
      <c r="G21" s="39">
        <v>3647.000619679372</v>
      </c>
      <c r="H21" s="39">
        <v>2800.3248789944146</v>
      </c>
      <c r="I21" s="233">
        <v>3090.1820478508944</v>
      </c>
      <c r="J21" s="39">
        <v>805.9250647524417</v>
      </c>
      <c r="K21"/>
      <c r="L21"/>
      <c r="M21"/>
      <c r="N21" s="167"/>
      <c r="O21" s="167"/>
      <c r="P21" s="167"/>
      <c r="Q21" s="167"/>
      <c r="R21" s="167"/>
      <c r="S21"/>
      <c r="T21"/>
      <c r="U21" s="167"/>
      <c r="V21" s="167"/>
      <c r="W21" s="167"/>
      <c r="X21" s="167"/>
      <c r="Y21" s="167"/>
      <c r="Z21"/>
      <c r="AA21"/>
      <c r="AB21"/>
      <c r="AC21"/>
      <c r="AD21"/>
      <c r="AE21"/>
      <c r="AF21"/>
      <c r="AG21"/>
      <c r="AH21"/>
      <c r="AI21"/>
      <c r="AJ21"/>
      <c r="AK21"/>
      <c r="AL21"/>
      <c r="AM21"/>
      <c r="AN21"/>
      <c r="AO21"/>
      <c r="AP21"/>
      <c r="AQ21"/>
      <c r="AR21"/>
      <c r="AS21"/>
      <c r="AT21"/>
      <c r="AU21"/>
      <c r="AV21" s="1"/>
      <c r="AW21" s="1"/>
      <c r="AX21" s="1"/>
      <c r="AY21" s="1"/>
      <c r="AZ21" s="1"/>
      <c r="BA21" s="1"/>
      <c r="BB21" s="1"/>
      <c r="BC21" s="1"/>
      <c r="BD21" s="1"/>
      <c r="BE21" s="1"/>
      <c r="BF21" s="1"/>
      <c r="BG21" s="1"/>
      <c r="BH21" s="1"/>
      <c r="BI21" s="1"/>
      <c r="BJ21" s="1"/>
      <c r="BK21" s="1"/>
      <c r="BL21" s="1"/>
      <c r="BM21" s="1"/>
      <c r="BN21" s="1"/>
      <c r="BO21" s="1"/>
      <c r="BP21" s="1"/>
      <c r="BQ21" s="1"/>
      <c r="BR21" s="1"/>
      <c r="BS21" s="1"/>
      <c r="BT21" s="1"/>
      <c r="BU21" s="1"/>
      <c r="BV21" s="1"/>
      <c r="BW21" s="1"/>
      <c r="BX21" s="1"/>
      <c r="BY21" s="1"/>
      <c r="BZ21" s="1"/>
      <c r="CA21" s="1"/>
      <c r="CB21" s="1"/>
      <c r="CC21" s="1"/>
      <c r="CD21" s="1"/>
      <c r="CE21" s="1"/>
      <c r="CF21" s="1"/>
      <c r="CG21" s="1"/>
      <c r="CH21" s="1"/>
      <c r="CI21" s="1"/>
      <c r="CJ21" s="1"/>
      <c r="CK21" s="1"/>
      <c r="CL21" s="1"/>
      <c r="CM21" s="1"/>
      <c r="CN21" s="1"/>
      <c r="CO21" s="1"/>
      <c r="CP21" s="1"/>
      <c r="CQ21" s="1"/>
      <c r="CR21" s="1"/>
      <c r="CS21" s="1"/>
      <c r="CT21" s="1"/>
      <c r="CU21" s="1"/>
      <c r="CV21" s="1"/>
      <c r="CW21" s="1"/>
      <c r="CX21" s="1"/>
      <c r="CY21" s="1"/>
      <c r="CZ21" s="1"/>
      <c r="DA21" s="1"/>
      <c r="DB21" s="1"/>
      <c r="DC21" s="1"/>
      <c r="DD21" s="1"/>
      <c r="DE21" s="1"/>
      <c r="DF21" s="1"/>
      <c r="DG21" s="1"/>
      <c r="DH21" s="1"/>
      <c r="DI21" s="1"/>
      <c r="DJ21" s="1"/>
      <c r="DK21" s="1"/>
      <c r="DL21" s="1"/>
      <c r="DM21" s="1"/>
      <c r="DN21" s="1"/>
      <c r="DO21" s="1"/>
      <c r="DP21" s="1"/>
      <c r="DQ21" s="1"/>
      <c r="DR21" s="1"/>
      <c r="DS21" s="1"/>
      <c r="DT21" s="1"/>
      <c r="DU21" s="1"/>
      <c r="DV21" s="1"/>
      <c r="DW21" s="1"/>
      <c r="DX21" s="1"/>
      <c r="DY21" s="1"/>
      <c r="DZ21" s="1"/>
      <c r="EA21" s="1"/>
      <c r="EB21" s="1"/>
      <c r="EC21" s="1"/>
      <c r="ED21" s="1"/>
      <c r="EE21" s="1"/>
    </row>
    <row r="22" spans="2:135" s="5" customFormat="1" ht="12.6" customHeight="1" x14ac:dyDescent="0.25">
      <c r="B22" s="45" t="s">
        <v>381</v>
      </c>
      <c r="C22" s="39">
        <v>1890.2484660426048</v>
      </c>
      <c r="D22" s="39">
        <v>1319.3205467794526</v>
      </c>
      <c r="E22" s="39">
        <v>510.70180255409429</v>
      </c>
      <c r="F22" s="39">
        <v>885.49893324036304</v>
      </c>
      <c r="G22" s="39">
        <v>2860.9008577660406</v>
      </c>
      <c r="H22" s="39">
        <v>1452.2911866906429</v>
      </c>
      <c r="I22" s="233">
        <v>1136.2861042091934</v>
      </c>
      <c r="J22" s="39">
        <v>247.81716166258775</v>
      </c>
      <c r="K22"/>
      <c r="L22"/>
      <c r="M22"/>
      <c r="N22" s="167"/>
      <c r="O22" s="167"/>
      <c r="P22" s="167"/>
      <c r="Q22" s="167"/>
      <c r="R22" s="167"/>
      <c r="S22"/>
      <c r="T22"/>
      <c r="U22" s="167"/>
      <c r="V22" s="167"/>
      <c r="W22" s="167"/>
      <c r="X22" s="167"/>
      <c r="Y22" s="167"/>
      <c r="Z22"/>
      <c r="AA22"/>
      <c r="AB22"/>
      <c r="AC22"/>
      <c r="AD22"/>
      <c r="AE22"/>
      <c r="AF22"/>
      <c r="AG22"/>
      <c r="AH22"/>
      <c r="AI22"/>
      <c r="AJ22"/>
      <c r="AK22"/>
      <c r="AL22"/>
      <c r="AM22"/>
      <c r="AN22"/>
      <c r="AO22"/>
      <c r="AP22"/>
      <c r="AQ22"/>
      <c r="AR22"/>
      <c r="AS22"/>
      <c r="AT22"/>
      <c r="AU22"/>
      <c r="AV22" s="1"/>
      <c r="AW22" s="1"/>
      <c r="AX22" s="1"/>
      <c r="AY22" s="1"/>
      <c r="AZ22" s="1"/>
      <c r="BA22" s="1"/>
      <c r="BB22" s="1"/>
      <c r="BC22" s="1"/>
      <c r="BD22" s="1"/>
      <c r="BE22" s="1"/>
      <c r="BF22" s="1"/>
      <c r="BG22" s="1"/>
      <c r="BH22" s="1"/>
      <c r="BI22" s="1"/>
      <c r="BJ22" s="1"/>
      <c r="BK22" s="1"/>
      <c r="BL22" s="1"/>
      <c r="BM22" s="1"/>
      <c r="BN22" s="1"/>
      <c r="BO22" s="1"/>
      <c r="BP22" s="1"/>
      <c r="BQ22" s="1"/>
      <c r="BR22" s="1"/>
      <c r="BS22" s="1"/>
      <c r="BT22" s="1"/>
      <c r="BU22" s="1"/>
      <c r="BV22" s="1"/>
      <c r="BW22" s="1"/>
      <c r="BX22" s="1"/>
      <c r="BY22" s="1"/>
      <c r="BZ22" s="1"/>
      <c r="CA22" s="1"/>
      <c r="CB22" s="1"/>
      <c r="CC22" s="1"/>
      <c r="CD22" s="1"/>
      <c r="CE22" s="1"/>
      <c r="CF22" s="1"/>
      <c r="CG22" s="1"/>
      <c r="CH22" s="1"/>
      <c r="CI22" s="1"/>
      <c r="CJ22" s="1"/>
      <c r="CK22" s="1"/>
      <c r="CL22" s="1"/>
      <c r="CM22" s="1"/>
      <c r="CN22" s="1"/>
      <c r="CO22" s="1"/>
      <c r="CP22" s="1"/>
      <c r="CQ22" s="1"/>
      <c r="CR22" s="1"/>
      <c r="CS22" s="1"/>
      <c r="CT22" s="1"/>
      <c r="CU22" s="1"/>
      <c r="CV22" s="1"/>
      <c r="CW22" s="1"/>
      <c r="CX22" s="1"/>
      <c r="CY22" s="1"/>
      <c r="CZ22" s="1"/>
      <c r="DA22" s="1"/>
      <c r="DB22" s="1"/>
      <c r="DC22" s="1"/>
      <c r="DD22" s="1"/>
      <c r="DE22" s="1"/>
      <c r="DF22" s="1"/>
      <c r="DG22" s="1"/>
      <c r="DH22" s="1"/>
      <c r="DI22" s="1"/>
      <c r="DJ22" s="1"/>
      <c r="DK22" s="1"/>
      <c r="DL22" s="1"/>
      <c r="DM22" s="1"/>
      <c r="DN22" s="1"/>
      <c r="DO22" s="1"/>
      <c r="DP22" s="1"/>
      <c r="DQ22" s="1"/>
      <c r="DR22" s="1"/>
      <c r="DS22" s="1"/>
      <c r="DT22" s="1"/>
      <c r="DU22" s="1"/>
      <c r="DV22" s="1"/>
      <c r="DW22" s="1"/>
      <c r="DX22" s="1"/>
      <c r="DY22" s="1"/>
      <c r="DZ22" s="1"/>
      <c r="EA22" s="1"/>
      <c r="EB22" s="1"/>
      <c r="EC22" s="1"/>
      <c r="ED22" s="1"/>
      <c r="EE22" s="1"/>
    </row>
    <row r="23" spans="2:135" s="5" customFormat="1" ht="12.6" customHeight="1" x14ac:dyDescent="0.25">
      <c r="B23" s="45" t="s">
        <v>382</v>
      </c>
      <c r="C23" s="39">
        <v>2027.0197496800001</v>
      </c>
      <c r="D23" s="39">
        <v>1782.9313914899999</v>
      </c>
      <c r="E23" s="39">
        <v>1251.0214518099999</v>
      </c>
      <c r="F23" s="39">
        <v>1456.3563565499999</v>
      </c>
      <c r="G23" s="39">
        <v>1455.9430571600001</v>
      </c>
      <c r="H23" s="39">
        <v>1635.4547289018001</v>
      </c>
      <c r="I23" s="233">
        <v>1424.18798027</v>
      </c>
      <c r="J23" s="39">
        <v>316.80020576000004</v>
      </c>
      <c r="K23"/>
      <c r="L23"/>
      <c r="M23"/>
      <c r="N23" s="167"/>
      <c r="O23" s="167"/>
      <c r="P23" s="167"/>
      <c r="Q23" s="167"/>
      <c r="R23" s="167"/>
      <c r="S23"/>
      <c r="T23"/>
      <c r="U23" s="167"/>
      <c r="V23" s="167"/>
      <c r="W23" s="167"/>
      <c r="X23" s="167"/>
      <c r="Y23" s="167"/>
      <c r="Z23"/>
      <c r="AA23"/>
      <c r="AB23"/>
      <c r="AC23"/>
      <c r="AD23"/>
      <c r="AE23"/>
      <c r="AF23"/>
      <c r="AG23"/>
      <c r="AH23"/>
      <c r="AI23"/>
      <c r="AJ23"/>
      <c r="AK23"/>
      <c r="AL23"/>
      <c r="AM23"/>
      <c r="AN23"/>
      <c r="AO23"/>
      <c r="AP23"/>
      <c r="AQ23"/>
      <c r="AR23"/>
      <c r="AS23"/>
      <c r="AT23"/>
      <c r="AU23"/>
      <c r="AV23" s="1"/>
      <c r="AW23" s="1"/>
      <c r="AX23" s="1"/>
      <c r="AY23" s="1"/>
      <c r="AZ23" s="1"/>
      <c r="BA23" s="1"/>
      <c r="BB23" s="1"/>
      <c r="BC23" s="1"/>
      <c r="BD23" s="1"/>
      <c r="BE23" s="1"/>
      <c r="BF23" s="1"/>
      <c r="BG23" s="1"/>
      <c r="BH23" s="1"/>
      <c r="BI23" s="1"/>
      <c r="BJ23" s="1"/>
      <c r="BK23" s="1"/>
      <c r="BL23" s="1"/>
      <c r="BM23" s="1"/>
      <c r="BN23" s="1"/>
      <c r="BO23" s="1"/>
      <c r="BP23" s="1"/>
      <c r="BQ23" s="1"/>
      <c r="BR23" s="1"/>
      <c r="BS23" s="1"/>
      <c r="BT23" s="1"/>
      <c r="BU23" s="1"/>
      <c r="BV23" s="1"/>
      <c r="BW23" s="1"/>
      <c r="BX23" s="1"/>
      <c r="BY23" s="1"/>
      <c r="BZ23" s="1"/>
      <c r="CA23" s="1"/>
      <c r="CB23" s="1"/>
      <c r="CC23" s="1"/>
      <c r="CD23" s="1"/>
      <c r="CE23" s="1"/>
      <c r="CF23" s="1"/>
      <c r="CG23" s="1"/>
      <c r="CH23" s="1"/>
      <c r="CI23" s="1"/>
      <c r="CJ23" s="1"/>
      <c r="CK23" s="1"/>
      <c r="CL23" s="1"/>
      <c r="CM23" s="1"/>
      <c r="CN23" s="1"/>
      <c r="CO23" s="1"/>
      <c r="CP23" s="1"/>
      <c r="CQ23" s="1"/>
      <c r="CR23" s="1"/>
      <c r="CS23" s="1"/>
      <c r="CT23" s="1"/>
      <c r="CU23" s="1"/>
      <c r="CV23" s="1"/>
      <c r="CW23" s="1"/>
      <c r="CX23" s="1"/>
      <c r="CY23" s="1"/>
      <c r="CZ23" s="1"/>
      <c r="DA23" s="1"/>
      <c r="DB23" s="1"/>
      <c r="DC23" s="1"/>
      <c r="DD23" s="1"/>
      <c r="DE23" s="1"/>
      <c r="DF23" s="1"/>
      <c r="DG23" s="1"/>
      <c r="DH23" s="1"/>
      <c r="DI23" s="1"/>
      <c r="DJ23" s="1"/>
      <c r="DK23" s="1"/>
      <c r="DL23" s="1"/>
      <c r="DM23" s="1"/>
      <c r="DN23" s="1"/>
      <c r="DO23" s="1"/>
      <c r="DP23" s="1"/>
      <c r="DQ23" s="1"/>
      <c r="DR23" s="1"/>
      <c r="DS23" s="1"/>
      <c r="DT23" s="1"/>
      <c r="DU23" s="1"/>
      <c r="DV23" s="1"/>
      <c r="DW23" s="1"/>
      <c r="DX23" s="1"/>
      <c r="DY23" s="1"/>
      <c r="DZ23" s="1"/>
      <c r="EA23" s="1"/>
      <c r="EB23" s="1"/>
      <c r="EC23" s="1"/>
      <c r="ED23" s="1"/>
      <c r="EE23" s="1"/>
    </row>
    <row r="24" spans="2:135" s="5" customFormat="1" ht="12.6" customHeight="1" x14ac:dyDescent="0.25">
      <c r="B24" s="43" t="s">
        <v>943</v>
      </c>
      <c r="C24" s="39">
        <v>-7829.5475010723439</v>
      </c>
      <c r="D24" s="39">
        <v>-7516.2992796657763</v>
      </c>
      <c r="E24" s="39">
        <v>-4924.156920245</v>
      </c>
      <c r="F24" s="39">
        <v>-5783.9506965119863</v>
      </c>
      <c r="G24" s="39">
        <v>-8696.1309759380274</v>
      </c>
      <c r="H24" s="39">
        <v>-8602.6262351475289</v>
      </c>
      <c r="I24" s="233">
        <v>-7644.1100014729354</v>
      </c>
      <c r="J24" s="233">
        <v>-1324.9267935607238</v>
      </c>
      <c r="K24"/>
      <c r="L24"/>
      <c r="M24"/>
      <c r="N24"/>
      <c r="O24"/>
      <c r="P24"/>
      <c r="Q24"/>
      <c r="R24"/>
      <c r="S24"/>
      <c r="T24"/>
      <c r="U24" s="167"/>
      <c r="V24" s="167"/>
      <c r="W24" s="167"/>
      <c r="X24" s="167"/>
      <c r="Y24" s="167"/>
      <c r="Z24"/>
      <c r="AA24"/>
      <c r="AB24"/>
      <c r="AC24"/>
      <c r="AD24"/>
      <c r="AE24"/>
      <c r="AF24"/>
      <c r="AG24"/>
      <c r="AH24"/>
      <c r="AI24"/>
      <c r="AJ24"/>
      <c r="AK24"/>
      <c r="AL24"/>
      <c r="AM24"/>
      <c r="AN24"/>
      <c r="AO24"/>
      <c r="AP24"/>
      <c r="AQ24"/>
      <c r="AR24"/>
      <c r="AS24"/>
      <c r="AT24"/>
      <c r="AU24"/>
      <c r="AV24" s="1"/>
      <c r="AW24" s="1"/>
      <c r="AX24" s="1"/>
      <c r="AY24" s="1"/>
      <c r="AZ24" s="1"/>
      <c r="BA24" s="1"/>
      <c r="BB24" s="1"/>
      <c r="BC24" s="1"/>
      <c r="BD24" s="1"/>
      <c r="BE24" s="1"/>
      <c r="BF24" s="1"/>
      <c r="BG24" s="1"/>
      <c r="BH24" s="1"/>
      <c r="BI24" s="1"/>
      <c r="BJ24" s="1"/>
      <c r="BK24" s="1"/>
      <c r="BL24" s="1"/>
      <c r="BM24" s="1"/>
      <c r="BN24" s="1"/>
      <c r="BO24" s="1"/>
      <c r="BP24" s="1"/>
      <c r="BQ24" s="1"/>
      <c r="BR24" s="1"/>
      <c r="BS24" s="1"/>
      <c r="BT24" s="1"/>
      <c r="BU24" s="1"/>
      <c r="BV24" s="1"/>
      <c r="BW24" s="1"/>
      <c r="BX24" s="1"/>
      <c r="BY24" s="1"/>
      <c r="BZ24" s="1"/>
      <c r="CA24" s="1"/>
      <c r="CB24" s="1"/>
      <c r="CC24" s="1"/>
      <c r="CD24" s="1"/>
      <c r="CE24" s="1"/>
      <c r="CF24" s="1"/>
      <c r="CG24" s="1"/>
      <c r="CH24" s="1"/>
      <c r="CI24" s="1"/>
      <c r="CJ24" s="1"/>
      <c r="CK24" s="1"/>
      <c r="CL24" s="1"/>
      <c r="CM24" s="1"/>
      <c r="CN24" s="1"/>
      <c r="CO24" s="1"/>
      <c r="CP24" s="1"/>
      <c r="CQ24" s="1"/>
      <c r="CR24" s="1"/>
      <c r="CS24" s="1"/>
      <c r="CT24" s="1"/>
      <c r="CU24" s="1"/>
      <c r="CV24" s="1"/>
      <c r="CW24" s="1"/>
      <c r="CX24" s="1"/>
      <c r="CY24" s="1"/>
      <c r="CZ24" s="1"/>
      <c r="DA24" s="1"/>
      <c r="DB24" s="1"/>
      <c r="DC24" s="1"/>
      <c r="DD24" s="1"/>
      <c r="DE24" s="1"/>
      <c r="DF24" s="1"/>
      <c r="DG24" s="1"/>
      <c r="DH24" s="1"/>
      <c r="DI24" s="1"/>
      <c r="DJ24" s="1"/>
      <c r="DK24" s="1"/>
      <c r="DL24" s="1"/>
      <c r="DM24" s="1"/>
      <c r="DN24" s="1"/>
      <c r="DO24" s="1"/>
      <c r="DP24" s="1"/>
      <c r="DQ24" s="1"/>
      <c r="DR24" s="1"/>
      <c r="DS24" s="1"/>
      <c r="DT24" s="1"/>
      <c r="DU24" s="1"/>
      <c r="DV24" s="1"/>
      <c r="DW24" s="1"/>
      <c r="DX24" s="1"/>
      <c r="DY24" s="1"/>
      <c r="DZ24" s="1"/>
      <c r="EA24" s="1"/>
      <c r="EB24" s="1"/>
      <c r="EC24" s="1"/>
      <c r="ED24" s="1"/>
      <c r="EE24" s="1"/>
    </row>
    <row r="25" spans="2:135" s="5" customFormat="1" ht="12.6" customHeight="1" x14ac:dyDescent="0.25">
      <c r="B25" s="44" t="s">
        <v>383</v>
      </c>
      <c r="C25" s="40">
        <v>2698.503054445262</v>
      </c>
      <c r="D25" s="40">
        <v>3124.3946280015944</v>
      </c>
      <c r="E25" s="40">
        <v>2775.7440187290003</v>
      </c>
      <c r="F25" s="40">
        <v>2327.5153750293821</v>
      </c>
      <c r="G25" s="40">
        <v>2601.9284507861694</v>
      </c>
      <c r="H25" s="40">
        <v>4513.4840028770668</v>
      </c>
      <c r="I25" s="233">
        <v>3810.0922956570048</v>
      </c>
      <c r="J25" s="40">
        <v>585.81877105363606</v>
      </c>
      <c r="K25"/>
      <c r="L25"/>
      <c r="M25"/>
      <c r="N25"/>
      <c r="O25"/>
      <c r="P25"/>
      <c r="Q25"/>
      <c r="R25"/>
      <c r="S25"/>
      <c r="T25"/>
      <c r="U25" s="167"/>
      <c r="V25" s="167"/>
      <c r="W25" s="167"/>
      <c r="X25" s="167"/>
      <c r="Y25" s="167"/>
      <c r="Z25"/>
      <c r="AA25"/>
      <c r="AB25"/>
      <c r="AC25"/>
      <c r="AD25"/>
      <c r="AE25"/>
      <c r="AF25"/>
      <c r="AG25"/>
      <c r="AH25"/>
      <c r="AI25"/>
      <c r="AJ25"/>
      <c r="AK25"/>
      <c r="AL25"/>
      <c r="AM25"/>
      <c r="AN25"/>
      <c r="AO25"/>
      <c r="AP25"/>
      <c r="AQ25"/>
      <c r="AR25"/>
      <c r="AS25"/>
      <c r="AT25"/>
      <c r="AU25"/>
      <c r="AV25" s="1"/>
      <c r="AW25" s="1"/>
      <c r="AX25" s="1"/>
      <c r="AY25" s="1"/>
      <c r="AZ25" s="1"/>
      <c r="BA25" s="1"/>
      <c r="BB25" s="1"/>
      <c r="BC25" s="1"/>
      <c r="BD25" s="1"/>
      <c r="BE25" s="1"/>
      <c r="BF25" s="1"/>
      <c r="BG25" s="1"/>
      <c r="BH25" s="1"/>
      <c r="BI25" s="1"/>
      <c r="BJ25" s="1"/>
      <c r="BK25" s="1"/>
      <c r="BL25" s="1"/>
      <c r="BM25" s="1"/>
      <c r="BN25" s="1"/>
      <c r="BO25" s="1"/>
      <c r="BP25" s="1"/>
      <c r="BQ25" s="1"/>
      <c r="BR25" s="1"/>
      <c r="BS25" s="1"/>
      <c r="BT25" s="1"/>
      <c r="BU25" s="1"/>
      <c r="BV25" s="1"/>
      <c r="BW25" s="1"/>
      <c r="BX25" s="1"/>
      <c r="BY25" s="1"/>
      <c r="BZ25" s="1"/>
      <c r="CA25" s="1"/>
      <c r="CB25" s="1"/>
      <c r="CC25" s="1"/>
      <c r="CD25" s="1"/>
      <c r="CE25" s="1"/>
      <c r="CF25" s="1"/>
      <c r="CG25" s="1"/>
      <c r="CH25" s="1"/>
      <c r="CI25" s="1"/>
      <c r="CJ25" s="1"/>
      <c r="CK25" s="1"/>
      <c r="CL25" s="1"/>
      <c r="CM25" s="1"/>
      <c r="CN25" s="1"/>
      <c r="CO25" s="1"/>
      <c r="CP25" s="1"/>
      <c r="CQ25" s="1"/>
      <c r="CR25" s="1"/>
      <c r="CS25" s="1"/>
      <c r="CT25" s="1"/>
      <c r="CU25" s="1"/>
      <c r="CV25" s="1"/>
      <c r="CW25" s="1"/>
      <c r="CX25" s="1"/>
      <c r="CY25" s="1"/>
      <c r="CZ25" s="1"/>
      <c r="DA25" s="1"/>
      <c r="DB25" s="1"/>
      <c r="DC25" s="1"/>
      <c r="DD25" s="1"/>
      <c r="DE25" s="1"/>
      <c r="DF25" s="1"/>
      <c r="DG25" s="1"/>
      <c r="DH25" s="1"/>
      <c r="DI25" s="1"/>
      <c r="DJ25" s="1"/>
      <c r="DK25" s="1"/>
      <c r="DL25" s="1"/>
      <c r="DM25" s="1"/>
      <c r="DN25" s="1"/>
      <c r="DO25" s="1"/>
      <c r="DP25" s="1"/>
      <c r="DQ25" s="1"/>
      <c r="DR25" s="1"/>
      <c r="DS25" s="1"/>
      <c r="DT25" s="1"/>
      <c r="DU25" s="1"/>
      <c r="DV25" s="1"/>
      <c r="DW25" s="1"/>
      <c r="DX25" s="1"/>
      <c r="DY25" s="1"/>
      <c r="DZ25" s="1"/>
      <c r="EA25" s="1"/>
      <c r="EB25" s="1"/>
      <c r="EC25" s="1"/>
      <c r="ED25" s="1"/>
      <c r="EE25" s="1"/>
    </row>
    <row r="26" spans="2:135" s="5" customFormat="1" ht="12.6" customHeight="1" x14ac:dyDescent="0.25">
      <c r="B26" s="44" t="s">
        <v>384</v>
      </c>
      <c r="C26" s="40">
        <v>5097.0947528600009</v>
      </c>
      <c r="D26" s="40">
        <v>4695.1905517300002</v>
      </c>
      <c r="E26" s="40">
        <v>2188.5224342699998</v>
      </c>
      <c r="F26" s="40">
        <v>3403.2901024900002</v>
      </c>
      <c r="G26" s="40">
        <v>5880.9450099999995</v>
      </c>
      <c r="H26" s="40">
        <v>4368.2377834899999</v>
      </c>
      <c r="I26" s="233">
        <v>4148.2979378134487</v>
      </c>
      <c r="J26" s="40">
        <v>810.48332471000003</v>
      </c>
      <c r="K26"/>
      <c r="L26"/>
      <c r="M26"/>
      <c r="N26"/>
      <c r="O26"/>
      <c r="P26"/>
      <c r="Q26"/>
      <c r="R26"/>
      <c r="S26"/>
      <c r="T26"/>
      <c r="U26" s="167"/>
      <c r="V26" s="167"/>
      <c r="W26" s="167"/>
      <c r="X26" s="167"/>
      <c r="Y26" s="167"/>
      <c r="Z26"/>
      <c r="AA26"/>
      <c r="AB26"/>
      <c r="AC26"/>
      <c r="AD26"/>
      <c r="AE26"/>
      <c r="AF26"/>
      <c r="AG26"/>
      <c r="AH26"/>
      <c r="AI26"/>
      <c r="AJ26"/>
      <c r="AK26"/>
      <c r="AL26"/>
      <c r="AM26"/>
      <c r="AN26"/>
      <c r="AO26"/>
      <c r="AP26"/>
      <c r="AQ26"/>
      <c r="AR26"/>
      <c r="AS26"/>
      <c r="AT26"/>
      <c r="AU26"/>
      <c r="AV26" s="1"/>
      <c r="AW26" s="1"/>
      <c r="AX26" s="1"/>
      <c r="AY26" s="1"/>
      <c r="AZ26" s="1"/>
      <c r="BA26" s="1"/>
      <c r="BB26" s="1"/>
      <c r="BC26" s="1"/>
      <c r="BD26" s="1"/>
      <c r="BE26" s="1"/>
      <c r="BF26" s="1"/>
      <c r="BG26" s="1"/>
      <c r="BH26" s="1"/>
      <c r="BI26" s="1"/>
      <c r="BJ26" s="1"/>
      <c r="BK26" s="1"/>
      <c r="BL26" s="1"/>
      <c r="BM26" s="1"/>
      <c r="BN26" s="1"/>
      <c r="BO26" s="1"/>
      <c r="BP26" s="1"/>
      <c r="BQ26" s="1"/>
      <c r="BR26" s="1"/>
      <c r="BS26" s="1"/>
      <c r="BT26" s="1"/>
      <c r="BU26" s="1"/>
      <c r="BV26" s="1"/>
      <c r="BW26" s="1"/>
      <c r="BX26" s="1"/>
      <c r="BY26" s="1"/>
      <c r="BZ26" s="1"/>
      <c r="CA26" s="1"/>
      <c r="CB26" s="1"/>
      <c r="CC26" s="1"/>
      <c r="CD26" s="1"/>
      <c r="CE26" s="1"/>
      <c r="CF26" s="1"/>
      <c r="CG26" s="1"/>
      <c r="CH26" s="1"/>
      <c r="CI26" s="1"/>
      <c r="CJ26" s="1"/>
      <c r="CK26" s="1"/>
      <c r="CL26" s="1"/>
      <c r="CM26" s="1"/>
      <c r="CN26" s="1"/>
      <c r="CO26" s="1"/>
      <c r="CP26" s="1"/>
      <c r="CQ26" s="1"/>
      <c r="CR26" s="1"/>
      <c r="CS26" s="1"/>
      <c r="CT26" s="1"/>
      <c r="CU26" s="1"/>
      <c r="CV26" s="1"/>
      <c r="CW26" s="1"/>
      <c r="CX26" s="1"/>
      <c r="CY26" s="1"/>
      <c r="CZ26" s="1"/>
      <c r="DA26" s="1"/>
      <c r="DB26" s="1"/>
      <c r="DC26" s="1"/>
      <c r="DD26" s="1"/>
      <c r="DE26" s="1"/>
      <c r="DF26" s="1"/>
      <c r="DG26" s="1"/>
      <c r="DH26" s="1"/>
      <c r="DI26" s="1"/>
      <c r="DJ26" s="1"/>
      <c r="DK26" s="1"/>
      <c r="DL26" s="1"/>
      <c r="DM26" s="1"/>
      <c r="DN26" s="1"/>
      <c r="DO26" s="1"/>
      <c r="DP26" s="1"/>
      <c r="DQ26" s="1"/>
      <c r="DR26" s="1"/>
      <c r="DS26" s="1"/>
      <c r="DT26" s="1"/>
      <c r="DU26" s="1"/>
      <c r="DV26" s="1"/>
      <c r="DW26" s="1"/>
      <c r="DX26" s="1"/>
      <c r="DY26" s="1"/>
      <c r="DZ26" s="1"/>
      <c r="EA26" s="1"/>
      <c r="EB26" s="1"/>
      <c r="EC26" s="1"/>
      <c r="ED26" s="1"/>
      <c r="EE26" s="1"/>
    </row>
    <row r="27" spans="2:135" s="5" customFormat="1" ht="12.6" customHeight="1" x14ac:dyDescent="0.25">
      <c r="B27" s="43" t="s">
        <v>385</v>
      </c>
      <c r="C27" s="39">
        <v>-269.38169170000003</v>
      </c>
      <c r="D27" s="39">
        <v>-227.12006729677333</v>
      </c>
      <c r="E27" s="39">
        <v>-62.682904621672925</v>
      </c>
      <c r="F27" s="39">
        <v>-646.38625521259178</v>
      </c>
      <c r="G27" s="39">
        <v>-1096.9903932323573</v>
      </c>
      <c r="H27" s="39">
        <v>-485.09349627829306</v>
      </c>
      <c r="I27" s="233">
        <v>-287.43046878197617</v>
      </c>
      <c r="J27" s="233">
        <v>-88.388339401027466</v>
      </c>
      <c r="K27"/>
      <c r="L27"/>
      <c r="M27"/>
      <c r="N27"/>
      <c r="O27"/>
      <c r="P27"/>
      <c r="Q27"/>
      <c r="R27"/>
      <c r="S27"/>
      <c r="T27"/>
      <c r="U27" s="167"/>
      <c r="V27" s="167"/>
      <c r="W27" s="167"/>
      <c r="X27" s="167"/>
      <c r="Y27" s="167"/>
      <c r="Z27"/>
      <c r="AA27"/>
      <c r="AB27"/>
      <c r="AC27"/>
      <c r="AD27"/>
      <c r="AE27"/>
      <c r="AF27"/>
      <c r="AG27"/>
      <c r="AH27"/>
      <c r="AI27"/>
      <c r="AJ27"/>
      <c r="AK27"/>
      <c r="AL27"/>
      <c r="AM27"/>
      <c r="AN27"/>
      <c r="AO27"/>
      <c r="AP27"/>
      <c r="AQ27"/>
      <c r="AR27"/>
      <c r="AS27"/>
      <c r="AT27"/>
      <c r="AU27"/>
      <c r="AV27" s="1"/>
      <c r="AW27" s="1"/>
      <c r="AX27" s="1"/>
      <c r="AY27" s="1"/>
      <c r="AZ27" s="1"/>
      <c r="BA27" s="1"/>
      <c r="BB27" s="1"/>
      <c r="BC27" s="1"/>
      <c r="BD27" s="1"/>
      <c r="BE27" s="1"/>
      <c r="BF27" s="1"/>
      <c r="BG27" s="1"/>
      <c r="BH27" s="1"/>
      <c r="BI27" s="1"/>
      <c r="BJ27" s="1"/>
      <c r="BK27" s="1"/>
      <c r="BL27" s="1"/>
      <c r="BM27" s="1"/>
      <c r="BN27" s="1"/>
      <c r="BO27" s="1"/>
      <c r="BP27" s="1"/>
      <c r="BQ27" s="1"/>
      <c r="BR27" s="1"/>
      <c r="BS27" s="1"/>
      <c r="BT27" s="1"/>
      <c r="BU27" s="1"/>
      <c r="BV27" s="1"/>
      <c r="BW27" s="1"/>
      <c r="BX27" s="1"/>
      <c r="BY27" s="1"/>
      <c r="BZ27" s="1"/>
      <c r="CA27" s="1"/>
      <c r="CB27" s="1"/>
      <c r="CC27" s="1"/>
      <c r="CD27" s="1"/>
      <c r="CE27" s="1"/>
      <c r="CF27" s="1"/>
      <c r="CG27" s="1"/>
      <c r="CH27" s="1"/>
      <c r="CI27" s="1"/>
      <c r="CJ27" s="1"/>
      <c r="CK27" s="1"/>
      <c r="CL27" s="1"/>
      <c r="CM27" s="1"/>
      <c r="CN27" s="1"/>
      <c r="CO27" s="1"/>
      <c r="CP27" s="1"/>
      <c r="CQ27" s="1"/>
      <c r="CR27" s="1"/>
      <c r="CS27" s="1"/>
      <c r="CT27" s="1"/>
      <c r="CU27" s="1"/>
      <c r="CV27" s="1"/>
      <c r="CW27" s="1"/>
      <c r="CX27" s="1"/>
      <c r="CY27" s="1"/>
      <c r="CZ27" s="1"/>
      <c r="DA27" s="1"/>
      <c r="DB27" s="1"/>
      <c r="DC27" s="1"/>
      <c r="DD27" s="1"/>
      <c r="DE27" s="1"/>
      <c r="DF27" s="1"/>
      <c r="DG27" s="1"/>
      <c r="DH27" s="1"/>
      <c r="DI27" s="1"/>
      <c r="DJ27" s="1"/>
      <c r="DK27" s="1"/>
      <c r="DL27" s="1"/>
      <c r="DM27" s="1"/>
      <c r="DN27" s="1"/>
      <c r="DO27" s="1"/>
      <c r="DP27" s="1"/>
      <c r="DQ27" s="1"/>
      <c r="DR27" s="1"/>
      <c r="DS27" s="1"/>
      <c r="DT27" s="1"/>
      <c r="DU27" s="1"/>
      <c r="DV27" s="1"/>
      <c r="DW27" s="1"/>
      <c r="DX27" s="1"/>
      <c r="DY27" s="1"/>
      <c r="DZ27" s="1"/>
      <c r="EA27" s="1"/>
      <c r="EB27" s="1"/>
      <c r="EC27" s="1"/>
      <c r="ED27" s="1"/>
      <c r="EE27" s="1"/>
    </row>
    <row r="28" spans="2:135" s="5" customFormat="1" ht="18" customHeight="1" x14ac:dyDescent="0.25">
      <c r="B28" s="29" t="s">
        <v>828</v>
      </c>
      <c r="C28" s="231">
        <v>2.9310960000000001</v>
      </c>
      <c r="D28" s="231">
        <v>2.0451899999999998</v>
      </c>
      <c r="E28" s="231">
        <v>1.1803371607187763</v>
      </c>
      <c r="F28" s="231">
        <v>1.9601030264213823</v>
      </c>
      <c r="G28" s="231">
        <v>-2.1505342013217201</v>
      </c>
      <c r="H28" s="231">
        <v>2.4156216224874707</v>
      </c>
      <c r="I28" s="232">
        <v>-109.04700404203359</v>
      </c>
      <c r="J28" s="232">
        <v>0.70825837999999997</v>
      </c>
      <c r="K28"/>
      <c r="L28" s="167"/>
      <c r="M28" s="167"/>
      <c r="N28" s="167"/>
      <c r="O28" s="167"/>
      <c r="P28" s="167"/>
      <c r="Q28" s="167"/>
      <c r="R28" s="167"/>
      <c r="S28" s="167"/>
      <c r="T28"/>
      <c r="U28" s="167"/>
      <c r="V28" s="167"/>
      <c r="W28" s="167"/>
      <c r="X28" s="167"/>
      <c r="Y28" s="167"/>
      <c r="Z28"/>
      <c r="AA28"/>
      <c r="AB28"/>
      <c r="AC28"/>
      <c r="AD28"/>
      <c r="AE28"/>
      <c r="AF28"/>
      <c r="AG28"/>
      <c r="AH28"/>
      <c r="AI28"/>
      <c r="AJ28"/>
      <c r="AK28"/>
      <c r="AL28"/>
      <c r="AM28"/>
      <c r="AN28"/>
      <c r="AO28"/>
      <c r="AP28"/>
      <c r="AQ28"/>
      <c r="AR28"/>
      <c r="AS28"/>
      <c r="AT28"/>
      <c r="AU28"/>
      <c r="AV28" s="1"/>
      <c r="AW28" s="1"/>
      <c r="AX28" s="1"/>
      <c r="AY28" s="1"/>
      <c r="AZ28" s="1"/>
      <c r="BA28" s="1"/>
      <c r="BB28" s="1"/>
      <c r="BC28" s="1"/>
      <c r="BD28" s="1"/>
      <c r="BE28" s="1"/>
      <c r="BF28" s="1"/>
      <c r="BG28" s="1"/>
      <c r="BH28" s="1"/>
      <c r="BI28" s="1"/>
      <c r="BJ28" s="1"/>
      <c r="BK28" s="1"/>
      <c r="BL28" s="1"/>
      <c r="BM28" s="1"/>
      <c r="BN28" s="1"/>
      <c r="BO28" s="1"/>
      <c r="BP28" s="1"/>
      <c r="BQ28" s="1"/>
      <c r="BR28" s="1"/>
      <c r="BS28" s="1"/>
      <c r="BT28" s="1"/>
      <c r="BU28" s="1"/>
      <c r="BV28" s="1"/>
      <c r="BW28" s="1"/>
      <c r="BX28" s="1"/>
      <c r="BY28" s="1"/>
      <c r="BZ28" s="1"/>
      <c r="CA28" s="1"/>
      <c r="CB28" s="1"/>
      <c r="CC28" s="1"/>
      <c r="CD28" s="1"/>
      <c r="CE28" s="1"/>
      <c r="CF28" s="1"/>
      <c r="CG28" s="1"/>
      <c r="CH28" s="1"/>
      <c r="CI28" s="1"/>
      <c r="CJ28" s="1"/>
      <c r="CK28" s="1"/>
      <c r="CL28" s="1"/>
      <c r="CM28" s="1"/>
      <c r="CN28" s="1"/>
      <c r="CO28" s="1"/>
      <c r="CP28" s="1"/>
      <c r="CQ28" s="1"/>
      <c r="CR28" s="1"/>
      <c r="CS28" s="1"/>
      <c r="CT28" s="1"/>
      <c r="CU28" s="1"/>
      <c r="CV28" s="1"/>
      <c r="CW28" s="1"/>
      <c r="CX28" s="1"/>
      <c r="CY28" s="1"/>
      <c r="CZ28" s="1"/>
      <c r="DA28" s="1"/>
      <c r="DB28" s="1"/>
      <c r="DC28" s="1"/>
      <c r="DD28" s="1"/>
      <c r="DE28" s="1"/>
      <c r="DF28" s="1"/>
      <c r="DG28" s="1"/>
      <c r="DH28" s="1"/>
      <c r="DI28" s="1"/>
      <c r="DJ28" s="1"/>
      <c r="DK28" s="1"/>
      <c r="DL28" s="1"/>
      <c r="DM28" s="1"/>
      <c r="DN28" s="1"/>
      <c r="DO28" s="1"/>
      <c r="DP28" s="1"/>
      <c r="DQ28" s="1"/>
      <c r="DR28" s="1"/>
      <c r="DS28" s="1"/>
      <c r="DT28" s="1"/>
      <c r="DU28" s="1"/>
      <c r="DV28" s="1"/>
      <c r="DW28" s="1"/>
      <c r="DX28" s="1"/>
      <c r="DY28" s="1"/>
      <c r="DZ28" s="1"/>
      <c r="EA28" s="1"/>
      <c r="EB28" s="1"/>
      <c r="EC28" s="1"/>
      <c r="ED28" s="1"/>
      <c r="EE28" s="1"/>
    </row>
    <row r="29" spans="2:135" s="5" customFormat="1" ht="18" customHeight="1" x14ac:dyDescent="0.25">
      <c r="B29" s="29" t="s">
        <v>827</v>
      </c>
      <c r="C29" s="231">
        <v>7803.6548727234594</v>
      </c>
      <c r="D29" s="231">
        <v>3499.9637458627117</v>
      </c>
      <c r="E29" s="231">
        <v>2370.7453619640887</v>
      </c>
      <c r="F29" s="231">
        <v>5353.898311697847</v>
      </c>
      <c r="G29" s="231">
        <v>7835.3656711172871</v>
      </c>
      <c r="H29" s="231">
        <v>4456.2197732497516</v>
      </c>
      <c r="I29" s="232">
        <v>6085.538610804263</v>
      </c>
      <c r="J29" s="232">
        <v>626.59760859143898</v>
      </c>
      <c r="K29"/>
      <c r="L29"/>
      <c r="M29"/>
      <c r="N29"/>
      <c r="O29"/>
      <c r="P29"/>
      <c r="Q29"/>
      <c r="R29"/>
      <c r="S29"/>
      <c r="T29"/>
      <c r="U29" s="167"/>
      <c r="V29" s="167"/>
      <c r="W29" s="167"/>
      <c r="X29" s="167"/>
      <c r="Y29" s="167"/>
      <c r="Z29"/>
      <c r="AA29"/>
      <c r="AB29"/>
      <c r="AC29"/>
      <c r="AD29"/>
      <c r="AE29"/>
      <c r="AF29"/>
      <c r="AG29"/>
      <c r="AH29"/>
      <c r="AI29"/>
      <c r="AJ29"/>
      <c r="AK29"/>
      <c r="AL29"/>
      <c r="AM29"/>
      <c r="AN29"/>
      <c r="AO29"/>
      <c r="AP29"/>
      <c r="AQ29"/>
      <c r="AR29"/>
      <c r="AS29"/>
      <c r="AT29"/>
      <c r="AU29"/>
      <c r="AV29" s="1"/>
      <c r="AW29" s="1"/>
      <c r="AX29" s="1"/>
      <c r="AY29" s="1"/>
      <c r="AZ29" s="1"/>
      <c r="BA29" s="1"/>
      <c r="BB29" s="1"/>
      <c r="BC29" s="1"/>
      <c r="BD29" s="1"/>
      <c r="BE29" s="1"/>
      <c r="BF29" s="1"/>
      <c r="BG29" s="1"/>
      <c r="BH29" s="1"/>
      <c r="BI29" s="1"/>
      <c r="BJ29" s="1"/>
      <c r="BK29" s="1"/>
      <c r="BL29" s="1"/>
      <c r="BM29" s="1"/>
      <c r="BN29" s="1"/>
      <c r="BO29" s="1"/>
      <c r="BP29" s="1"/>
      <c r="BQ29" s="1"/>
      <c r="BR29" s="1"/>
      <c r="BS29" s="1"/>
      <c r="BT29" s="1"/>
      <c r="BU29" s="1"/>
      <c r="BV29" s="1"/>
      <c r="BW29" s="1"/>
      <c r="BX29" s="1"/>
      <c r="BY29" s="1"/>
      <c r="BZ29" s="1"/>
      <c r="CA29" s="1"/>
      <c r="CB29" s="1"/>
      <c r="CC29" s="1"/>
      <c r="CD29" s="1"/>
      <c r="CE29" s="1"/>
      <c r="CF29" s="1"/>
      <c r="CG29" s="1"/>
      <c r="CH29" s="1"/>
      <c r="CI29" s="1"/>
      <c r="CJ29" s="1"/>
      <c r="CK29" s="1"/>
      <c r="CL29" s="1"/>
      <c r="CM29" s="1"/>
      <c r="CN29" s="1"/>
      <c r="CO29" s="1"/>
      <c r="CP29" s="1"/>
      <c r="CQ29" s="1"/>
      <c r="CR29" s="1"/>
      <c r="CS29" s="1"/>
      <c r="CT29" s="1"/>
      <c r="CU29" s="1"/>
      <c r="CV29" s="1"/>
      <c r="CW29" s="1"/>
      <c r="CX29" s="1"/>
      <c r="CY29" s="1"/>
      <c r="CZ29" s="1"/>
      <c r="DA29" s="1"/>
      <c r="DB29" s="1"/>
      <c r="DC29" s="1"/>
      <c r="DD29" s="1"/>
      <c r="DE29" s="1"/>
      <c r="DF29" s="1"/>
      <c r="DG29" s="1"/>
      <c r="DH29" s="1"/>
      <c r="DI29" s="1"/>
      <c r="DJ29" s="1"/>
      <c r="DK29" s="1"/>
      <c r="DL29" s="1"/>
      <c r="DM29" s="1"/>
      <c r="DN29" s="1"/>
      <c r="DO29" s="1"/>
      <c r="DP29" s="1"/>
      <c r="DQ29" s="1"/>
      <c r="DR29" s="1"/>
      <c r="DS29" s="1"/>
      <c r="DT29" s="1"/>
      <c r="DU29" s="1"/>
      <c r="DV29" s="1"/>
      <c r="DW29" s="1"/>
      <c r="DX29" s="1"/>
      <c r="DY29" s="1"/>
      <c r="DZ29" s="1"/>
      <c r="EA29" s="1"/>
      <c r="EB29" s="1"/>
      <c r="EC29" s="1"/>
      <c r="ED29" s="1"/>
      <c r="EE29" s="1"/>
    </row>
    <row r="30" spans="2:135" customFormat="1" ht="12.6" customHeight="1" x14ac:dyDescent="0.2">
      <c r="B30" s="43" t="s">
        <v>995</v>
      </c>
      <c r="C30" s="39">
        <v>6461.7905806051194</v>
      </c>
      <c r="D30" s="39">
        <v>1749.0529123014671</v>
      </c>
      <c r="E30" s="39">
        <v>1956.9825820745366</v>
      </c>
      <c r="F30" s="39">
        <v>3297.745964365432</v>
      </c>
      <c r="G30" s="39">
        <v>6639.7190143438875</v>
      </c>
      <c r="H30" s="39">
        <v>2152.9883444680759</v>
      </c>
      <c r="I30" s="233">
        <v>1142.726311634244</v>
      </c>
      <c r="J30" s="233">
        <v>64.650316257281929</v>
      </c>
      <c r="U30" s="167"/>
      <c r="V30" s="167"/>
      <c r="W30" s="167"/>
      <c r="X30" s="167"/>
      <c r="Y30" s="167"/>
    </row>
    <row r="31" spans="2:135" customFormat="1" ht="18" customHeight="1" x14ac:dyDescent="0.2">
      <c r="B31" s="17" t="s">
        <v>829</v>
      </c>
      <c r="C31" s="234">
        <v>-544.13329819806404</v>
      </c>
      <c r="D31" s="234">
        <v>-650.56128086060016</v>
      </c>
      <c r="E31" s="234">
        <v>-1291.1583219920421</v>
      </c>
      <c r="F31" s="234">
        <v>-2132.0593431878369</v>
      </c>
      <c r="G31" s="234">
        <v>-2923.6613063360965</v>
      </c>
      <c r="H31" s="234">
        <v>1320.8202700680786</v>
      </c>
      <c r="I31" s="235">
        <v>827.19934674085289</v>
      </c>
      <c r="J31" s="235">
        <v>-909.55750831614409</v>
      </c>
      <c r="U31" s="167"/>
      <c r="V31" s="167"/>
      <c r="W31" s="167"/>
      <c r="X31" s="167"/>
      <c r="Y31" s="167"/>
    </row>
    <row r="32" spans="2:135" customFormat="1" ht="18" customHeight="1" x14ac:dyDescent="0.2">
      <c r="B32" s="29" t="s">
        <v>832</v>
      </c>
      <c r="C32" s="231">
        <v>-942.25055564200397</v>
      </c>
      <c r="D32" s="231">
        <v>988.91504350019454</v>
      </c>
      <c r="E32" s="231">
        <v>-2788.8055154954795</v>
      </c>
      <c r="F32" s="231">
        <v>915.45409697338744</v>
      </c>
      <c r="G32" s="231">
        <v>1001.7019890343009</v>
      </c>
      <c r="H32" s="231">
        <v>1052.0098622615624</v>
      </c>
      <c r="I32" s="232">
        <v>942.46091129212448</v>
      </c>
      <c r="J32" s="232">
        <v>-933.82833202649999</v>
      </c>
      <c r="U32" s="167"/>
      <c r="V32" s="167"/>
      <c r="W32" s="167"/>
      <c r="X32" s="167"/>
      <c r="Y32" s="167"/>
    </row>
    <row r="33" spans="2:135" customFormat="1" ht="18" customHeight="1" x14ac:dyDescent="0.2">
      <c r="B33" s="17" t="s">
        <v>760</v>
      </c>
      <c r="C33" s="39">
        <v>942.25055564200397</v>
      </c>
      <c r="D33" s="39">
        <v>-988.91504350019454</v>
      </c>
      <c r="E33" s="39">
        <v>2788.8055154954795</v>
      </c>
      <c r="F33" s="39">
        <v>-915.45409697338744</v>
      </c>
      <c r="G33" s="39">
        <v>-1001.7019890343009</v>
      </c>
      <c r="H33" s="39">
        <v>-1052.0098622615624</v>
      </c>
      <c r="I33" s="233">
        <v>-942.46091129212448</v>
      </c>
      <c r="J33" s="233">
        <v>933.82833202649999</v>
      </c>
      <c r="L33" s="167"/>
      <c r="M33" s="167"/>
      <c r="N33" s="167"/>
      <c r="O33" s="167"/>
      <c r="P33" s="167"/>
      <c r="Q33" s="167"/>
      <c r="R33" s="167"/>
      <c r="S33" s="167"/>
      <c r="U33" s="167"/>
      <c r="V33" s="167"/>
      <c r="W33" s="167"/>
      <c r="X33" s="167"/>
      <c r="Y33" s="167"/>
    </row>
    <row r="34" spans="2:135" customFormat="1" ht="12.6" customHeight="1" x14ac:dyDescent="0.2">
      <c r="B34" s="43" t="s">
        <v>1185</v>
      </c>
      <c r="C34" s="39">
        <v>942.25055564200397</v>
      </c>
      <c r="D34" s="39">
        <v>-988.91504350019454</v>
      </c>
      <c r="E34" s="39">
        <v>2788.8055154954795</v>
      </c>
      <c r="F34" s="39">
        <v>-915.45409697338744</v>
      </c>
      <c r="G34" s="39">
        <v>-1001.7019890343009</v>
      </c>
      <c r="H34" s="39">
        <v>-1052.0098622615624</v>
      </c>
      <c r="I34" s="233">
        <v>-942.46091129212448</v>
      </c>
      <c r="J34" s="233">
        <v>933.82833202649999</v>
      </c>
      <c r="U34" s="167"/>
      <c r="V34" s="167"/>
      <c r="W34" s="167"/>
      <c r="X34" s="167"/>
      <c r="Y34" s="167"/>
    </row>
    <row r="35" spans="2:135" customFormat="1" ht="18" customHeight="1" x14ac:dyDescent="0.2">
      <c r="B35" s="17" t="s">
        <v>833</v>
      </c>
      <c r="C35" s="234">
        <v>0</v>
      </c>
      <c r="D35" s="234">
        <v>0</v>
      </c>
      <c r="E35" s="234">
        <v>0</v>
      </c>
      <c r="F35" s="234">
        <v>0</v>
      </c>
      <c r="G35" s="234">
        <v>0</v>
      </c>
      <c r="H35" s="234">
        <v>0</v>
      </c>
      <c r="I35" s="235">
        <v>0</v>
      </c>
      <c r="J35" s="235">
        <v>0</v>
      </c>
      <c r="U35" s="167"/>
      <c r="V35" s="167"/>
      <c r="W35" s="167"/>
      <c r="X35" s="167"/>
      <c r="Y35" s="167"/>
    </row>
    <row r="36" spans="2:135" customFormat="1" ht="18" customHeight="1" x14ac:dyDescent="0.2">
      <c r="B36" s="13" t="s">
        <v>25</v>
      </c>
      <c r="C36" s="26"/>
      <c r="D36" s="26"/>
      <c r="E36" s="26"/>
      <c r="F36" s="26"/>
      <c r="G36" s="26"/>
      <c r="H36" s="26"/>
      <c r="I36" s="26"/>
      <c r="J36" s="26"/>
      <c r="L36" s="1"/>
      <c r="M36" s="1"/>
      <c r="N36" s="1"/>
      <c r="O36" s="1"/>
      <c r="P36" s="1"/>
      <c r="Q36" s="1"/>
      <c r="R36" s="1"/>
      <c r="S36" s="1"/>
      <c r="T36" s="1"/>
      <c r="U36" s="167"/>
      <c r="V36" s="167"/>
      <c r="W36" s="167"/>
      <c r="X36" s="167"/>
      <c r="Y36" s="167"/>
    </row>
    <row r="37" spans="2:135" customFormat="1" ht="12.6" customHeight="1" x14ac:dyDescent="0.2">
      <c r="B37" s="43" t="s">
        <v>387</v>
      </c>
      <c r="C37" s="186">
        <v>13.552968295239543</v>
      </c>
      <c r="D37" s="186">
        <v>13.518292720884109</v>
      </c>
      <c r="E37" s="186">
        <v>8.7681787969062146</v>
      </c>
      <c r="F37" s="186">
        <v>17.372070341082978</v>
      </c>
      <c r="G37" s="186">
        <v>14.983770857585791</v>
      </c>
      <c r="H37" s="186">
        <v>11.608534469458165</v>
      </c>
      <c r="I37" s="186">
        <v>12.155992522488019</v>
      </c>
      <c r="J37" s="239" t="s">
        <v>123</v>
      </c>
      <c r="U37" s="167"/>
      <c r="V37" s="167"/>
      <c r="W37" s="167"/>
      <c r="X37" s="167"/>
      <c r="Y37" s="167"/>
    </row>
    <row r="38" spans="2:135" customFormat="1" ht="12.6" customHeight="1" x14ac:dyDescent="0.2">
      <c r="B38" s="43" t="s">
        <v>388</v>
      </c>
      <c r="C38" s="186">
        <v>6.472087238422974</v>
      </c>
      <c r="D38" s="186">
        <v>5.3916473437723429</v>
      </c>
      <c r="E38" s="186">
        <v>1.304906584248569</v>
      </c>
      <c r="F38" s="186">
        <v>9.8393759210136977</v>
      </c>
      <c r="G38" s="186">
        <v>8.1764837609633538</v>
      </c>
      <c r="H38" s="186">
        <v>3.6602646640578831</v>
      </c>
      <c r="I38" s="186">
        <v>5.3858835260811579</v>
      </c>
      <c r="J38" s="239" t="s">
        <v>123</v>
      </c>
      <c r="U38" s="167"/>
      <c r="V38" s="167"/>
      <c r="W38" s="167"/>
      <c r="X38" s="167"/>
      <c r="Y38" s="167"/>
    </row>
    <row r="39" spans="2:135" customFormat="1" ht="12.6" customHeight="1" x14ac:dyDescent="0.2">
      <c r="B39" s="118" t="s">
        <v>389</v>
      </c>
      <c r="C39" s="199">
        <v>-0.82380817900896741</v>
      </c>
      <c r="D39" s="199">
        <v>1.0378569862382017</v>
      </c>
      <c r="E39" s="199">
        <v>-4.1737082884670871</v>
      </c>
      <c r="F39" s="199">
        <v>1.072391076839539</v>
      </c>
      <c r="G39" s="199">
        <v>0.69629209805166348</v>
      </c>
      <c r="H39" s="199">
        <v>0.92010520464026002</v>
      </c>
      <c r="I39" s="199">
        <v>0.8044544585291078</v>
      </c>
      <c r="J39" s="359" t="s">
        <v>123</v>
      </c>
      <c r="U39" s="167"/>
      <c r="V39" s="167"/>
      <c r="W39" s="167"/>
      <c r="X39" s="167"/>
      <c r="Y39" s="167"/>
    </row>
    <row r="40" spans="2:135" customFormat="1" ht="18.75" customHeight="1" x14ac:dyDescent="0.2">
      <c r="B40" s="17" t="s">
        <v>998</v>
      </c>
      <c r="C40" s="26"/>
      <c r="D40" s="26"/>
      <c r="E40" s="26"/>
      <c r="F40" s="26"/>
      <c r="G40" s="26"/>
      <c r="H40" s="26"/>
      <c r="I40" s="26"/>
      <c r="J40" s="26"/>
    </row>
    <row r="47" spans="2:135" s="2" customFormat="1" x14ac:dyDescent="0.2">
      <c r="K47" s="1"/>
      <c r="L47" s="1"/>
      <c r="M47" s="1"/>
      <c r="N47" s="1"/>
      <c r="O47" s="1"/>
      <c r="P47" s="1"/>
      <c r="Q47" s="1"/>
      <c r="R47" s="1"/>
      <c r="S47" s="1"/>
      <c r="T47" s="1"/>
      <c r="U47" s="1"/>
      <c r="V47" s="1"/>
      <c r="W47" s="1"/>
      <c r="X47" s="1"/>
      <c r="Y47" s="1"/>
      <c r="Z47" s="1"/>
      <c r="AA47" s="1"/>
      <c r="AB47" s="1"/>
      <c r="AC47" s="1"/>
      <c r="AD47" s="1"/>
      <c r="AE47" s="1"/>
      <c r="AF47" s="1"/>
      <c r="AG47" s="1"/>
      <c r="AH47" s="1"/>
      <c r="AI47" s="1"/>
      <c r="AJ47" s="1"/>
      <c r="AK47" s="1"/>
      <c r="AL47" s="1"/>
      <c r="AM47" s="1"/>
      <c r="AN47" s="1"/>
      <c r="AO47" s="1"/>
      <c r="AP47" s="1"/>
      <c r="AQ47" s="1"/>
      <c r="AR47" s="1"/>
      <c r="AS47" s="1"/>
      <c r="AT47" s="1"/>
      <c r="AU47" s="1"/>
      <c r="AV47" s="1"/>
      <c r="AW47" s="1"/>
      <c r="AX47" s="1"/>
      <c r="AY47" s="1"/>
      <c r="AZ47" s="1"/>
      <c r="BA47" s="1"/>
      <c r="BB47" s="1"/>
      <c r="BC47" s="1"/>
      <c r="BD47" s="1"/>
      <c r="BE47" s="1"/>
      <c r="BF47" s="1"/>
      <c r="BG47" s="1"/>
      <c r="BH47" s="1"/>
      <c r="BI47" s="1"/>
      <c r="BJ47" s="1"/>
      <c r="BK47" s="1"/>
      <c r="BL47" s="1"/>
      <c r="BM47" s="1"/>
      <c r="BN47" s="1"/>
      <c r="BO47" s="1"/>
      <c r="BP47" s="1"/>
      <c r="BQ47" s="1"/>
      <c r="BR47" s="1"/>
      <c r="BS47" s="1"/>
      <c r="BT47" s="1"/>
      <c r="BU47" s="1"/>
      <c r="BV47" s="1"/>
      <c r="BW47" s="1"/>
      <c r="BX47" s="1"/>
      <c r="BY47" s="1"/>
      <c r="BZ47" s="1"/>
      <c r="CA47" s="1"/>
      <c r="CB47" s="1"/>
      <c r="CC47" s="1"/>
      <c r="CD47" s="1"/>
      <c r="CE47" s="1"/>
      <c r="CF47" s="1"/>
      <c r="CG47" s="1"/>
      <c r="CH47" s="1"/>
      <c r="CI47" s="1"/>
      <c r="CJ47" s="1"/>
      <c r="CK47" s="1"/>
      <c r="CL47" s="1"/>
      <c r="CM47" s="1"/>
      <c r="CN47" s="1"/>
      <c r="CO47" s="1"/>
      <c r="CP47" s="1"/>
      <c r="CQ47" s="1"/>
      <c r="CR47" s="1"/>
      <c r="CS47" s="1"/>
      <c r="CT47" s="1"/>
      <c r="CU47" s="1"/>
      <c r="CV47" s="1"/>
      <c r="CW47" s="1"/>
      <c r="CX47" s="1"/>
      <c r="CY47" s="1"/>
      <c r="CZ47" s="1"/>
      <c r="DA47" s="1"/>
      <c r="DB47" s="1"/>
      <c r="DC47" s="1"/>
      <c r="DD47" s="1"/>
      <c r="DE47" s="1"/>
      <c r="DF47" s="1"/>
      <c r="DG47" s="1"/>
      <c r="DH47" s="1"/>
      <c r="DI47" s="1"/>
      <c r="DJ47" s="1"/>
      <c r="DK47" s="1"/>
      <c r="DL47" s="1"/>
      <c r="DM47" s="1"/>
      <c r="DN47" s="1"/>
      <c r="DO47" s="1"/>
      <c r="DP47" s="1"/>
      <c r="DQ47" s="1"/>
      <c r="DR47" s="1"/>
      <c r="DS47" s="1"/>
      <c r="DT47" s="1"/>
      <c r="DU47" s="1"/>
      <c r="DV47" s="1"/>
      <c r="DW47" s="1"/>
      <c r="DX47" s="1"/>
      <c r="DY47" s="1"/>
      <c r="DZ47" s="1"/>
      <c r="EA47" s="1"/>
      <c r="EB47" s="1"/>
      <c r="EC47" s="1"/>
      <c r="ED47" s="1"/>
      <c r="EE47" s="1"/>
    </row>
    <row r="48" spans="2:135" s="2" customFormat="1" x14ac:dyDescent="0.2">
      <c r="K48" s="1"/>
      <c r="L48" s="1"/>
      <c r="M48" s="1"/>
      <c r="N48" s="1"/>
      <c r="O48" s="1"/>
      <c r="P48" s="1"/>
      <c r="Q48" s="1"/>
      <c r="R48" s="1"/>
      <c r="S48" s="1"/>
      <c r="T48" s="1"/>
      <c r="U48" s="1"/>
      <c r="V48" s="1"/>
      <c r="W48" s="1"/>
      <c r="X48" s="1"/>
      <c r="Y48" s="1"/>
      <c r="Z48" s="1"/>
      <c r="AA48" s="1"/>
      <c r="AB48" s="1"/>
      <c r="AC48" s="1"/>
      <c r="AD48" s="1"/>
      <c r="AE48" s="1"/>
      <c r="AF48" s="1"/>
      <c r="AG48" s="1"/>
      <c r="AH48" s="1"/>
      <c r="AI48" s="1"/>
      <c r="AJ48" s="1"/>
      <c r="AK48" s="1"/>
      <c r="AL48" s="1"/>
      <c r="AM48" s="1"/>
      <c r="AN48" s="1"/>
      <c r="AO48" s="1"/>
      <c r="AP48" s="1"/>
      <c r="AQ48" s="1"/>
      <c r="AR48" s="1"/>
      <c r="AS48" s="1"/>
      <c r="AT48" s="1"/>
      <c r="AU48" s="1"/>
      <c r="AV48" s="1"/>
      <c r="AW48" s="1"/>
      <c r="AX48" s="1"/>
      <c r="AY48" s="1"/>
      <c r="AZ48" s="1"/>
      <c r="BA48" s="1"/>
      <c r="BB48" s="1"/>
      <c r="BC48" s="1"/>
      <c r="BD48" s="1"/>
      <c r="BE48" s="1"/>
      <c r="BF48" s="1"/>
      <c r="BG48" s="1"/>
      <c r="BH48" s="1"/>
      <c r="BI48" s="1"/>
      <c r="BJ48" s="1"/>
      <c r="BK48" s="1"/>
      <c r="BL48" s="1"/>
      <c r="BM48" s="1"/>
      <c r="BN48" s="1"/>
      <c r="BO48" s="1"/>
      <c r="BP48" s="1"/>
      <c r="BQ48" s="1"/>
      <c r="BR48" s="1"/>
      <c r="BS48" s="1"/>
      <c r="BT48" s="1"/>
      <c r="BU48" s="1"/>
      <c r="BV48" s="1"/>
      <c r="BW48" s="1"/>
      <c r="BX48" s="1"/>
      <c r="BY48" s="1"/>
      <c r="BZ48" s="1"/>
      <c r="CA48" s="1"/>
      <c r="CB48" s="1"/>
      <c r="CC48" s="1"/>
      <c r="CD48" s="1"/>
      <c r="CE48" s="1"/>
      <c r="CF48" s="1"/>
      <c r="CG48" s="1"/>
      <c r="CH48" s="1"/>
      <c r="CI48" s="1"/>
      <c r="CJ48" s="1"/>
      <c r="CK48" s="1"/>
      <c r="CL48" s="1"/>
      <c r="CM48" s="1"/>
      <c r="CN48" s="1"/>
      <c r="CO48" s="1"/>
      <c r="CP48" s="1"/>
      <c r="CQ48" s="1"/>
      <c r="CR48" s="1"/>
      <c r="CS48" s="1"/>
      <c r="CT48" s="1"/>
      <c r="CU48" s="1"/>
      <c r="CV48" s="1"/>
      <c r="CW48" s="1"/>
      <c r="CX48" s="1"/>
      <c r="CY48" s="1"/>
      <c r="CZ48" s="1"/>
      <c r="DA48" s="1"/>
      <c r="DB48" s="1"/>
      <c r="DC48" s="1"/>
      <c r="DD48" s="1"/>
      <c r="DE48" s="1"/>
      <c r="DF48" s="1"/>
      <c r="DG48" s="1"/>
      <c r="DH48" s="1"/>
      <c r="DI48" s="1"/>
      <c r="DJ48" s="1"/>
      <c r="DK48" s="1"/>
      <c r="DL48" s="1"/>
      <c r="DM48" s="1"/>
      <c r="DN48" s="1"/>
      <c r="DO48" s="1"/>
      <c r="DP48" s="1"/>
      <c r="DQ48" s="1"/>
      <c r="DR48" s="1"/>
      <c r="DS48" s="1"/>
      <c r="DT48" s="1"/>
      <c r="DU48" s="1"/>
      <c r="DV48" s="1"/>
      <c r="DW48" s="1"/>
      <c r="DX48" s="1"/>
      <c r="DY48" s="1"/>
      <c r="DZ48" s="1"/>
      <c r="EA48" s="1"/>
      <c r="EB48" s="1"/>
      <c r="EC48" s="1"/>
      <c r="ED48" s="1"/>
      <c r="EE48" s="1"/>
    </row>
    <row r="49" spans="11:135" s="2" customFormat="1" x14ac:dyDescent="0.2">
      <c r="K49" s="1"/>
      <c r="L49" s="1"/>
      <c r="M49" s="1"/>
      <c r="N49" s="1"/>
      <c r="O49" s="1"/>
      <c r="P49" s="1"/>
      <c r="Q49" s="1"/>
      <c r="R49" s="1"/>
      <c r="S49" s="1"/>
      <c r="T49" s="1"/>
      <c r="U49" s="1"/>
      <c r="V49" s="1"/>
      <c r="W49" s="1"/>
      <c r="X49" s="1"/>
      <c r="Y49" s="1"/>
      <c r="Z49" s="1"/>
      <c r="AA49" s="1"/>
      <c r="AB49" s="1"/>
      <c r="AC49" s="1"/>
      <c r="AD49" s="1"/>
      <c r="AE49" s="1"/>
      <c r="AF49" s="1"/>
      <c r="AG49" s="1"/>
      <c r="AH49" s="1"/>
      <c r="AI49" s="1"/>
      <c r="AJ49" s="1"/>
      <c r="AK49" s="1"/>
      <c r="AL49" s="1"/>
      <c r="AM49" s="1"/>
      <c r="AN49" s="1"/>
      <c r="AO49" s="1"/>
      <c r="AP49" s="1"/>
      <c r="AQ49" s="1"/>
      <c r="AR49" s="1"/>
      <c r="AS49" s="1"/>
      <c r="AT49" s="1"/>
      <c r="AU49" s="1"/>
      <c r="AV49" s="1"/>
      <c r="AW49" s="1"/>
      <c r="AX49" s="1"/>
      <c r="AY49" s="1"/>
      <c r="AZ49" s="1"/>
      <c r="BA49" s="1"/>
      <c r="BB49" s="1"/>
      <c r="BC49" s="1"/>
      <c r="BD49" s="1"/>
      <c r="BE49" s="1"/>
      <c r="BF49" s="1"/>
      <c r="BG49" s="1"/>
      <c r="BH49" s="1"/>
      <c r="BI49" s="1"/>
      <c r="BJ49" s="1"/>
      <c r="BK49" s="1"/>
      <c r="BL49" s="1"/>
      <c r="BM49" s="1"/>
      <c r="BN49" s="1"/>
      <c r="BO49" s="1"/>
      <c r="BP49" s="1"/>
      <c r="BQ49" s="1"/>
      <c r="BR49" s="1"/>
      <c r="BS49" s="1"/>
      <c r="BT49" s="1"/>
      <c r="BU49" s="1"/>
      <c r="BV49" s="1"/>
      <c r="BW49" s="1"/>
      <c r="BX49" s="1"/>
      <c r="BY49" s="1"/>
      <c r="BZ49" s="1"/>
      <c r="CA49" s="1"/>
      <c r="CB49" s="1"/>
      <c r="CC49" s="1"/>
      <c r="CD49" s="1"/>
      <c r="CE49" s="1"/>
      <c r="CF49" s="1"/>
      <c r="CG49" s="1"/>
      <c r="CH49" s="1"/>
      <c r="CI49" s="1"/>
      <c r="CJ49" s="1"/>
      <c r="CK49" s="1"/>
      <c r="CL49" s="1"/>
      <c r="CM49" s="1"/>
      <c r="CN49" s="1"/>
      <c r="CO49" s="1"/>
      <c r="CP49" s="1"/>
      <c r="CQ49" s="1"/>
      <c r="CR49" s="1"/>
      <c r="CS49" s="1"/>
      <c r="CT49" s="1"/>
      <c r="CU49" s="1"/>
      <c r="CV49" s="1"/>
      <c r="CW49" s="1"/>
      <c r="CX49" s="1"/>
      <c r="CY49" s="1"/>
      <c r="CZ49" s="1"/>
      <c r="DA49" s="1"/>
      <c r="DB49" s="1"/>
      <c r="DC49" s="1"/>
      <c r="DD49" s="1"/>
      <c r="DE49" s="1"/>
      <c r="DF49" s="1"/>
      <c r="DG49" s="1"/>
      <c r="DH49" s="1"/>
      <c r="DI49" s="1"/>
      <c r="DJ49" s="1"/>
      <c r="DK49" s="1"/>
      <c r="DL49" s="1"/>
      <c r="DM49" s="1"/>
      <c r="DN49" s="1"/>
      <c r="DO49" s="1"/>
      <c r="DP49" s="1"/>
      <c r="DQ49" s="1"/>
      <c r="DR49" s="1"/>
      <c r="DS49" s="1"/>
      <c r="DT49" s="1"/>
      <c r="DU49" s="1"/>
      <c r="DV49" s="1"/>
      <c r="DW49" s="1"/>
      <c r="DX49" s="1"/>
      <c r="DY49" s="1"/>
      <c r="DZ49" s="1"/>
      <c r="EA49" s="1"/>
      <c r="EB49" s="1"/>
      <c r="EC49" s="1"/>
      <c r="ED49" s="1"/>
      <c r="EE49" s="1"/>
    </row>
    <row r="50" spans="11:135" s="2" customFormat="1" x14ac:dyDescent="0.2">
      <c r="K50" s="1"/>
      <c r="L50" s="1"/>
      <c r="M50" s="1"/>
      <c r="N50" s="1"/>
      <c r="O50" s="1"/>
      <c r="P50" s="1"/>
      <c r="Q50" s="1"/>
      <c r="R50" s="1"/>
      <c r="S50" s="1"/>
      <c r="T50" s="1"/>
      <c r="U50" s="1"/>
      <c r="V50" s="1"/>
      <c r="W50" s="1"/>
      <c r="X50" s="1"/>
      <c r="Y50" s="1"/>
      <c r="Z50" s="1"/>
      <c r="AA50" s="1"/>
      <c r="AB50" s="1"/>
      <c r="AC50" s="1"/>
      <c r="AD50" s="1"/>
      <c r="AE50" s="1"/>
      <c r="AF50" s="1"/>
      <c r="AG50" s="1"/>
      <c r="AH50" s="1"/>
      <c r="AI50" s="1"/>
      <c r="AJ50" s="1"/>
      <c r="AK50" s="1"/>
      <c r="AL50" s="1"/>
      <c r="AM50" s="1"/>
      <c r="AN50" s="1"/>
      <c r="AO50" s="1"/>
      <c r="AP50" s="1"/>
      <c r="AQ50" s="1"/>
      <c r="AR50" s="1"/>
      <c r="AS50" s="1"/>
      <c r="AT50" s="1"/>
      <c r="AU50" s="1"/>
      <c r="AV50" s="1"/>
      <c r="AW50" s="1"/>
      <c r="AX50" s="1"/>
      <c r="AY50" s="1"/>
      <c r="AZ50" s="1"/>
      <c r="BA50" s="1"/>
      <c r="BB50" s="1"/>
      <c r="BC50" s="1"/>
      <c r="BD50" s="1"/>
      <c r="BE50" s="1"/>
      <c r="BF50" s="1"/>
      <c r="BG50" s="1"/>
      <c r="BH50" s="1"/>
      <c r="BI50" s="1"/>
      <c r="BJ50" s="1"/>
      <c r="BK50" s="1"/>
      <c r="BL50" s="1"/>
      <c r="BM50" s="1"/>
      <c r="BN50" s="1"/>
      <c r="BO50" s="1"/>
      <c r="BP50" s="1"/>
      <c r="BQ50" s="1"/>
      <c r="BR50" s="1"/>
      <c r="BS50" s="1"/>
      <c r="BT50" s="1"/>
      <c r="BU50" s="1"/>
      <c r="BV50" s="1"/>
      <c r="BW50" s="1"/>
      <c r="BX50" s="1"/>
      <c r="BY50" s="1"/>
      <c r="BZ50" s="1"/>
      <c r="CA50" s="1"/>
      <c r="CB50" s="1"/>
      <c r="CC50" s="1"/>
      <c r="CD50" s="1"/>
      <c r="CE50" s="1"/>
      <c r="CF50" s="1"/>
      <c r="CG50" s="1"/>
      <c r="CH50" s="1"/>
      <c r="CI50" s="1"/>
      <c r="CJ50" s="1"/>
      <c r="CK50" s="1"/>
      <c r="CL50" s="1"/>
      <c r="CM50" s="1"/>
      <c r="CN50" s="1"/>
      <c r="CO50" s="1"/>
      <c r="CP50" s="1"/>
      <c r="CQ50" s="1"/>
      <c r="CR50" s="1"/>
      <c r="CS50" s="1"/>
      <c r="CT50" s="1"/>
      <c r="CU50" s="1"/>
      <c r="CV50" s="1"/>
      <c r="CW50" s="1"/>
      <c r="CX50" s="1"/>
      <c r="CY50" s="1"/>
      <c r="CZ50" s="1"/>
      <c r="DA50" s="1"/>
      <c r="DB50" s="1"/>
      <c r="DC50" s="1"/>
      <c r="DD50" s="1"/>
      <c r="DE50" s="1"/>
      <c r="DF50" s="1"/>
      <c r="DG50" s="1"/>
      <c r="DH50" s="1"/>
      <c r="DI50" s="1"/>
      <c r="DJ50" s="1"/>
      <c r="DK50" s="1"/>
      <c r="DL50" s="1"/>
      <c r="DM50" s="1"/>
      <c r="DN50" s="1"/>
      <c r="DO50" s="1"/>
      <c r="DP50" s="1"/>
      <c r="DQ50" s="1"/>
      <c r="DR50" s="1"/>
      <c r="DS50" s="1"/>
      <c r="DT50" s="1"/>
      <c r="DU50" s="1"/>
      <c r="DV50" s="1"/>
      <c r="DW50" s="1"/>
      <c r="DX50" s="1"/>
      <c r="DY50" s="1"/>
      <c r="DZ50" s="1"/>
      <c r="EA50" s="1"/>
      <c r="EB50" s="1"/>
      <c r="EC50" s="1"/>
      <c r="ED50" s="1"/>
      <c r="EE50" s="1"/>
    </row>
    <row r="51" spans="11:135" s="2" customFormat="1" x14ac:dyDescent="0.2">
      <c r="K51" s="1"/>
      <c r="L51" s="1"/>
      <c r="M51" s="1"/>
      <c r="N51" s="1"/>
      <c r="O51" s="1"/>
      <c r="P51" s="1"/>
      <c r="Q51" s="1"/>
      <c r="R51" s="1"/>
      <c r="S51" s="1"/>
      <c r="T51" s="1"/>
      <c r="U51" s="1"/>
      <c r="V51" s="1"/>
      <c r="W51" s="1"/>
      <c r="X51" s="1"/>
      <c r="Y51" s="1"/>
      <c r="Z51" s="1"/>
      <c r="AA51" s="1"/>
      <c r="AB51" s="1"/>
      <c r="AC51" s="1"/>
      <c r="AD51" s="1"/>
      <c r="AE51" s="1"/>
      <c r="AF51" s="1"/>
      <c r="AG51" s="1"/>
      <c r="AH51" s="1"/>
      <c r="AI51" s="1"/>
      <c r="AJ51" s="1"/>
      <c r="AK51" s="1"/>
      <c r="AL51" s="1"/>
      <c r="AM51" s="1"/>
      <c r="AN51" s="1"/>
      <c r="AO51" s="1"/>
      <c r="AP51" s="1"/>
      <c r="AQ51" s="1"/>
      <c r="AR51" s="1"/>
      <c r="AS51" s="1"/>
      <c r="AT51" s="1"/>
      <c r="AU51" s="1"/>
      <c r="AV51" s="1"/>
      <c r="AW51" s="1"/>
      <c r="AX51" s="1"/>
      <c r="AY51" s="1"/>
      <c r="AZ51" s="1"/>
      <c r="BA51" s="1"/>
      <c r="BB51" s="1"/>
      <c r="BC51" s="1"/>
      <c r="BD51" s="1"/>
      <c r="BE51" s="1"/>
      <c r="BF51" s="1"/>
      <c r="BG51" s="1"/>
      <c r="BH51" s="1"/>
      <c r="BI51" s="1"/>
      <c r="BJ51" s="1"/>
      <c r="BK51" s="1"/>
      <c r="BL51" s="1"/>
      <c r="BM51" s="1"/>
      <c r="BN51" s="1"/>
      <c r="BO51" s="1"/>
      <c r="BP51" s="1"/>
      <c r="BQ51" s="1"/>
      <c r="BR51" s="1"/>
      <c r="BS51" s="1"/>
      <c r="BT51" s="1"/>
      <c r="BU51" s="1"/>
      <c r="BV51" s="1"/>
      <c r="BW51" s="1"/>
      <c r="BX51" s="1"/>
      <c r="BY51" s="1"/>
      <c r="BZ51" s="1"/>
      <c r="CA51" s="1"/>
      <c r="CB51" s="1"/>
      <c r="CC51" s="1"/>
      <c r="CD51" s="1"/>
      <c r="CE51" s="1"/>
      <c r="CF51" s="1"/>
      <c r="CG51" s="1"/>
      <c r="CH51" s="1"/>
      <c r="CI51" s="1"/>
      <c r="CJ51" s="1"/>
      <c r="CK51" s="1"/>
      <c r="CL51" s="1"/>
      <c r="CM51" s="1"/>
      <c r="CN51" s="1"/>
      <c r="CO51" s="1"/>
      <c r="CP51" s="1"/>
      <c r="CQ51" s="1"/>
      <c r="CR51" s="1"/>
      <c r="CS51" s="1"/>
      <c r="CT51" s="1"/>
      <c r="CU51" s="1"/>
      <c r="CV51" s="1"/>
      <c r="CW51" s="1"/>
      <c r="CX51" s="1"/>
      <c r="CY51" s="1"/>
      <c r="CZ51" s="1"/>
      <c r="DA51" s="1"/>
      <c r="DB51" s="1"/>
      <c r="DC51" s="1"/>
      <c r="DD51" s="1"/>
      <c r="DE51" s="1"/>
      <c r="DF51" s="1"/>
      <c r="DG51" s="1"/>
      <c r="DH51" s="1"/>
      <c r="DI51" s="1"/>
      <c r="DJ51" s="1"/>
      <c r="DK51" s="1"/>
      <c r="DL51" s="1"/>
      <c r="DM51" s="1"/>
      <c r="DN51" s="1"/>
      <c r="DO51" s="1"/>
      <c r="DP51" s="1"/>
      <c r="DQ51" s="1"/>
      <c r="DR51" s="1"/>
      <c r="DS51" s="1"/>
      <c r="DT51" s="1"/>
      <c r="DU51" s="1"/>
      <c r="DV51" s="1"/>
      <c r="DW51" s="1"/>
      <c r="DX51" s="1"/>
      <c r="DY51" s="1"/>
      <c r="DZ51" s="1"/>
      <c r="EA51" s="1"/>
      <c r="EB51" s="1"/>
      <c r="EC51" s="1"/>
      <c r="ED51" s="1"/>
      <c r="EE51" s="1"/>
    </row>
    <row r="52" spans="11:135" s="2" customFormat="1" x14ac:dyDescent="0.2">
      <c r="K52" s="1"/>
      <c r="L52" s="1"/>
      <c r="M52" s="1"/>
      <c r="N52" s="1"/>
      <c r="O52" s="1"/>
      <c r="P52" s="1"/>
      <c r="Q52" s="1"/>
      <c r="R52" s="1"/>
      <c r="S52" s="1"/>
      <c r="T52" s="1"/>
      <c r="U52" s="1"/>
      <c r="V52" s="1"/>
      <c r="W52" s="1"/>
      <c r="X52" s="1"/>
      <c r="Y52" s="1"/>
      <c r="Z52" s="1"/>
      <c r="AA52" s="1"/>
      <c r="AB52" s="1"/>
      <c r="AC52" s="1"/>
      <c r="AD52" s="1"/>
      <c r="AE52" s="1"/>
      <c r="AF52" s="1"/>
      <c r="AG52" s="1"/>
      <c r="AH52" s="1"/>
      <c r="AI52" s="1"/>
      <c r="AJ52" s="1"/>
      <c r="AK52" s="1"/>
      <c r="AL52" s="1"/>
      <c r="AM52" s="1"/>
      <c r="AN52" s="1"/>
      <c r="AO52" s="1"/>
      <c r="AP52" s="1"/>
      <c r="AQ52" s="1"/>
      <c r="AR52" s="1"/>
      <c r="AS52" s="1"/>
      <c r="AT52" s="1"/>
      <c r="AU52" s="1"/>
      <c r="AV52" s="1"/>
      <c r="AW52" s="1"/>
      <c r="AX52" s="1"/>
      <c r="AY52" s="1"/>
      <c r="AZ52" s="1"/>
      <c r="BA52" s="1"/>
      <c r="BB52" s="1"/>
      <c r="BC52" s="1"/>
      <c r="BD52" s="1"/>
      <c r="BE52" s="1"/>
      <c r="BF52" s="1"/>
      <c r="BG52" s="1"/>
      <c r="BH52" s="1"/>
      <c r="BI52" s="1"/>
      <c r="BJ52" s="1"/>
      <c r="BK52" s="1"/>
      <c r="BL52" s="1"/>
      <c r="BM52" s="1"/>
      <c r="BN52" s="1"/>
      <c r="BO52" s="1"/>
      <c r="BP52" s="1"/>
      <c r="BQ52" s="1"/>
      <c r="BR52" s="1"/>
      <c r="BS52" s="1"/>
      <c r="BT52" s="1"/>
      <c r="BU52" s="1"/>
      <c r="BV52" s="1"/>
      <c r="BW52" s="1"/>
      <c r="BX52" s="1"/>
      <c r="BY52" s="1"/>
      <c r="BZ52" s="1"/>
      <c r="CA52" s="1"/>
      <c r="CB52" s="1"/>
      <c r="CC52" s="1"/>
      <c r="CD52" s="1"/>
      <c r="CE52" s="1"/>
      <c r="CF52" s="1"/>
      <c r="CG52" s="1"/>
      <c r="CH52" s="1"/>
      <c r="CI52" s="1"/>
      <c r="CJ52" s="1"/>
      <c r="CK52" s="1"/>
      <c r="CL52" s="1"/>
      <c r="CM52" s="1"/>
      <c r="CN52" s="1"/>
      <c r="CO52" s="1"/>
      <c r="CP52" s="1"/>
      <c r="CQ52" s="1"/>
      <c r="CR52" s="1"/>
      <c r="CS52" s="1"/>
      <c r="CT52" s="1"/>
      <c r="CU52" s="1"/>
      <c r="CV52" s="1"/>
      <c r="CW52" s="1"/>
      <c r="CX52" s="1"/>
      <c r="CY52" s="1"/>
      <c r="CZ52" s="1"/>
      <c r="DA52" s="1"/>
      <c r="DB52" s="1"/>
      <c r="DC52" s="1"/>
      <c r="DD52" s="1"/>
      <c r="DE52" s="1"/>
      <c r="DF52" s="1"/>
      <c r="DG52" s="1"/>
      <c r="DH52" s="1"/>
      <c r="DI52" s="1"/>
      <c r="DJ52" s="1"/>
      <c r="DK52" s="1"/>
      <c r="DL52" s="1"/>
      <c r="DM52" s="1"/>
      <c r="DN52" s="1"/>
      <c r="DO52" s="1"/>
      <c r="DP52" s="1"/>
      <c r="DQ52" s="1"/>
      <c r="DR52" s="1"/>
      <c r="DS52" s="1"/>
      <c r="DT52" s="1"/>
      <c r="DU52" s="1"/>
      <c r="DV52" s="1"/>
      <c r="DW52" s="1"/>
      <c r="DX52" s="1"/>
      <c r="DY52" s="1"/>
      <c r="DZ52" s="1"/>
      <c r="EA52" s="1"/>
      <c r="EB52" s="1"/>
      <c r="EC52" s="1"/>
      <c r="ED52" s="1"/>
      <c r="EE52" s="1"/>
    </row>
    <row r="53" spans="11:135" s="2" customFormat="1" x14ac:dyDescent="0.2">
      <c r="K53" s="1"/>
      <c r="L53" s="1"/>
      <c r="M53" s="1"/>
      <c r="N53" s="1"/>
      <c r="O53" s="1"/>
      <c r="P53" s="1"/>
      <c r="Q53" s="1"/>
      <c r="R53" s="1"/>
      <c r="S53" s="1"/>
      <c r="T53" s="1"/>
      <c r="U53" s="1"/>
      <c r="V53" s="1"/>
      <c r="W53" s="1"/>
      <c r="X53" s="1"/>
      <c r="Y53" s="1"/>
      <c r="Z53" s="1"/>
      <c r="AA53" s="1"/>
      <c r="AB53" s="1"/>
      <c r="AC53" s="1"/>
      <c r="AD53" s="1"/>
      <c r="AE53" s="1"/>
      <c r="AF53" s="1"/>
      <c r="AG53" s="1"/>
      <c r="AH53" s="1"/>
      <c r="AI53" s="1"/>
      <c r="AJ53" s="1"/>
      <c r="AK53" s="1"/>
      <c r="AL53" s="1"/>
      <c r="AM53" s="1"/>
      <c r="AN53" s="1"/>
      <c r="AO53" s="1"/>
      <c r="AP53" s="1"/>
      <c r="AQ53" s="1"/>
      <c r="AR53" s="1"/>
      <c r="AS53" s="1"/>
      <c r="AT53" s="1"/>
      <c r="AU53" s="1"/>
      <c r="AV53" s="1"/>
      <c r="AW53" s="1"/>
      <c r="AX53" s="1"/>
      <c r="AY53" s="1"/>
      <c r="AZ53" s="1"/>
      <c r="BA53" s="1"/>
      <c r="BB53" s="1"/>
      <c r="BC53" s="1"/>
      <c r="BD53" s="1"/>
      <c r="BE53" s="1"/>
      <c r="BF53" s="1"/>
      <c r="BG53" s="1"/>
      <c r="BH53" s="1"/>
      <c r="BI53" s="1"/>
      <c r="BJ53" s="1"/>
      <c r="BK53" s="1"/>
      <c r="BL53" s="1"/>
      <c r="BM53" s="1"/>
      <c r="BN53" s="1"/>
      <c r="BO53" s="1"/>
      <c r="BP53" s="1"/>
      <c r="BQ53" s="1"/>
      <c r="BR53" s="1"/>
      <c r="BS53" s="1"/>
      <c r="BT53" s="1"/>
      <c r="BU53" s="1"/>
      <c r="BV53" s="1"/>
      <c r="BW53" s="1"/>
      <c r="BX53" s="1"/>
      <c r="BY53" s="1"/>
      <c r="BZ53" s="1"/>
      <c r="CA53" s="1"/>
      <c r="CB53" s="1"/>
      <c r="CC53" s="1"/>
      <c r="CD53" s="1"/>
      <c r="CE53" s="1"/>
      <c r="CF53" s="1"/>
      <c r="CG53" s="1"/>
      <c r="CH53" s="1"/>
      <c r="CI53" s="1"/>
      <c r="CJ53" s="1"/>
      <c r="CK53" s="1"/>
      <c r="CL53" s="1"/>
      <c r="CM53" s="1"/>
      <c r="CN53" s="1"/>
      <c r="CO53" s="1"/>
      <c r="CP53" s="1"/>
      <c r="CQ53" s="1"/>
      <c r="CR53" s="1"/>
      <c r="CS53" s="1"/>
      <c r="CT53" s="1"/>
      <c r="CU53" s="1"/>
      <c r="CV53" s="1"/>
      <c r="CW53" s="1"/>
      <c r="CX53" s="1"/>
      <c r="CY53" s="1"/>
      <c r="CZ53" s="1"/>
      <c r="DA53" s="1"/>
      <c r="DB53" s="1"/>
      <c r="DC53" s="1"/>
      <c r="DD53" s="1"/>
      <c r="DE53" s="1"/>
      <c r="DF53" s="1"/>
      <c r="DG53" s="1"/>
      <c r="DH53" s="1"/>
      <c r="DI53" s="1"/>
      <c r="DJ53" s="1"/>
      <c r="DK53" s="1"/>
      <c r="DL53" s="1"/>
      <c r="DM53" s="1"/>
      <c r="DN53" s="1"/>
      <c r="DO53" s="1"/>
      <c r="DP53" s="1"/>
      <c r="DQ53" s="1"/>
      <c r="DR53" s="1"/>
      <c r="DS53" s="1"/>
      <c r="DT53" s="1"/>
      <c r="DU53" s="1"/>
      <c r="DV53" s="1"/>
      <c r="DW53" s="1"/>
      <c r="DX53" s="1"/>
      <c r="DY53" s="1"/>
      <c r="DZ53" s="1"/>
      <c r="EA53" s="1"/>
      <c r="EB53" s="1"/>
      <c r="EC53" s="1"/>
      <c r="ED53" s="1"/>
      <c r="EE53" s="1"/>
    </row>
    <row r="54" spans="11:135" s="2" customFormat="1" x14ac:dyDescent="0.2">
      <c r="K54" s="1"/>
      <c r="L54" s="1"/>
      <c r="M54" s="1"/>
      <c r="N54" s="1"/>
      <c r="O54" s="1"/>
      <c r="P54" s="1"/>
      <c r="Q54" s="1"/>
      <c r="R54" s="1"/>
      <c r="S54" s="1"/>
      <c r="T54" s="1"/>
      <c r="U54" s="1"/>
      <c r="V54" s="1"/>
      <c r="W54" s="1"/>
      <c r="X54" s="1"/>
      <c r="Y54" s="1"/>
      <c r="Z54" s="1"/>
      <c r="AA54" s="1"/>
      <c r="AB54" s="1"/>
      <c r="AC54" s="1"/>
      <c r="AD54" s="1"/>
      <c r="AE54" s="1"/>
      <c r="AF54" s="1"/>
      <c r="AG54" s="1"/>
      <c r="AH54" s="1"/>
      <c r="AI54" s="1"/>
      <c r="AJ54" s="1"/>
      <c r="AK54" s="1"/>
      <c r="AL54" s="1"/>
      <c r="AM54" s="1"/>
      <c r="AN54" s="1"/>
      <c r="AO54" s="1"/>
      <c r="AP54" s="1"/>
      <c r="AQ54" s="1"/>
      <c r="AR54" s="1"/>
      <c r="AS54" s="1"/>
      <c r="AT54" s="1"/>
      <c r="AU54" s="1"/>
      <c r="AV54" s="1"/>
      <c r="AW54" s="1"/>
      <c r="AX54" s="1"/>
      <c r="AY54" s="1"/>
      <c r="AZ54" s="1"/>
      <c r="BA54" s="1"/>
      <c r="BB54" s="1"/>
      <c r="BC54" s="1"/>
      <c r="BD54" s="1"/>
      <c r="BE54" s="1"/>
      <c r="BF54" s="1"/>
      <c r="BG54" s="1"/>
      <c r="BH54" s="1"/>
      <c r="BI54" s="1"/>
      <c r="BJ54" s="1"/>
      <c r="BK54" s="1"/>
      <c r="BL54" s="1"/>
      <c r="BM54" s="1"/>
      <c r="BN54" s="1"/>
      <c r="BO54" s="1"/>
      <c r="BP54" s="1"/>
      <c r="BQ54" s="1"/>
      <c r="BR54" s="1"/>
      <c r="BS54" s="1"/>
      <c r="BT54" s="1"/>
      <c r="BU54" s="1"/>
      <c r="BV54" s="1"/>
      <c r="BW54" s="1"/>
      <c r="BX54" s="1"/>
      <c r="BY54" s="1"/>
      <c r="BZ54" s="1"/>
      <c r="CA54" s="1"/>
      <c r="CB54" s="1"/>
      <c r="CC54" s="1"/>
      <c r="CD54" s="1"/>
      <c r="CE54" s="1"/>
      <c r="CF54" s="1"/>
      <c r="CG54" s="1"/>
      <c r="CH54" s="1"/>
      <c r="CI54" s="1"/>
      <c r="CJ54" s="1"/>
      <c r="CK54" s="1"/>
      <c r="CL54" s="1"/>
      <c r="CM54" s="1"/>
      <c r="CN54" s="1"/>
      <c r="CO54" s="1"/>
      <c r="CP54" s="1"/>
      <c r="CQ54" s="1"/>
      <c r="CR54" s="1"/>
      <c r="CS54" s="1"/>
      <c r="CT54" s="1"/>
      <c r="CU54" s="1"/>
      <c r="CV54" s="1"/>
      <c r="CW54" s="1"/>
      <c r="CX54" s="1"/>
      <c r="CY54" s="1"/>
      <c r="CZ54" s="1"/>
      <c r="DA54" s="1"/>
      <c r="DB54" s="1"/>
      <c r="DC54" s="1"/>
      <c r="DD54" s="1"/>
      <c r="DE54" s="1"/>
      <c r="DF54" s="1"/>
      <c r="DG54" s="1"/>
      <c r="DH54" s="1"/>
      <c r="DI54" s="1"/>
      <c r="DJ54" s="1"/>
      <c r="DK54" s="1"/>
      <c r="DL54" s="1"/>
      <c r="DM54" s="1"/>
      <c r="DN54" s="1"/>
      <c r="DO54" s="1"/>
      <c r="DP54" s="1"/>
      <c r="DQ54" s="1"/>
      <c r="DR54" s="1"/>
      <c r="DS54" s="1"/>
      <c r="DT54" s="1"/>
      <c r="DU54" s="1"/>
      <c r="DV54" s="1"/>
      <c r="DW54" s="1"/>
      <c r="DX54" s="1"/>
      <c r="DY54" s="1"/>
      <c r="DZ54" s="1"/>
      <c r="EA54" s="1"/>
      <c r="EB54" s="1"/>
      <c r="EC54" s="1"/>
      <c r="ED54" s="1"/>
      <c r="EE54" s="1"/>
    </row>
    <row r="55" spans="11:135" s="2" customFormat="1" x14ac:dyDescent="0.2">
      <c r="K55" s="1"/>
      <c r="L55" s="1"/>
      <c r="M55" s="1"/>
      <c r="N55" s="1"/>
      <c r="O55" s="1"/>
      <c r="P55" s="1"/>
      <c r="Q55" s="1"/>
      <c r="R55" s="1"/>
      <c r="S55" s="1"/>
      <c r="T55" s="1"/>
      <c r="U55" s="1"/>
      <c r="V55" s="1"/>
      <c r="W55" s="1"/>
      <c r="X55" s="1"/>
      <c r="Y55" s="1"/>
      <c r="Z55" s="1"/>
      <c r="AA55" s="1"/>
      <c r="AB55" s="1"/>
      <c r="AC55" s="1"/>
      <c r="AD55" s="1"/>
      <c r="AE55" s="1"/>
      <c r="AF55" s="1"/>
      <c r="AG55" s="1"/>
      <c r="AH55" s="1"/>
      <c r="AI55" s="1"/>
      <c r="AJ55" s="1"/>
      <c r="AK55" s="1"/>
      <c r="AL55" s="1"/>
      <c r="AM55" s="1"/>
      <c r="AN55" s="1"/>
      <c r="AO55" s="1"/>
      <c r="AP55" s="1"/>
      <c r="AQ55" s="1"/>
      <c r="AR55" s="1"/>
      <c r="AS55" s="1"/>
      <c r="AT55" s="1"/>
      <c r="AU55" s="1"/>
      <c r="AV55" s="1"/>
      <c r="AW55" s="1"/>
      <c r="AX55" s="1"/>
      <c r="AY55" s="1"/>
      <c r="AZ55" s="1"/>
      <c r="BA55" s="1"/>
      <c r="BB55" s="1"/>
      <c r="BC55" s="1"/>
      <c r="BD55" s="1"/>
      <c r="BE55" s="1"/>
      <c r="BF55" s="1"/>
      <c r="BG55" s="1"/>
      <c r="BH55" s="1"/>
      <c r="BI55" s="1"/>
      <c r="BJ55" s="1"/>
      <c r="BK55" s="1"/>
      <c r="BL55" s="1"/>
      <c r="BM55" s="1"/>
      <c r="BN55" s="1"/>
      <c r="BO55" s="1"/>
      <c r="BP55" s="1"/>
      <c r="BQ55" s="1"/>
      <c r="BR55" s="1"/>
      <c r="BS55" s="1"/>
      <c r="BT55" s="1"/>
      <c r="BU55" s="1"/>
      <c r="BV55" s="1"/>
      <c r="BW55" s="1"/>
      <c r="BX55" s="1"/>
      <c r="BY55" s="1"/>
      <c r="BZ55" s="1"/>
      <c r="CA55" s="1"/>
      <c r="CB55" s="1"/>
      <c r="CC55" s="1"/>
      <c r="CD55" s="1"/>
      <c r="CE55" s="1"/>
      <c r="CF55" s="1"/>
      <c r="CG55" s="1"/>
      <c r="CH55" s="1"/>
      <c r="CI55" s="1"/>
      <c r="CJ55" s="1"/>
      <c r="CK55" s="1"/>
      <c r="CL55" s="1"/>
      <c r="CM55" s="1"/>
      <c r="CN55" s="1"/>
      <c r="CO55" s="1"/>
      <c r="CP55" s="1"/>
      <c r="CQ55" s="1"/>
      <c r="CR55" s="1"/>
      <c r="CS55" s="1"/>
      <c r="CT55" s="1"/>
      <c r="CU55" s="1"/>
      <c r="CV55" s="1"/>
      <c r="CW55" s="1"/>
      <c r="CX55" s="1"/>
      <c r="CY55" s="1"/>
      <c r="CZ55" s="1"/>
      <c r="DA55" s="1"/>
      <c r="DB55" s="1"/>
      <c r="DC55" s="1"/>
      <c r="DD55" s="1"/>
      <c r="DE55" s="1"/>
      <c r="DF55" s="1"/>
      <c r="DG55" s="1"/>
      <c r="DH55" s="1"/>
      <c r="DI55" s="1"/>
      <c r="DJ55" s="1"/>
      <c r="DK55" s="1"/>
      <c r="DL55" s="1"/>
      <c r="DM55" s="1"/>
      <c r="DN55" s="1"/>
      <c r="DO55" s="1"/>
      <c r="DP55" s="1"/>
      <c r="DQ55" s="1"/>
      <c r="DR55" s="1"/>
      <c r="DS55" s="1"/>
      <c r="DT55" s="1"/>
      <c r="DU55" s="1"/>
      <c r="DV55" s="1"/>
      <c r="DW55" s="1"/>
      <c r="DX55" s="1"/>
      <c r="DY55" s="1"/>
      <c r="DZ55" s="1"/>
      <c r="EA55" s="1"/>
      <c r="EB55" s="1"/>
      <c r="EC55" s="1"/>
      <c r="ED55" s="1"/>
      <c r="EE55" s="1"/>
    </row>
    <row r="56" spans="11:135" s="2" customFormat="1" x14ac:dyDescent="0.2">
      <c r="K56" s="1"/>
      <c r="L56" s="1"/>
      <c r="M56" s="1"/>
      <c r="N56" s="1"/>
      <c r="O56" s="1"/>
      <c r="P56" s="1"/>
      <c r="Q56" s="1"/>
      <c r="R56" s="1"/>
      <c r="S56" s="1"/>
      <c r="T56" s="1"/>
      <c r="U56" s="1"/>
      <c r="V56" s="1"/>
      <c r="W56" s="1"/>
      <c r="X56" s="1"/>
      <c r="Y56" s="1"/>
      <c r="Z56" s="1"/>
      <c r="AA56" s="1"/>
      <c r="AB56" s="1"/>
      <c r="AC56" s="1"/>
      <c r="AD56" s="1"/>
      <c r="AE56" s="1"/>
      <c r="AF56" s="1"/>
      <c r="AG56" s="1"/>
      <c r="AH56" s="1"/>
      <c r="AI56" s="1"/>
      <c r="AJ56" s="1"/>
      <c r="AK56" s="1"/>
      <c r="AL56" s="1"/>
      <c r="AM56" s="1"/>
      <c r="AN56" s="1"/>
      <c r="AO56" s="1"/>
      <c r="AP56" s="1"/>
      <c r="AQ56" s="1"/>
      <c r="AR56" s="1"/>
      <c r="AS56" s="1"/>
      <c r="AT56" s="1"/>
      <c r="AU56" s="1"/>
      <c r="AV56" s="1"/>
      <c r="AW56" s="1"/>
      <c r="AX56" s="1"/>
      <c r="AY56" s="1"/>
      <c r="AZ56" s="1"/>
      <c r="BA56" s="1"/>
      <c r="BB56" s="1"/>
      <c r="BC56" s="1"/>
      <c r="BD56" s="1"/>
      <c r="BE56" s="1"/>
      <c r="BF56" s="1"/>
      <c r="BG56" s="1"/>
      <c r="BH56" s="1"/>
      <c r="BI56" s="1"/>
      <c r="BJ56" s="1"/>
      <c r="BK56" s="1"/>
      <c r="BL56" s="1"/>
      <c r="BM56" s="1"/>
      <c r="BN56" s="1"/>
      <c r="BO56" s="1"/>
      <c r="BP56" s="1"/>
      <c r="BQ56" s="1"/>
      <c r="BR56" s="1"/>
      <c r="BS56" s="1"/>
      <c r="BT56" s="1"/>
      <c r="BU56" s="1"/>
      <c r="BV56" s="1"/>
      <c r="BW56" s="1"/>
      <c r="BX56" s="1"/>
      <c r="BY56" s="1"/>
      <c r="BZ56" s="1"/>
      <c r="CA56" s="1"/>
      <c r="CB56" s="1"/>
      <c r="CC56" s="1"/>
      <c r="CD56" s="1"/>
      <c r="CE56" s="1"/>
      <c r="CF56" s="1"/>
      <c r="CG56" s="1"/>
      <c r="CH56" s="1"/>
      <c r="CI56" s="1"/>
      <c r="CJ56" s="1"/>
      <c r="CK56" s="1"/>
      <c r="CL56" s="1"/>
      <c r="CM56" s="1"/>
      <c r="CN56" s="1"/>
      <c r="CO56" s="1"/>
      <c r="CP56" s="1"/>
      <c r="CQ56" s="1"/>
      <c r="CR56" s="1"/>
      <c r="CS56" s="1"/>
      <c r="CT56" s="1"/>
      <c r="CU56" s="1"/>
      <c r="CV56" s="1"/>
      <c r="CW56" s="1"/>
      <c r="CX56" s="1"/>
      <c r="CY56" s="1"/>
      <c r="CZ56" s="1"/>
      <c r="DA56" s="1"/>
      <c r="DB56" s="1"/>
      <c r="DC56" s="1"/>
      <c r="DD56" s="1"/>
      <c r="DE56" s="1"/>
      <c r="DF56" s="1"/>
      <c r="DG56" s="1"/>
      <c r="DH56" s="1"/>
      <c r="DI56" s="1"/>
      <c r="DJ56" s="1"/>
      <c r="DK56" s="1"/>
      <c r="DL56" s="1"/>
      <c r="DM56" s="1"/>
      <c r="DN56" s="1"/>
      <c r="DO56" s="1"/>
      <c r="DP56" s="1"/>
      <c r="DQ56" s="1"/>
      <c r="DR56" s="1"/>
      <c r="DS56" s="1"/>
      <c r="DT56" s="1"/>
      <c r="DU56" s="1"/>
      <c r="DV56" s="1"/>
      <c r="DW56" s="1"/>
      <c r="DX56" s="1"/>
      <c r="DY56" s="1"/>
      <c r="DZ56" s="1"/>
      <c r="EA56" s="1"/>
      <c r="EB56" s="1"/>
      <c r="EC56" s="1"/>
      <c r="ED56" s="1"/>
      <c r="EE56" s="1"/>
    </row>
    <row r="57" spans="11:135" s="2" customFormat="1" x14ac:dyDescent="0.2">
      <c r="K57" s="1"/>
      <c r="L57" s="1"/>
      <c r="M57" s="1"/>
      <c r="N57" s="1"/>
      <c r="O57" s="1"/>
      <c r="P57" s="1"/>
      <c r="Q57" s="1"/>
      <c r="R57" s="1"/>
      <c r="S57" s="1"/>
      <c r="T57" s="1"/>
      <c r="U57" s="1"/>
      <c r="V57" s="1"/>
      <c r="W57" s="1"/>
      <c r="X57" s="1"/>
      <c r="Y57" s="1"/>
      <c r="Z57" s="1"/>
      <c r="AA57" s="1"/>
      <c r="AB57" s="1"/>
      <c r="AC57" s="1"/>
      <c r="AD57" s="1"/>
      <c r="AE57" s="1"/>
      <c r="AF57" s="1"/>
      <c r="AG57" s="1"/>
      <c r="AH57" s="1"/>
      <c r="AI57" s="1"/>
      <c r="AJ57" s="1"/>
      <c r="AK57" s="1"/>
      <c r="AL57" s="1"/>
      <c r="AM57" s="1"/>
      <c r="AN57" s="1"/>
      <c r="AO57" s="1"/>
      <c r="AP57" s="1"/>
      <c r="AQ57" s="1"/>
      <c r="AR57" s="1"/>
      <c r="AS57" s="1"/>
      <c r="AT57" s="1"/>
      <c r="AU57" s="1"/>
      <c r="AV57" s="1"/>
      <c r="AW57" s="1"/>
      <c r="AX57" s="1"/>
      <c r="AY57" s="1"/>
      <c r="AZ57" s="1"/>
      <c r="BA57" s="1"/>
      <c r="BB57" s="1"/>
      <c r="BC57" s="1"/>
      <c r="BD57" s="1"/>
      <c r="BE57" s="1"/>
      <c r="BF57" s="1"/>
      <c r="BG57" s="1"/>
      <c r="BH57" s="1"/>
      <c r="BI57" s="1"/>
      <c r="BJ57" s="1"/>
      <c r="BK57" s="1"/>
      <c r="BL57" s="1"/>
      <c r="BM57" s="1"/>
      <c r="BN57" s="1"/>
      <c r="BO57" s="1"/>
      <c r="BP57" s="1"/>
      <c r="BQ57" s="1"/>
      <c r="BR57" s="1"/>
      <c r="BS57" s="1"/>
      <c r="BT57" s="1"/>
      <c r="BU57" s="1"/>
      <c r="BV57" s="1"/>
      <c r="BW57" s="1"/>
      <c r="BX57" s="1"/>
      <c r="BY57" s="1"/>
      <c r="BZ57" s="1"/>
      <c r="CA57" s="1"/>
      <c r="CB57" s="1"/>
      <c r="CC57" s="1"/>
      <c r="CD57" s="1"/>
      <c r="CE57" s="1"/>
      <c r="CF57" s="1"/>
      <c r="CG57" s="1"/>
      <c r="CH57" s="1"/>
      <c r="CI57" s="1"/>
      <c r="CJ57" s="1"/>
      <c r="CK57" s="1"/>
      <c r="CL57" s="1"/>
      <c r="CM57" s="1"/>
      <c r="CN57" s="1"/>
      <c r="CO57" s="1"/>
      <c r="CP57" s="1"/>
      <c r="CQ57" s="1"/>
      <c r="CR57" s="1"/>
      <c r="CS57" s="1"/>
      <c r="CT57" s="1"/>
      <c r="CU57" s="1"/>
      <c r="CV57" s="1"/>
      <c r="CW57" s="1"/>
      <c r="CX57" s="1"/>
      <c r="CY57" s="1"/>
      <c r="CZ57" s="1"/>
      <c r="DA57" s="1"/>
      <c r="DB57" s="1"/>
      <c r="DC57" s="1"/>
      <c r="DD57" s="1"/>
      <c r="DE57" s="1"/>
      <c r="DF57" s="1"/>
      <c r="DG57" s="1"/>
      <c r="DH57" s="1"/>
      <c r="DI57" s="1"/>
      <c r="DJ57" s="1"/>
      <c r="DK57" s="1"/>
      <c r="DL57" s="1"/>
      <c r="DM57" s="1"/>
      <c r="DN57" s="1"/>
      <c r="DO57" s="1"/>
      <c r="DP57" s="1"/>
      <c r="DQ57" s="1"/>
      <c r="DR57" s="1"/>
      <c r="DS57" s="1"/>
      <c r="DT57" s="1"/>
      <c r="DU57" s="1"/>
      <c r="DV57" s="1"/>
      <c r="DW57" s="1"/>
      <c r="DX57" s="1"/>
      <c r="DY57" s="1"/>
      <c r="DZ57" s="1"/>
      <c r="EA57" s="1"/>
      <c r="EB57" s="1"/>
      <c r="EC57" s="1"/>
      <c r="ED57" s="1"/>
      <c r="EE57" s="1"/>
    </row>
    <row r="58" spans="11:135" s="2" customFormat="1" x14ac:dyDescent="0.2">
      <c r="K58" s="1"/>
      <c r="L58" s="1"/>
      <c r="M58" s="1"/>
      <c r="N58" s="1"/>
      <c r="O58" s="1"/>
      <c r="P58" s="1"/>
      <c r="Q58" s="1"/>
      <c r="R58" s="1"/>
      <c r="S58" s="1"/>
      <c r="T58" s="1"/>
      <c r="U58" s="1"/>
      <c r="V58" s="1"/>
      <c r="W58" s="1"/>
      <c r="X58" s="1"/>
      <c r="Y58" s="1"/>
      <c r="Z58" s="1"/>
      <c r="AA58" s="1"/>
      <c r="AB58" s="1"/>
      <c r="AC58" s="1"/>
      <c r="AD58" s="1"/>
      <c r="AE58" s="1"/>
      <c r="AF58" s="1"/>
      <c r="AG58" s="1"/>
      <c r="AH58" s="1"/>
      <c r="AI58" s="1"/>
      <c r="AJ58" s="1"/>
      <c r="AK58" s="1"/>
      <c r="AL58" s="1"/>
      <c r="AM58" s="1"/>
      <c r="AN58" s="1"/>
      <c r="AO58" s="1"/>
      <c r="AP58" s="1"/>
      <c r="AQ58" s="1"/>
      <c r="AR58" s="1"/>
      <c r="AS58" s="1"/>
      <c r="AT58" s="1"/>
      <c r="AU58" s="1"/>
      <c r="AV58" s="1"/>
      <c r="AW58" s="1"/>
      <c r="AX58" s="1"/>
      <c r="AY58" s="1"/>
      <c r="AZ58" s="1"/>
      <c r="BA58" s="1"/>
      <c r="BB58" s="1"/>
      <c r="BC58" s="1"/>
      <c r="BD58" s="1"/>
      <c r="BE58" s="1"/>
      <c r="BF58" s="1"/>
      <c r="BG58" s="1"/>
      <c r="BH58" s="1"/>
      <c r="BI58" s="1"/>
      <c r="BJ58" s="1"/>
      <c r="BK58" s="1"/>
      <c r="BL58" s="1"/>
      <c r="BM58" s="1"/>
      <c r="BN58" s="1"/>
      <c r="BO58" s="1"/>
      <c r="BP58" s="1"/>
      <c r="BQ58" s="1"/>
      <c r="BR58" s="1"/>
      <c r="BS58" s="1"/>
      <c r="BT58" s="1"/>
      <c r="BU58" s="1"/>
      <c r="BV58" s="1"/>
      <c r="BW58" s="1"/>
      <c r="BX58" s="1"/>
      <c r="BY58" s="1"/>
      <c r="BZ58" s="1"/>
      <c r="CA58" s="1"/>
      <c r="CB58" s="1"/>
      <c r="CC58" s="1"/>
      <c r="CD58" s="1"/>
      <c r="CE58" s="1"/>
      <c r="CF58" s="1"/>
      <c r="CG58" s="1"/>
      <c r="CH58" s="1"/>
      <c r="CI58" s="1"/>
      <c r="CJ58" s="1"/>
      <c r="CK58" s="1"/>
      <c r="CL58" s="1"/>
      <c r="CM58" s="1"/>
      <c r="CN58" s="1"/>
      <c r="CO58" s="1"/>
      <c r="CP58" s="1"/>
      <c r="CQ58" s="1"/>
      <c r="CR58" s="1"/>
      <c r="CS58" s="1"/>
      <c r="CT58" s="1"/>
      <c r="CU58" s="1"/>
      <c r="CV58" s="1"/>
      <c r="CW58" s="1"/>
      <c r="CX58" s="1"/>
      <c r="CY58" s="1"/>
      <c r="CZ58" s="1"/>
      <c r="DA58" s="1"/>
      <c r="DB58" s="1"/>
      <c r="DC58" s="1"/>
      <c r="DD58" s="1"/>
      <c r="DE58" s="1"/>
      <c r="DF58" s="1"/>
      <c r="DG58" s="1"/>
      <c r="DH58" s="1"/>
      <c r="DI58" s="1"/>
      <c r="DJ58" s="1"/>
      <c r="DK58" s="1"/>
      <c r="DL58" s="1"/>
      <c r="DM58" s="1"/>
      <c r="DN58" s="1"/>
      <c r="DO58" s="1"/>
      <c r="DP58" s="1"/>
      <c r="DQ58" s="1"/>
      <c r="DR58" s="1"/>
      <c r="DS58" s="1"/>
      <c r="DT58" s="1"/>
      <c r="DU58" s="1"/>
      <c r="DV58" s="1"/>
      <c r="DW58" s="1"/>
      <c r="DX58" s="1"/>
      <c r="DY58" s="1"/>
      <c r="DZ58" s="1"/>
      <c r="EA58" s="1"/>
      <c r="EB58" s="1"/>
      <c r="EC58" s="1"/>
      <c r="ED58" s="1"/>
      <c r="EE58" s="1"/>
    </row>
    <row r="59" spans="11:135" s="2" customFormat="1" x14ac:dyDescent="0.2">
      <c r="K59" s="1"/>
      <c r="L59" s="1"/>
      <c r="M59" s="1"/>
      <c r="N59" s="1"/>
      <c r="O59" s="1"/>
      <c r="P59" s="1"/>
      <c r="Q59" s="1"/>
      <c r="R59" s="1"/>
      <c r="S59" s="1"/>
      <c r="T59" s="1"/>
      <c r="U59" s="1"/>
      <c r="V59" s="1"/>
      <c r="W59" s="1"/>
      <c r="X59" s="1"/>
      <c r="Y59" s="1"/>
      <c r="Z59" s="1"/>
      <c r="AA59" s="1"/>
      <c r="AB59" s="1"/>
      <c r="AC59" s="1"/>
      <c r="AD59" s="1"/>
      <c r="AE59" s="1"/>
      <c r="AF59" s="1"/>
      <c r="AG59" s="1"/>
      <c r="AH59" s="1"/>
      <c r="AI59" s="1"/>
      <c r="AJ59" s="1"/>
      <c r="AK59" s="1"/>
      <c r="AL59" s="1"/>
      <c r="AM59" s="1"/>
      <c r="AN59" s="1"/>
      <c r="AO59" s="1"/>
      <c r="AP59" s="1"/>
      <c r="AQ59" s="1"/>
      <c r="AR59" s="1"/>
      <c r="AS59" s="1"/>
      <c r="AT59" s="1"/>
      <c r="AU59" s="1"/>
      <c r="AV59" s="1"/>
      <c r="AW59" s="1"/>
      <c r="AX59" s="1"/>
      <c r="AY59" s="1"/>
      <c r="AZ59" s="1"/>
      <c r="BA59" s="1"/>
      <c r="BB59" s="1"/>
      <c r="BC59" s="1"/>
      <c r="BD59" s="1"/>
      <c r="BE59" s="1"/>
      <c r="BF59" s="1"/>
      <c r="BG59" s="1"/>
      <c r="BH59" s="1"/>
      <c r="BI59" s="1"/>
      <c r="BJ59" s="1"/>
      <c r="BK59" s="1"/>
      <c r="BL59" s="1"/>
      <c r="BM59" s="1"/>
      <c r="BN59" s="1"/>
      <c r="BO59" s="1"/>
      <c r="BP59" s="1"/>
      <c r="BQ59" s="1"/>
      <c r="BR59" s="1"/>
      <c r="BS59" s="1"/>
      <c r="BT59" s="1"/>
      <c r="BU59" s="1"/>
      <c r="BV59" s="1"/>
      <c r="BW59" s="1"/>
      <c r="BX59" s="1"/>
      <c r="BY59" s="1"/>
      <c r="BZ59" s="1"/>
      <c r="CA59" s="1"/>
      <c r="CB59" s="1"/>
      <c r="CC59" s="1"/>
      <c r="CD59" s="1"/>
      <c r="CE59" s="1"/>
      <c r="CF59" s="1"/>
      <c r="CG59" s="1"/>
      <c r="CH59" s="1"/>
      <c r="CI59" s="1"/>
      <c r="CJ59" s="1"/>
      <c r="CK59" s="1"/>
      <c r="CL59" s="1"/>
      <c r="CM59" s="1"/>
      <c r="CN59" s="1"/>
      <c r="CO59" s="1"/>
      <c r="CP59" s="1"/>
      <c r="CQ59" s="1"/>
      <c r="CR59" s="1"/>
      <c r="CS59" s="1"/>
      <c r="CT59" s="1"/>
      <c r="CU59" s="1"/>
      <c r="CV59" s="1"/>
      <c r="CW59" s="1"/>
      <c r="CX59" s="1"/>
      <c r="CY59" s="1"/>
      <c r="CZ59" s="1"/>
      <c r="DA59" s="1"/>
      <c r="DB59" s="1"/>
      <c r="DC59" s="1"/>
      <c r="DD59" s="1"/>
      <c r="DE59" s="1"/>
      <c r="DF59" s="1"/>
      <c r="DG59" s="1"/>
      <c r="DH59" s="1"/>
      <c r="DI59" s="1"/>
      <c r="DJ59" s="1"/>
      <c r="DK59" s="1"/>
      <c r="DL59" s="1"/>
      <c r="DM59" s="1"/>
      <c r="DN59" s="1"/>
      <c r="DO59" s="1"/>
      <c r="DP59" s="1"/>
      <c r="DQ59" s="1"/>
      <c r="DR59" s="1"/>
      <c r="DS59" s="1"/>
      <c r="DT59" s="1"/>
      <c r="DU59" s="1"/>
      <c r="DV59" s="1"/>
      <c r="DW59" s="1"/>
      <c r="DX59" s="1"/>
      <c r="DY59" s="1"/>
      <c r="DZ59" s="1"/>
      <c r="EA59" s="1"/>
      <c r="EB59" s="1"/>
      <c r="EC59" s="1"/>
      <c r="ED59" s="1"/>
      <c r="EE59" s="1"/>
    </row>
    <row r="60" spans="11:135" s="2" customFormat="1" x14ac:dyDescent="0.2">
      <c r="K60" s="1"/>
      <c r="L60" s="1"/>
      <c r="M60" s="1"/>
      <c r="N60" s="1"/>
      <c r="O60" s="1"/>
      <c r="P60" s="1"/>
      <c r="Q60" s="1"/>
      <c r="R60" s="1"/>
      <c r="S60" s="1"/>
      <c r="T60" s="1"/>
      <c r="U60" s="1"/>
      <c r="V60" s="1"/>
      <c r="W60" s="1"/>
      <c r="X60" s="1"/>
      <c r="Y60" s="1"/>
      <c r="Z60" s="1"/>
      <c r="AA60" s="1"/>
      <c r="AB60" s="1"/>
      <c r="AC60" s="1"/>
      <c r="AD60" s="1"/>
      <c r="AE60" s="1"/>
      <c r="AF60" s="1"/>
      <c r="AG60" s="1"/>
      <c r="AH60" s="1"/>
      <c r="AI60" s="1"/>
      <c r="AJ60" s="1"/>
      <c r="AK60" s="1"/>
      <c r="AL60" s="1"/>
      <c r="AM60" s="1"/>
      <c r="AN60" s="1"/>
      <c r="AO60" s="1"/>
      <c r="AP60" s="1"/>
      <c r="AQ60" s="1"/>
      <c r="AR60" s="1"/>
      <c r="AS60" s="1"/>
      <c r="AT60" s="1"/>
      <c r="AU60" s="1"/>
      <c r="AV60" s="1"/>
      <c r="AW60" s="1"/>
      <c r="AX60" s="1"/>
      <c r="AY60" s="1"/>
      <c r="AZ60" s="1"/>
      <c r="BA60" s="1"/>
      <c r="BB60" s="1"/>
      <c r="BC60" s="1"/>
      <c r="BD60" s="1"/>
      <c r="BE60" s="1"/>
      <c r="BF60" s="1"/>
      <c r="BG60" s="1"/>
      <c r="BH60" s="1"/>
      <c r="BI60" s="1"/>
      <c r="BJ60" s="1"/>
      <c r="BK60" s="1"/>
      <c r="BL60" s="1"/>
      <c r="BM60" s="1"/>
      <c r="BN60" s="1"/>
      <c r="BO60" s="1"/>
      <c r="BP60" s="1"/>
      <c r="BQ60" s="1"/>
      <c r="BR60" s="1"/>
      <c r="BS60" s="1"/>
      <c r="BT60" s="1"/>
      <c r="BU60" s="1"/>
      <c r="BV60" s="1"/>
      <c r="BW60" s="1"/>
      <c r="BX60" s="1"/>
      <c r="BY60" s="1"/>
      <c r="BZ60" s="1"/>
      <c r="CA60" s="1"/>
      <c r="CB60" s="1"/>
      <c r="CC60" s="1"/>
      <c r="CD60" s="1"/>
      <c r="CE60" s="1"/>
      <c r="CF60" s="1"/>
      <c r="CG60" s="1"/>
      <c r="CH60" s="1"/>
      <c r="CI60" s="1"/>
      <c r="CJ60" s="1"/>
      <c r="CK60" s="1"/>
      <c r="CL60" s="1"/>
      <c r="CM60" s="1"/>
      <c r="CN60" s="1"/>
      <c r="CO60" s="1"/>
      <c r="CP60" s="1"/>
      <c r="CQ60" s="1"/>
      <c r="CR60" s="1"/>
      <c r="CS60" s="1"/>
      <c r="CT60" s="1"/>
      <c r="CU60" s="1"/>
      <c r="CV60" s="1"/>
      <c r="CW60" s="1"/>
      <c r="CX60" s="1"/>
      <c r="CY60" s="1"/>
      <c r="CZ60" s="1"/>
      <c r="DA60" s="1"/>
      <c r="DB60" s="1"/>
      <c r="DC60" s="1"/>
      <c r="DD60" s="1"/>
      <c r="DE60" s="1"/>
      <c r="DF60" s="1"/>
      <c r="DG60" s="1"/>
      <c r="DH60" s="1"/>
      <c r="DI60" s="1"/>
      <c r="DJ60" s="1"/>
      <c r="DK60" s="1"/>
      <c r="DL60" s="1"/>
      <c r="DM60" s="1"/>
      <c r="DN60" s="1"/>
      <c r="DO60" s="1"/>
      <c r="DP60" s="1"/>
      <c r="DQ60" s="1"/>
      <c r="DR60" s="1"/>
      <c r="DS60" s="1"/>
      <c r="DT60" s="1"/>
      <c r="DU60" s="1"/>
      <c r="DV60" s="1"/>
      <c r="DW60" s="1"/>
      <c r="DX60" s="1"/>
      <c r="DY60" s="1"/>
      <c r="DZ60" s="1"/>
      <c r="EA60" s="1"/>
      <c r="EB60" s="1"/>
      <c r="EC60" s="1"/>
      <c r="ED60" s="1"/>
      <c r="EE60" s="1"/>
    </row>
    <row r="61" spans="11:135" s="2" customFormat="1" x14ac:dyDescent="0.2">
      <c r="K61" s="1"/>
      <c r="L61" s="1"/>
      <c r="M61" s="1"/>
      <c r="N61" s="1"/>
      <c r="O61" s="1"/>
      <c r="P61" s="1"/>
      <c r="Q61" s="1"/>
      <c r="R61" s="1"/>
      <c r="S61" s="1"/>
      <c r="T61" s="1"/>
      <c r="U61" s="1"/>
      <c r="V61" s="1"/>
      <c r="W61" s="1"/>
      <c r="X61" s="1"/>
      <c r="Y61" s="1"/>
      <c r="Z61" s="1"/>
      <c r="AA61" s="1"/>
      <c r="AB61" s="1"/>
      <c r="AC61" s="1"/>
      <c r="AD61" s="1"/>
      <c r="AE61" s="1"/>
      <c r="AF61" s="1"/>
      <c r="AG61" s="1"/>
      <c r="AH61" s="1"/>
      <c r="AI61" s="1"/>
      <c r="AJ61" s="1"/>
      <c r="AK61" s="1"/>
      <c r="AL61" s="1"/>
      <c r="AM61" s="1"/>
      <c r="AN61" s="1"/>
      <c r="AO61" s="1"/>
      <c r="AP61" s="1"/>
      <c r="AQ61" s="1"/>
      <c r="AR61" s="1"/>
      <c r="AS61" s="1"/>
      <c r="AT61" s="1"/>
      <c r="AU61" s="1"/>
      <c r="AV61" s="1"/>
      <c r="AW61" s="1"/>
      <c r="AX61" s="1"/>
      <c r="AY61" s="1"/>
      <c r="AZ61" s="1"/>
      <c r="BA61" s="1"/>
      <c r="BB61" s="1"/>
      <c r="BC61" s="1"/>
      <c r="BD61" s="1"/>
      <c r="BE61" s="1"/>
      <c r="BF61" s="1"/>
      <c r="BG61" s="1"/>
      <c r="BH61" s="1"/>
      <c r="BI61" s="1"/>
      <c r="BJ61" s="1"/>
      <c r="BK61" s="1"/>
      <c r="BL61" s="1"/>
      <c r="BM61" s="1"/>
      <c r="BN61" s="1"/>
      <c r="BO61" s="1"/>
      <c r="BP61" s="1"/>
      <c r="BQ61" s="1"/>
      <c r="BR61" s="1"/>
      <c r="BS61" s="1"/>
      <c r="BT61" s="1"/>
      <c r="BU61" s="1"/>
      <c r="BV61" s="1"/>
      <c r="BW61" s="1"/>
      <c r="BX61" s="1"/>
      <c r="BY61" s="1"/>
      <c r="BZ61" s="1"/>
      <c r="CA61" s="1"/>
      <c r="CB61" s="1"/>
      <c r="CC61" s="1"/>
      <c r="CD61" s="1"/>
      <c r="CE61" s="1"/>
      <c r="CF61" s="1"/>
      <c r="CG61" s="1"/>
      <c r="CH61" s="1"/>
      <c r="CI61" s="1"/>
      <c r="CJ61" s="1"/>
      <c r="CK61" s="1"/>
      <c r="CL61" s="1"/>
      <c r="CM61" s="1"/>
      <c r="CN61" s="1"/>
      <c r="CO61" s="1"/>
      <c r="CP61" s="1"/>
      <c r="CQ61" s="1"/>
      <c r="CR61" s="1"/>
      <c r="CS61" s="1"/>
      <c r="CT61" s="1"/>
      <c r="CU61" s="1"/>
      <c r="CV61" s="1"/>
      <c r="CW61" s="1"/>
      <c r="CX61" s="1"/>
      <c r="CY61" s="1"/>
      <c r="CZ61" s="1"/>
      <c r="DA61" s="1"/>
      <c r="DB61" s="1"/>
      <c r="DC61" s="1"/>
      <c r="DD61" s="1"/>
      <c r="DE61" s="1"/>
      <c r="DF61" s="1"/>
      <c r="DG61" s="1"/>
      <c r="DH61" s="1"/>
      <c r="DI61" s="1"/>
      <c r="DJ61" s="1"/>
      <c r="DK61" s="1"/>
      <c r="DL61" s="1"/>
      <c r="DM61" s="1"/>
      <c r="DN61" s="1"/>
      <c r="DO61" s="1"/>
      <c r="DP61" s="1"/>
      <c r="DQ61" s="1"/>
      <c r="DR61" s="1"/>
      <c r="DS61" s="1"/>
      <c r="DT61" s="1"/>
      <c r="DU61" s="1"/>
      <c r="DV61" s="1"/>
      <c r="DW61" s="1"/>
      <c r="DX61" s="1"/>
      <c r="DY61" s="1"/>
      <c r="DZ61" s="1"/>
      <c r="EA61" s="1"/>
      <c r="EB61" s="1"/>
      <c r="EC61" s="1"/>
      <c r="ED61" s="1"/>
      <c r="EE61" s="1"/>
    </row>
    <row r="62" spans="11:135" s="2" customFormat="1" x14ac:dyDescent="0.2">
      <c r="K62" s="1"/>
      <c r="L62" s="1"/>
      <c r="M62" s="1"/>
      <c r="N62" s="1"/>
      <c r="O62" s="1"/>
      <c r="P62" s="1"/>
      <c r="Q62" s="1"/>
      <c r="R62" s="1"/>
      <c r="S62" s="1"/>
      <c r="T62" s="1"/>
      <c r="U62" s="1"/>
      <c r="V62" s="1"/>
      <c r="W62" s="1"/>
      <c r="X62" s="1"/>
      <c r="Y62" s="1"/>
      <c r="Z62" s="1"/>
      <c r="AA62" s="1"/>
      <c r="AB62" s="1"/>
      <c r="AC62" s="1"/>
      <c r="AD62" s="1"/>
      <c r="AE62" s="1"/>
      <c r="AF62" s="1"/>
      <c r="AG62" s="1"/>
      <c r="AH62" s="1"/>
      <c r="AI62" s="1"/>
      <c r="AJ62" s="1"/>
      <c r="AK62" s="1"/>
      <c r="AL62" s="1"/>
      <c r="AM62" s="1"/>
      <c r="AN62" s="1"/>
      <c r="AO62" s="1"/>
      <c r="AP62" s="1"/>
      <c r="AQ62" s="1"/>
      <c r="AR62" s="1"/>
      <c r="AS62" s="1"/>
      <c r="AT62" s="1"/>
      <c r="AU62" s="1"/>
      <c r="AV62" s="1"/>
      <c r="AW62" s="1"/>
      <c r="AX62" s="1"/>
      <c r="AY62" s="1"/>
      <c r="AZ62" s="1"/>
      <c r="BA62" s="1"/>
      <c r="BB62" s="1"/>
      <c r="BC62" s="1"/>
      <c r="BD62" s="1"/>
      <c r="BE62" s="1"/>
      <c r="BF62" s="1"/>
      <c r="BG62" s="1"/>
      <c r="BH62" s="1"/>
      <c r="BI62" s="1"/>
      <c r="BJ62" s="1"/>
      <c r="BK62" s="1"/>
      <c r="BL62" s="1"/>
      <c r="BM62" s="1"/>
      <c r="BN62" s="1"/>
      <c r="BO62" s="1"/>
      <c r="BP62" s="1"/>
      <c r="BQ62" s="1"/>
      <c r="BR62" s="1"/>
      <c r="BS62" s="1"/>
      <c r="BT62" s="1"/>
      <c r="BU62" s="1"/>
      <c r="BV62" s="1"/>
      <c r="BW62" s="1"/>
      <c r="BX62" s="1"/>
      <c r="BY62" s="1"/>
      <c r="BZ62" s="1"/>
      <c r="CA62" s="1"/>
      <c r="CB62" s="1"/>
      <c r="CC62" s="1"/>
      <c r="CD62" s="1"/>
      <c r="CE62" s="1"/>
      <c r="CF62" s="1"/>
      <c r="CG62" s="1"/>
      <c r="CH62" s="1"/>
      <c r="CI62" s="1"/>
      <c r="CJ62" s="1"/>
      <c r="CK62" s="1"/>
      <c r="CL62" s="1"/>
      <c r="CM62" s="1"/>
      <c r="CN62" s="1"/>
      <c r="CO62" s="1"/>
      <c r="CP62" s="1"/>
      <c r="CQ62" s="1"/>
      <c r="CR62" s="1"/>
      <c r="CS62" s="1"/>
      <c r="CT62" s="1"/>
      <c r="CU62" s="1"/>
      <c r="CV62" s="1"/>
      <c r="CW62" s="1"/>
      <c r="CX62" s="1"/>
      <c r="CY62" s="1"/>
      <c r="CZ62" s="1"/>
      <c r="DA62" s="1"/>
      <c r="DB62" s="1"/>
      <c r="DC62" s="1"/>
      <c r="DD62" s="1"/>
      <c r="DE62" s="1"/>
      <c r="DF62" s="1"/>
      <c r="DG62" s="1"/>
      <c r="DH62" s="1"/>
      <c r="DI62" s="1"/>
      <c r="DJ62" s="1"/>
      <c r="DK62" s="1"/>
      <c r="DL62" s="1"/>
      <c r="DM62" s="1"/>
      <c r="DN62" s="1"/>
      <c r="DO62" s="1"/>
      <c r="DP62" s="1"/>
      <c r="DQ62" s="1"/>
      <c r="DR62" s="1"/>
      <c r="DS62" s="1"/>
      <c r="DT62" s="1"/>
      <c r="DU62" s="1"/>
      <c r="DV62" s="1"/>
      <c r="DW62" s="1"/>
      <c r="DX62" s="1"/>
      <c r="DY62" s="1"/>
      <c r="DZ62" s="1"/>
      <c r="EA62" s="1"/>
      <c r="EB62" s="1"/>
      <c r="EC62" s="1"/>
      <c r="ED62" s="1"/>
      <c r="EE62" s="1"/>
    </row>
    <row r="76" spans="2:135" s="5" customFormat="1" ht="15.75" x14ac:dyDescent="0.25">
      <c r="B76" s="6"/>
      <c r="C76" s="6"/>
      <c r="D76" s="6"/>
      <c r="E76" s="6"/>
      <c r="F76" s="6"/>
      <c r="G76" s="6"/>
      <c r="H76" s="6"/>
      <c r="I76" s="6"/>
      <c r="J76" s="6"/>
      <c r="K76" s="1"/>
      <c r="L76" s="1"/>
      <c r="M76" s="1"/>
      <c r="N76" s="1"/>
      <c r="O76" s="1"/>
      <c r="P76" s="1"/>
      <c r="Q76" s="1"/>
      <c r="R76" s="1"/>
      <c r="S76" s="1"/>
      <c r="T76" s="1"/>
      <c r="U76" s="1"/>
      <c r="V76" s="1"/>
      <c r="W76" s="1"/>
      <c r="X76" s="1"/>
      <c r="Y76" s="1"/>
      <c r="Z76" s="1"/>
      <c r="AA76" s="1"/>
      <c r="AB76" s="1"/>
      <c r="AC76" s="1"/>
      <c r="AD76" s="1"/>
      <c r="AE76" s="1"/>
      <c r="AF76" s="1"/>
      <c r="AG76" s="1"/>
      <c r="AH76" s="1"/>
      <c r="AI76" s="1"/>
      <c r="AJ76" s="1"/>
      <c r="AK76" s="1"/>
      <c r="AL76" s="1"/>
      <c r="AM76" s="1"/>
      <c r="AN76" s="1"/>
      <c r="AO76" s="1"/>
      <c r="AP76" s="1"/>
      <c r="AQ76" s="1"/>
      <c r="AR76" s="1"/>
      <c r="AS76" s="1"/>
      <c r="AT76" s="1"/>
      <c r="AU76" s="1"/>
      <c r="AV76" s="1"/>
      <c r="AW76" s="1"/>
      <c r="AX76" s="1"/>
      <c r="AY76" s="1"/>
      <c r="AZ76" s="1"/>
      <c r="BA76" s="1"/>
      <c r="BB76" s="1"/>
      <c r="BC76" s="1"/>
      <c r="BD76" s="1"/>
      <c r="BE76" s="1"/>
      <c r="BF76" s="1"/>
      <c r="BG76" s="1"/>
      <c r="BH76" s="1"/>
      <c r="BI76" s="1"/>
      <c r="BJ76" s="1"/>
      <c r="BK76" s="1"/>
      <c r="BL76" s="1"/>
      <c r="BM76" s="1"/>
      <c r="BN76" s="1"/>
      <c r="BO76" s="1"/>
      <c r="BP76" s="1"/>
      <c r="BQ76" s="1"/>
      <c r="BR76" s="1"/>
      <c r="BS76" s="1"/>
      <c r="BT76" s="1"/>
      <c r="BU76" s="1"/>
      <c r="BV76" s="1"/>
      <c r="BW76" s="1"/>
      <c r="BX76" s="1"/>
      <c r="BY76" s="1"/>
      <c r="BZ76" s="1"/>
      <c r="CA76" s="1"/>
      <c r="CB76" s="1"/>
      <c r="CC76" s="1"/>
      <c r="CD76" s="1"/>
      <c r="CE76" s="1"/>
      <c r="CF76" s="1"/>
      <c r="CG76" s="1"/>
      <c r="CH76" s="1"/>
      <c r="CI76" s="1"/>
      <c r="CJ76" s="1"/>
      <c r="CK76" s="1"/>
      <c r="CL76" s="1"/>
      <c r="CM76" s="1"/>
      <c r="CN76" s="1"/>
      <c r="CO76" s="1"/>
      <c r="CP76" s="1"/>
      <c r="CQ76" s="1"/>
      <c r="CR76" s="1"/>
      <c r="CS76" s="1"/>
      <c r="CT76" s="1"/>
      <c r="CU76" s="1"/>
      <c r="CV76" s="1"/>
      <c r="CW76" s="1"/>
      <c r="CX76" s="1"/>
      <c r="CY76" s="1"/>
      <c r="CZ76" s="1"/>
      <c r="DA76" s="1"/>
      <c r="DB76" s="1"/>
      <c r="DC76" s="1"/>
      <c r="DD76" s="1"/>
      <c r="DE76" s="1"/>
      <c r="DF76" s="1"/>
      <c r="DG76" s="1"/>
      <c r="DH76" s="1"/>
      <c r="DI76" s="1"/>
      <c r="DJ76" s="1"/>
      <c r="DK76" s="1"/>
      <c r="DL76" s="1"/>
      <c r="DM76" s="1"/>
      <c r="DN76" s="1"/>
      <c r="DO76" s="1"/>
      <c r="DP76" s="1"/>
      <c r="DQ76" s="1"/>
      <c r="DR76" s="1"/>
      <c r="DS76" s="1"/>
      <c r="DT76" s="1"/>
      <c r="DU76" s="1"/>
      <c r="DV76" s="1"/>
      <c r="DW76" s="1"/>
      <c r="DX76" s="1"/>
      <c r="DY76" s="1"/>
      <c r="DZ76" s="1"/>
      <c r="EA76" s="1"/>
      <c r="EB76" s="1"/>
      <c r="EC76" s="1"/>
      <c r="ED76" s="1"/>
      <c r="EE76" s="1"/>
    </row>
    <row r="77" spans="2:135" s="5" customFormat="1" ht="15.75" x14ac:dyDescent="0.25">
      <c r="B77" s="6"/>
      <c r="C77" s="6"/>
      <c r="D77" s="6"/>
      <c r="E77" s="6"/>
      <c r="F77" s="6"/>
      <c r="G77" s="6"/>
      <c r="H77" s="6"/>
      <c r="I77" s="6"/>
      <c r="J77" s="6"/>
      <c r="K77" s="1"/>
      <c r="L77" s="1"/>
      <c r="M77" s="1"/>
      <c r="N77" s="1"/>
      <c r="O77" s="1"/>
      <c r="P77" s="1"/>
      <c r="Q77" s="1"/>
      <c r="R77" s="1"/>
      <c r="S77" s="1"/>
      <c r="T77" s="1"/>
      <c r="U77" s="1"/>
      <c r="V77" s="1"/>
      <c r="W77" s="1"/>
      <c r="X77" s="1"/>
      <c r="Y77" s="1"/>
      <c r="Z77" s="1"/>
      <c r="AA77" s="1"/>
      <c r="AB77" s="1"/>
      <c r="AC77" s="1"/>
      <c r="AD77" s="1"/>
      <c r="AE77" s="1"/>
      <c r="AF77" s="1"/>
      <c r="AG77" s="1"/>
      <c r="AH77" s="1"/>
      <c r="AI77" s="1"/>
      <c r="AJ77" s="1"/>
      <c r="AK77" s="1"/>
      <c r="AL77" s="1"/>
      <c r="AM77" s="1"/>
      <c r="AN77" s="1"/>
      <c r="AO77" s="1"/>
      <c r="AP77" s="1"/>
      <c r="AQ77" s="1"/>
      <c r="AR77" s="1"/>
      <c r="AS77" s="1"/>
      <c r="AT77" s="1"/>
      <c r="AU77" s="1"/>
      <c r="AV77" s="1"/>
      <c r="AW77" s="1"/>
      <c r="AX77" s="1"/>
      <c r="AY77" s="1"/>
      <c r="AZ77" s="1"/>
      <c r="BA77" s="1"/>
      <c r="BB77" s="1"/>
      <c r="BC77" s="1"/>
      <c r="BD77" s="1"/>
      <c r="BE77" s="1"/>
      <c r="BF77" s="1"/>
      <c r="BG77" s="1"/>
      <c r="BH77" s="1"/>
      <c r="BI77" s="1"/>
      <c r="BJ77" s="1"/>
      <c r="BK77" s="1"/>
      <c r="BL77" s="1"/>
      <c r="BM77" s="1"/>
      <c r="BN77" s="1"/>
      <c r="BO77" s="1"/>
      <c r="BP77" s="1"/>
      <c r="BQ77" s="1"/>
      <c r="BR77" s="1"/>
      <c r="BS77" s="1"/>
      <c r="BT77" s="1"/>
      <c r="BU77" s="1"/>
      <c r="BV77" s="1"/>
      <c r="BW77" s="1"/>
      <c r="BX77" s="1"/>
      <c r="BY77" s="1"/>
      <c r="BZ77" s="1"/>
      <c r="CA77" s="1"/>
      <c r="CB77" s="1"/>
      <c r="CC77" s="1"/>
      <c r="CD77" s="1"/>
      <c r="CE77" s="1"/>
      <c r="CF77" s="1"/>
      <c r="CG77" s="1"/>
      <c r="CH77" s="1"/>
      <c r="CI77" s="1"/>
      <c r="CJ77" s="1"/>
      <c r="CK77" s="1"/>
      <c r="CL77" s="1"/>
      <c r="CM77" s="1"/>
      <c r="CN77" s="1"/>
      <c r="CO77" s="1"/>
      <c r="CP77" s="1"/>
      <c r="CQ77" s="1"/>
      <c r="CR77" s="1"/>
      <c r="CS77" s="1"/>
      <c r="CT77" s="1"/>
      <c r="CU77" s="1"/>
      <c r="CV77" s="1"/>
      <c r="CW77" s="1"/>
      <c r="CX77" s="1"/>
      <c r="CY77" s="1"/>
      <c r="CZ77" s="1"/>
      <c r="DA77" s="1"/>
      <c r="DB77" s="1"/>
      <c r="DC77" s="1"/>
      <c r="DD77" s="1"/>
      <c r="DE77" s="1"/>
      <c r="DF77" s="1"/>
      <c r="DG77" s="1"/>
      <c r="DH77" s="1"/>
      <c r="DI77" s="1"/>
      <c r="DJ77" s="1"/>
      <c r="DK77" s="1"/>
      <c r="DL77" s="1"/>
      <c r="DM77" s="1"/>
      <c r="DN77" s="1"/>
      <c r="DO77" s="1"/>
      <c r="DP77" s="1"/>
      <c r="DQ77" s="1"/>
      <c r="DR77" s="1"/>
      <c r="DS77" s="1"/>
      <c r="DT77" s="1"/>
      <c r="DU77" s="1"/>
      <c r="DV77" s="1"/>
      <c r="DW77" s="1"/>
      <c r="DX77" s="1"/>
      <c r="DY77" s="1"/>
      <c r="DZ77" s="1"/>
      <c r="EA77" s="1"/>
      <c r="EB77" s="1"/>
      <c r="EC77" s="1"/>
      <c r="ED77" s="1"/>
      <c r="EE77" s="1"/>
    </row>
    <row r="78" spans="2:135" s="5" customFormat="1" ht="15.75" x14ac:dyDescent="0.25">
      <c r="B78" s="6"/>
      <c r="C78" s="6"/>
      <c r="D78" s="6"/>
      <c r="E78" s="6"/>
      <c r="F78" s="6"/>
      <c r="G78" s="6"/>
      <c r="H78" s="6"/>
      <c r="I78" s="6"/>
      <c r="J78" s="6"/>
      <c r="K78" s="1"/>
      <c r="L78" s="1"/>
      <c r="M78" s="1"/>
      <c r="N78" s="1"/>
      <c r="O78" s="1"/>
      <c r="P78" s="1"/>
      <c r="Q78" s="1"/>
      <c r="R78" s="1"/>
      <c r="S78" s="1"/>
      <c r="T78" s="1"/>
      <c r="U78" s="1"/>
      <c r="V78" s="1"/>
      <c r="W78" s="1"/>
      <c r="X78" s="1"/>
      <c r="Y78" s="1"/>
      <c r="Z78" s="1"/>
      <c r="AA78" s="1"/>
      <c r="AB78" s="1"/>
      <c r="AC78" s="1"/>
      <c r="AD78" s="1"/>
      <c r="AE78" s="1"/>
      <c r="AF78" s="1"/>
      <c r="AG78" s="1"/>
      <c r="AH78" s="1"/>
      <c r="AI78" s="1"/>
      <c r="AJ78" s="1"/>
      <c r="AK78" s="1"/>
      <c r="AL78" s="1"/>
      <c r="AM78" s="1"/>
      <c r="AN78" s="1"/>
      <c r="AO78" s="1"/>
      <c r="AP78" s="1"/>
      <c r="AQ78" s="1"/>
      <c r="AR78" s="1"/>
      <c r="AS78" s="1"/>
      <c r="AT78" s="1"/>
      <c r="AU78" s="1"/>
      <c r="AV78" s="1"/>
      <c r="AW78" s="1"/>
      <c r="AX78" s="1"/>
      <c r="AY78" s="1"/>
      <c r="AZ78" s="1"/>
      <c r="BA78" s="1"/>
      <c r="BB78" s="1"/>
      <c r="BC78" s="1"/>
      <c r="BD78" s="1"/>
      <c r="BE78" s="1"/>
      <c r="BF78" s="1"/>
      <c r="BG78" s="1"/>
      <c r="BH78" s="1"/>
      <c r="BI78" s="1"/>
      <c r="BJ78" s="1"/>
      <c r="BK78" s="1"/>
      <c r="BL78" s="1"/>
      <c r="BM78" s="1"/>
      <c r="BN78" s="1"/>
      <c r="BO78" s="1"/>
      <c r="BP78" s="1"/>
      <c r="BQ78" s="1"/>
      <c r="BR78" s="1"/>
      <c r="BS78" s="1"/>
      <c r="BT78" s="1"/>
      <c r="BU78" s="1"/>
      <c r="BV78" s="1"/>
      <c r="BW78" s="1"/>
      <c r="BX78" s="1"/>
      <c r="BY78" s="1"/>
      <c r="BZ78" s="1"/>
      <c r="CA78" s="1"/>
      <c r="CB78" s="1"/>
      <c r="CC78" s="1"/>
      <c r="CD78" s="1"/>
      <c r="CE78" s="1"/>
      <c r="CF78" s="1"/>
      <c r="CG78" s="1"/>
      <c r="CH78" s="1"/>
      <c r="CI78" s="1"/>
      <c r="CJ78" s="1"/>
      <c r="CK78" s="1"/>
      <c r="CL78" s="1"/>
      <c r="CM78" s="1"/>
      <c r="CN78" s="1"/>
      <c r="CO78" s="1"/>
      <c r="CP78" s="1"/>
      <c r="CQ78" s="1"/>
      <c r="CR78" s="1"/>
      <c r="CS78" s="1"/>
      <c r="CT78" s="1"/>
      <c r="CU78" s="1"/>
      <c r="CV78" s="1"/>
      <c r="CW78" s="1"/>
      <c r="CX78" s="1"/>
      <c r="CY78" s="1"/>
      <c r="CZ78" s="1"/>
      <c r="DA78" s="1"/>
      <c r="DB78" s="1"/>
      <c r="DC78" s="1"/>
      <c r="DD78" s="1"/>
      <c r="DE78" s="1"/>
      <c r="DF78" s="1"/>
      <c r="DG78" s="1"/>
      <c r="DH78" s="1"/>
      <c r="DI78" s="1"/>
      <c r="DJ78" s="1"/>
      <c r="DK78" s="1"/>
      <c r="DL78" s="1"/>
      <c r="DM78" s="1"/>
      <c r="DN78" s="1"/>
      <c r="DO78" s="1"/>
      <c r="DP78" s="1"/>
      <c r="DQ78" s="1"/>
      <c r="DR78" s="1"/>
      <c r="DS78" s="1"/>
      <c r="DT78" s="1"/>
      <c r="DU78" s="1"/>
      <c r="DV78" s="1"/>
      <c r="DW78" s="1"/>
      <c r="DX78" s="1"/>
      <c r="DY78" s="1"/>
      <c r="DZ78" s="1"/>
      <c r="EA78" s="1"/>
      <c r="EB78" s="1"/>
      <c r="EC78" s="1"/>
      <c r="ED78" s="1"/>
      <c r="EE78" s="1"/>
    </row>
    <row r="79" spans="2:135" s="5" customFormat="1" ht="15.75" x14ac:dyDescent="0.25">
      <c r="B79" s="6"/>
      <c r="C79" s="6"/>
      <c r="D79" s="6"/>
      <c r="E79" s="6"/>
      <c r="F79" s="6"/>
      <c r="G79" s="6"/>
      <c r="H79" s="6"/>
      <c r="I79" s="6"/>
      <c r="J79" s="6"/>
      <c r="K79" s="1"/>
      <c r="L79" s="1"/>
      <c r="M79" s="1"/>
      <c r="N79" s="1"/>
      <c r="O79" s="1"/>
      <c r="P79" s="1"/>
      <c r="Q79" s="1"/>
      <c r="R79" s="1"/>
      <c r="S79" s="1"/>
      <c r="T79" s="1"/>
      <c r="U79" s="1"/>
      <c r="V79" s="1"/>
      <c r="W79" s="1"/>
      <c r="X79" s="1"/>
      <c r="Y79" s="1"/>
      <c r="Z79" s="1"/>
      <c r="AA79" s="1"/>
      <c r="AB79" s="1"/>
      <c r="AC79" s="1"/>
      <c r="AD79" s="1"/>
      <c r="AE79" s="1"/>
      <c r="AF79" s="1"/>
      <c r="AG79" s="1"/>
      <c r="AH79" s="1"/>
      <c r="AI79" s="1"/>
      <c r="AJ79" s="1"/>
      <c r="AK79" s="1"/>
      <c r="AL79" s="1"/>
      <c r="AM79" s="1"/>
      <c r="AN79" s="1"/>
      <c r="AO79" s="1"/>
      <c r="AP79" s="1"/>
      <c r="AQ79" s="1"/>
      <c r="AR79" s="1"/>
      <c r="AS79" s="1"/>
      <c r="AT79" s="1"/>
      <c r="AU79" s="1"/>
      <c r="AV79" s="1"/>
      <c r="AW79" s="1"/>
      <c r="AX79" s="1"/>
      <c r="AY79" s="1"/>
      <c r="AZ79" s="1"/>
      <c r="BA79" s="1"/>
      <c r="BB79" s="1"/>
      <c r="BC79" s="1"/>
      <c r="BD79" s="1"/>
      <c r="BE79" s="1"/>
      <c r="BF79" s="1"/>
      <c r="BG79" s="1"/>
      <c r="BH79" s="1"/>
      <c r="BI79" s="1"/>
      <c r="BJ79" s="1"/>
      <c r="BK79" s="1"/>
      <c r="BL79" s="1"/>
      <c r="BM79" s="1"/>
      <c r="BN79" s="1"/>
      <c r="BO79" s="1"/>
      <c r="BP79" s="1"/>
      <c r="BQ79" s="1"/>
      <c r="BR79" s="1"/>
      <c r="BS79" s="1"/>
      <c r="BT79" s="1"/>
      <c r="BU79" s="1"/>
      <c r="BV79" s="1"/>
      <c r="BW79" s="1"/>
      <c r="BX79" s="1"/>
      <c r="BY79" s="1"/>
      <c r="BZ79" s="1"/>
      <c r="CA79" s="1"/>
      <c r="CB79" s="1"/>
      <c r="CC79" s="1"/>
      <c r="CD79" s="1"/>
      <c r="CE79" s="1"/>
      <c r="CF79" s="1"/>
      <c r="CG79" s="1"/>
      <c r="CH79" s="1"/>
      <c r="CI79" s="1"/>
      <c r="CJ79" s="1"/>
      <c r="CK79" s="1"/>
      <c r="CL79" s="1"/>
      <c r="CM79" s="1"/>
      <c r="CN79" s="1"/>
      <c r="CO79" s="1"/>
      <c r="CP79" s="1"/>
      <c r="CQ79" s="1"/>
      <c r="CR79" s="1"/>
      <c r="CS79" s="1"/>
      <c r="CT79" s="1"/>
      <c r="CU79" s="1"/>
      <c r="CV79" s="1"/>
      <c r="CW79" s="1"/>
      <c r="CX79" s="1"/>
      <c r="CY79" s="1"/>
      <c r="CZ79" s="1"/>
      <c r="DA79" s="1"/>
      <c r="DB79" s="1"/>
      <c r="DC79" s="1"/>
      <c r="DD79" s="1"/>
      <c r="DE79" s="1"/>
      <c r="DF79" s="1"/>
      <c r="DG79" s="1"/>
      <c r="DH79" s="1"/>
      <c r="DI79" s="1"/>
      <c r="DJ79" s="1"/>
      <c r="DK79" s="1"/>
      <c r="DL79" s="1"/>
      <c r="DM79" s="1"/>
      <c r="DN79" s="1"/>
      <c r="DO79" s="1"/>
      <c r="DP79" s="1"/>
      <c r="DQ79" s="1"/>
      <c r="DR79" s="1"/>
      <c r="DS79" s="1"/>
      <c r="DT79" s="1"/>
      <c r="DU79" s="1"/>
      <c r="DV79" s="1"/>
      <c r="DW79" s="1"/>
      <c r="DX79" s="1"/>
      <c r="DY79" s="1"/>
      <c r="DZ79" s="1"/>
      <c r="EA79" s="1"/>
      <c r="EB79" s="1"/>
      <c r="EC79" s="1"/>
      <c r="ED79" s="1"/>
      <c r="EE79" s="1"/>
    </row>
    <row r="80" spans="2:135" s="5" customFormat="1" ht="15.75" x14ac:dyDescent="0.25">
      <c r="B80" s="6"/>
      <c r="C80" s="6"/>
      <c r="D80" s="6"/>
      <c r="E80" s="6"/>
      <c r="F80" s="6"/>
      <c r="G80" s="6"/>
      <c r="H80" s="6"/>
      <c r="I80" s="6"/>
      <c r="J80" s="6"/>
      <c r="K80" s="1"/>
      <c r="L80" s="1"/>
      <c r="M80" s="1"/>
      <c r="N80" s="1"/>
      <c r="O80" s="1"/>
      <c r="P80" s="1"/>
      <c r="Q80" s="1"/>
      <c r="R80" s="1"/>
      <c r="S80" s="1"/>
      <c r="T80" s="1"/>
      <c r="U80" s="1"/>
      <c r="V80" s="1"/>
      <c r="W80" s="1"/>
      <c r="X80" s="1"/>
      <c r="Y80" s="1"/>
      <c r="Z80" s="1"/>
      <c r="AA80" s="1"/>
      <c r="AB80" s="1"/>
      <c r="AC80" s="1"/>
      <c r="AD80" s="1"/>
      <c r="AE80" s="1"/>
      <c r="AF80" s="1"/>
      <c r="AG80" s="1"/>
      <c r="AH80" s="1"/>
      <c r="AI80" s="1"/>
      <c r="AJ80" s="1"/>
      <c r="AK80" s="1"/>
      <c r="AL80" s="1"/>
      <c r="AM80" s="1"/>
      <c r="AN80" s="1"/>
      <c r="AO80" s="1"/>
      <c r="AP80" s="1"/>
      <c r="AQ80" s="1"/>
      <c r="AR80" s="1"/>
      <c r="AS80" s="1"/>
      <c r="AT80" s="1"/>
      <c r="AU80" s="1"/>
      <c r="AV80" s="1"/>
      <c r="AW80" s="1"/>
      <c r="AX80" s="1"/>
      <c r="AY80" s="1"/>
      <c r="AZ80" s="1"/>
      <c r="BA80" s="1"/>
      <c r="BB80" s="1"/>
      <c r="BC80" s="1"/>
      <c r="BD80" s="1"/>
      <c r="BE80" s="1"/>
      <c r="BF80" s="1"/>
      <c r="BG80" s="1"/>
      <c r="BH80" s="1"/>
      <c r="BI80" s="1"/>
      <c r="BJ80" s="1"/>
      <c r="BK80" s="1"/>
      <c r="BL80" s="1"/>
      <c r="BM80" s="1"/>
      <c r="BN80" s="1"/>
      <c r="BO80" s="1"/>
      <c r="BP80" s="1"/>
      <c r="BQ80" s="1"/>
      <c r="BR80" s="1"/>
      <c r="BS80" s="1"/>
      <c r="BT80" s="1"/>
      <c r="BU80" s="1"/>
      <c r="BV80" s="1"/>
      <c r="BW80" s="1"/>
      <c r="BX80" s="1"/>
      <c r="BY80" s="1"/>
      <c r="BZ80" s="1"/>
      <c r="CA80" s="1"/>
      <c r="CB80" s="1"/>
      <c r="CC80" s="1"/>
      <c r="CD80" s="1"/>
      <c r="CE80" s="1"/>
      <c r="CF80" s="1"/>
      <c r="CG80" s="1"/>
      <c r="CH80" s="1"/>
      <c r="CI80" s="1"/>
      <c r="CJ80" s="1"/>
      <c r="CK80" s="1"/>
      <c r="CL80" s="1"/>
      <c r="CM80" s="1"/>
      <c r="CN80" s="1"/>
      <c r="CO80" s="1"/>
      <c r="CP80" s="1"/>
      <c r="CQ80" s="1"/>
      <c r="CR80" s="1"/>
      <c r="CS80" s="1"/>
      <c r="CT80" s="1"/>
      <c r="CU80" s="1"/>
      <c r="CV80" s="1"/>
      <c r="CW80" s="1"/>
      <c r="CX80" s="1"/>
      <c r="CY80" s="1"/>
      <c r="CZ80" s="1"/>
      <c r="DA80" s="1"/>
      <c r="DB80" s="1"/>
      <c r="DC80" s="1"/>
      <c r="DD80" s="1"/>
      <c r="DE80" s="1"/>
      <c r="DF80" s="1"/>
      <c r="DG80" s="1"/>
      <c r="DH80" s="1"/>
      <c r="DI80" s="1"/>
      <c r="DJ80" s="1"/>
      <c r="DK80" s="1"/>
      <c r="DL80" s="1"/>
      <c r="DM80" s="1"/>
      <c r="DN80" s="1"/>
      <c r="DO80" s="1"/>
      <c r="DP80" s="1"/>
      <c r="DQ80" s="1"/>
      <c r="DR80" s="1"/>
      <c r="DS80" s="1"/>
      <c r="DT80" s="1"/>
      <c r="DU80" s="1"/>
      <c r="DV80" s="1"/>
      <c r="DW80" s="1"/>
      <c r="DX80" s="1"/>
      <c r="DY80" s="1"/>
      <c r="DZ80" s="1"/>
      <c r="EA80" s="1"/>
      <c r="EB80" s="1"/>
      <c r="EC80" s="1"/>
      <c r="ED80" s="1"/>
      <c r="EE80" s="1"/>
    </row>
    <row r="81" spans="2:135" s="5" customFormat="1" ht="15.75" x14ac:dyDescent="0.25">
      <c r="B81" s="6"/>
      <c r="C81" s="6"/>
      <c r="D81" s="6"/>
      <c r="E81" s="6"/>
      <c r="F81" s="6"/>
      <c r="G81" s="6"/>
      <c r="H81" s="6"/>
      <c r="I81" s="6"/>
      <c r="J81" s="6"/>
      <c r="K81" s="1"/>
      <c r="L81" s="1"/>
      <c r="M81" s="1"/>
      <c r="N81" s="1"/>
      <c r="O81" s="1"/>
      <c r="P81" s="1"/>
      <c r="Q81" s="1"/>
      <c r="R81" s="1"/>
      <c r="S81" s="1"/>
      <c r="T81" s="1"/>
      <c r="U81" s="1"/>
      <c r="V81" s="1"/>
      <c r="W81" s="1"/>
      <c r="X81" s="1"/>
      <c r="Y81" s="1"/>
      <c r="Z81" s="1"/>
      <c r="AA81" s="1"/>
      <c r="AB81" s="1"/>
      <c r="AC81" s="1"/>
      <c r="AD81" s="1"/>
      <c r="AE81" s="1"/>
      <c r="AF81" s="1"/>
      <c r="AG81" s="1"/>
      <c r="AH81" s="1"/>
      <c r="AI81" s="1"/>
      <c r="AJ81" s="1"/>
      <c r="AK81" s="1"/>
      <c r="AL81" s="1"/>
      <c r="AM81" s="1"/>
      <c r="AN81" s="1"/>
      <c r="AO81" s="1"/>
      <c r="AP81" s="1"/>
      <c r="AQ81" s="1"/>
      <c r="AR81" s="1"/>
      <c r="AS81" s="1"/>
      <c r="AT81" s="1"/>
      <c r="AU81" s="1"/>
      <c r="AV81" s="1"/>
      <c r="AW81" s="1"/>
      <c r="AX81" s="1"/>
      <c r="AY81" s="1"/>
      <c r="AZ81" s="1"/>
      <c r="BA81" s="1"/>
      <c r="BB81" s="1"/>
      <c r="BC81" s="1"/>
      <c r="BD81" s="1"/>
      <c r="BE81" s="1"/>
      <c r="BF81" s="1"/>
      <c r="BG81" s="1"/>
      <c r="BH81" s="1"/>
      <c r="BI81" s="1"/>
      <c r="BJ81" s="1"/>
      <c r="BK81" s="1"/>
      <c r="BL81" s="1"/>
      <c r="BM81" s="1"/>
      <c r="BN81" s="1"/>
      <c r="BO81" s="1"/>
      <c r="BP81" s="1"/>
      <c r="BQ81" s="1"/>
      <c r="BR81" s="1"/>
      <c r="BS81" s="1"/>
      <c r="BT81" s="1"/>
      <c r="BU81" s="1"/>
      <c r="BV81" s="1"/>
      <c r="BW81" s="1"/>
      <c r="BX81" s="1"/>
      <c r="BY81" s="1"/>
      <c r="BZ81" s="1"/>
      <c r="CA81" s="1"/>
      <c r="CB81" s="1"/>
      <c r="CC81" s="1"/>
      <c r="CD81" s="1"/>
      <c r="CE81" s="1"/>
      <c r="CF81" s="1"/>
      <c r="CG81" s="1"/>
      <c r="CH81" s="1"/>
      <c r="CI81" s="1"/>
      <c r="CJ81" s="1"/>
      <c r="CK81" s="1"/>
      <c r="CL81" s="1"/>
      <c r="CM81" s="1"/>
      <c r="CN81" s="1"/>
      <c r="CO81" s="1"/>
      <c r="CP81" s="1"/>
      <c r="CQ81" s="1"/>
      <c r="CR81" s="1"/>
      <c r="CS81" s="1"/>
      <c r="CT81" s="1"/>
      <c r="CU81" s="1"/>
      <c r="CV81" s="1"/>
      <c r="CW81" s="1"/>
      <c r="CX81" s="1"/>
      <c r="CY81" s="1"/>
      <c r="CZ81" s="1"/>
      <c r="DA81" s="1"/>
      <c r="DB81" s="1"/>
      <c r="DC81" s="1"/>
      <c r="DD81" s="1"/>
      <c r="DE81" s="1"/>
      <c r="DF81" s="1"/>
      <c r="DG81" s="1"/>
      <c r="DH81" s="1"/>
      <c r="DI81" s="1"/>
      <c r="DJ81" s="1"/>
      <c r="DK81" s="1"/>
      <c r="DL81" s="1"/>
      <c r="DM81" s="1"/>
      <c r="DN81" s="1"/>
      <c r="DO81" s="1"/>
      <c r="DP81" s="1"/>
      <c r="DQ81" s="1"/>
      <c r="DR81" s="1"/>
      <c r="DS81" s="1"/>
      <c r="DT81" s="1"/>
      <c r="DU81" s="1"/>
      <c r="DV81" s="1"/>
      <c r="DW81" s="1"/>
      <c r="DX81" s="1"/>
      <c r="DY81" s="1"/>
      <c r="DZ81" s="1"/>
      <c r="EA81" s="1"/>
      <c r="EB81" s="1"/>
      <c r="EC81" s="1"/>
      <c r="ED81" s="1"/>
      <c r="EE81" s="1"/>
    </row>
    <row r="82" spans="2:135" s="5" customFormat="1" ht="15.75" x14ac:dyDescent="0.25">
      <c r="B82" s="6"/>
      <c r="C82" s="6"/>
      <c r="D82" s="6"/>
      <c r="E82" s="6"/>
      <c r="F82" s="6"/>
      <c r="G82" s="6"/>
      <c r="H82" s="6"/>
      <c r="I82" s="6"/>
      <c r="J82" s="6"/>
      <c r="K82" s="1"/>
      <c r="L82" s="1"/>
      <c r="M82" s="1"/>
      <c r="N82" s="1"/>
      <c r="O82" s="1"/>
      <c r="P82" s="1"/>
      <c r="Q82" s="1"/>
      <c r="R82" s="1"/>
      <c r="S82" s="1"/>
      <c r="T82" s="1"/>
      <c r="U82" s="1"/>
      <c r="V82" s="1"/>
      <c r="W82" s="1"/>
      <c r="X82" s="1"/>
      <c r="Y82" s="1"/>
      <c r="Z82" s="1"/>
      <c r="AA82" s="1"/>
      <c r="AB82" s="1"/>
      <c r="AC82" s="1"/>
      <c r="AD82" s="1"/>
      <c r="AE82" s="1"/>
      <c r="AF82" s="1"/>
      <c r="AG82" s="1"/>
      <c r="AH82" s="1"/>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c r="BO82" s="1"/>
      <c r="BP82" s="1"/>
      <c r="BQ82" s="1"/>
      <c r="BR82" s="1"/>
      <c r="BS82" s="1"/>
      <c r="BT82" s="1"/>
      <c r="BU82" s="1"/>
      <c r="BV82" s="1"/>
      <c r="BW82" s="1"/>
      <c r="BX82" s="1"/>
      <c r="BY82" s="1"/>
      <c r="BZ82" s="1"/>
      <c r="CA82" s="1"/>
      <c r="CB82" s="1"/>
      <c r="CC82" s="1"/>
      <c r="CD82" s="1"/>
      <c r="CE82" s="1"/>
      <c r="CF82" s="1"/>
      <c r="CG82" s="1"/>
      <c r="CH82" s="1"/>
      <c r="CI82" s="1"/>
      <c r="CJ82" s="1"/>
      <c r="CK82" s="1"/>
      <c r="CL82" s="1"/>
      <c r="CM82" s="1"/>
      <c r="CN82" s="1"/>
      <c r="CO82" s="1"/>
      <c r="CP82" s="1"/>
      <c r="CQ82" s="1"/>
      <c r="CR82" s="1"/>
      <c r="CS82" s="1"/>
      <c r="CT82" s="1"/>
      <c r="CU82" s="1"/>
      <c r="CV82" s="1"/>
      <c r="CW82" s="1"/>
      <c r="CX82" s="1"/>
      <c r="CY82" s="1"/>
      <c r="CZ82" s="1"/>
      <c r="DA82" s="1"/>
      <c r="DB82" s="1"/>
      <c r="DC82" s="1"/>
      <c r="DD82" s="1"/>
      <c r="DE82" s="1"/>
      <c r="DF82" s="1"/>
      <c r="DG82" s="1"/>
      <c r="DH82" s="1"/>
      <c r="DI82" s="1"/>
      <c r="DJ82" s="1"/>
      <c r="DK82" s="1"/>
      <c r="DL82" s="1"/>
      <c r="DM82" s="1"/>
      <c r="DN82" s="1"/>
      <c r="DO82" s="1"/>
      <c r="DP82" s="1"/>
      <c r="DQ82" s="1"/>
      <c r="DR82" s="1"/>
      <c r="DS82" s="1"/>
      <c r="DT82" s="1"/>
      <c r="DU82" s="1"/>
      <c r="DV82" s="1"/>
      <c r="DW82" s="1"/>
      <c r="DX82" s="1"/>
      <c r="DY82" s="1"/>
      <c r="DZ82" s="1"/>
      <c r="EA82" s="1"/>
      <c r="EB82" s="1"/>
      <c r="EC82" s="1"/>
      <c r="ED82" s="1"/>
      <c r="EE82" s="1"/>
    </row>
    <row r="83" spans="2:135" s="5" customFormat="1" ht="15.75" x14ac:dyDescent="0.25">
      <c r="B83" s="6"/>
      <c r="C83" s="6"/>
      <c r="D83" s="6"/>
      <c r="E83" s="6"/>
      <c r="F83" s="6"/>
      <c r="G83" s="6"/>
      <c r="H83" s="6"/>
      <c r="I83" s="6"/>
      <c r="J83" s="6"/>
      <c r="K83" s="1"/>
      <c r="L83" s="1"/>
      <c r="M83" s="1"/>
      <c r="N83" s="1"/>
      <c r="O83" s="1"/>
      <c r="P83" s="1"/>
      <c r="Q83" s="1"/>
      <c r="R83" s="1"/>
      <c r="S83" s="1"/>
      <c r="T83" s="1"/>
      <c r="U83" s="1"/>
      <c r="V83" s="1"/>
      <c r="W83" s="1"/>
      <c r="X83" s="1"/>
      <c r="Y83" s="1"/>
      <c r="Z83" s="1"/>
      <c r="AA83" s="1"/>
      <c r="AB83" s="1"/>
      <c r="AC83" s="1"/>
      <c r="AD83" s="1"/>
      <c r="AE83" s="1"/>
      <c r="AF83" s="1"/>
      <c r="AG83" s="1"/>
      <c r="AH83" s="1"/>
      <c r="AI83" s="1"/>
      <c r="AJ83" s="1"/>
      <c r="AK83" s="1"/>
      <c r="AL83" s="1"/>
      <c r="AM83" s="1"/>
      <c r="AN83" s="1"/>
      <c r="AO83" s="1"/>
      <c r="AP83" s="1"/>
      <c r="AQ83" s="1"/>
      <c r="AR83" s="1"/>
      <c r="AS83" s="1"/>
      <c r="AT83" s="1"/>
      <c r="AU83" s="1"/>
      <c r="AV83" s="1"/>
      <c r="AW83" s="1"/>
      <c r="AX83" s="1"/>
      <c r="AY83" s="1"/>
      <c r="AZ83" s="1"/>
      <c r="BA83" s="1"/>
      <c r="BB83" s="1"/>
      <c r="BC83" s="1"/>
      <c r="BD83" s="1"/>
      <c r="BE83" s="1"/>
      <c r="BF83" s="1"/>
      <c r="BG83" s="1"/>
      <c r="BH83" s="1"/>
      <c r="BI83" s="1"/>
      <c r="BJ83" s="1"/>
      <c r="BK83" s="1"/>
      <c r="BL83" s="1"/>
      <c r="BM83" s="1"/>
      <c r="BN83" s="1"/>
      <c r="BO83" s="1"/>
      <c r="BP83" s="1"/>
      <c r="BQ83" s="1"/>
      <c r="BR83" s="1"/>
      <c r="BS83" s="1"/>
      <c r="BT83" s="1"/>
      <c r="BU83" s="1"/>
      <c r="BV83" s="1"/>
      <c r="BW83" s="1"/>
      <c r="BX83" s="1"/>
      <c r="BY83" s="1"/>
      <c r="BZ83" s="1"/>
      <c r="CA83" s="1"/>
      <c r="CB83" s="1"/>
      <c r="CC83" s="1"/>
      <c r="CD83" s="1"/>
      <c r="CE83" s="1"/>
      <c r="CF83" s="1"/>
      <c r="CG83" s="1"/>
      <c r="CH83" s="1"/>
      <c r="CI83" s="1"/>
      <c r="CJ83" s="1"/>
      <c r="CK83" s="1"/>
      <c r="CL83" s="1"/>
      <c r="CM83" s="1"/>
      <c r="CN83" s="1"/>
      <c r="CO83" s="1"/>
      <c r="CP83" s="1"/>
      <c r="CQ83" s="1"/>
      <c r="CR83" s="1"/>
      <c r="CS83" s="1"/>
      <c r="CT83" s="1"/>
      <c r="CU83" s="1"/>
      <c r="CV83" s="1"/>
      <c r="CW83" s="1"/>
      <c r="CX83" s="1"/>
      <c r="CY83" s="1"/>
      <c r="CZ83" s="1"/>
      <c r="DA83" s="1"/>
      <c r="DB83" s="1"/>
      <c r="DC83" s="1"/>
      <c r="DD83" s="1"/>
      <c r="DE83" s="1"/>
      <c r="DF83" s="1"/>
      <c r="DG83" s="1"/>
      <c r="DH83" s="1"/>
      <c r="DI83" s="1"/>
      <c r="DJ83" s="1"/>
      <c r="DK83" s="1"/>
      <c r="DL83" s="1"/>
      <c r="DM83" s="1"/>
      <c r="DN83" s="1"/>
      <c r="DO83" s="1"/>
      <c r="DP83" s="1"/>
      <c r="DQ83" s="1"/>
      <c r="DR83" s="1"/>
      <c r="DS83" s="1"/>
      <c r="DT83" s="1"/>
      <c r="DU83" s="1"/>
      <c r="DV83" s="1"/>
      <c r="DW83" s="1"/>
      <c r="DX83" s="1"/>
      <c r="DY83" s="1"/>
      <c r="DZ83" s="1"/>
      <c r="EA83" s="1"/>
      <c r="EB83" s="1"/>
      <c r="EC83" s="1"/>
      <c r="ED83" s="1"/>
      <c r="EE83" s="1"/>
    </row>
    <row r="84" spans="2:135" s="5" customFormat="1" ht="15.75" x14ac:dyDescent="0.25">
      <c r="B84" s="6"/>
      <c r="C84" s="6"/>
      <c r="D84" s="6"/>
      <c r="E84" s="6"/>
      <c r="F84" s="6"/>
      <c r="G84" s="6"/>
      <c r="H84" s="6"/>
      <c r="I84" s="6"/>
      <c r="J84" s="6"/>
      <c r="K84" s="1"/>
      <c r="L84" s="1"/>
      <c r="M84" s="1"/>
      <c r="N84" s="1"/>
      <c r="O84" s="1"/>
      <c r="P84" s="1"/>
      <c r="Q84" s="1"/>
      <c r="R84" s="1"/>
      <c r="S84" s="1"/>
      <c r="T84" s="1"/>
      <c r="U84" s="1"/>
      <c r="V84" s="1"/>
      <c r="W84" s="1"/>
      <c r="X84" s="1"/>
      <c r="Y84" s="1"/>
      <c r="Z84" s="1"/>
      <c r="AA84" s="1"/>
      <c r="AB84" s="1"/>
      <c r="AC84" s="1"/>
      <c r="AD84" s="1"/>
      <c r="AE84" s="1"/>
      <c r="AF84" s="1"/>
      <c r="AG84" s="1"/>
      <c r="AH84" s="1"/>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c r="BO84" s="1"/>
      <c r="BP84" s="1"/>
      <c r="BQ84" s="1"/>
      <c r="BR84" s="1"/>
      <c r="BS84" s="1"/>
      <c r="BT84" s="1"/>
      <c r="BU84" s="1"/>
      <c r="BV84" s="1"/>
      <c r="BW84" s="1"/>
      <c r="BX84" s="1"/>
      <c r="BY84" s="1"/>
      <c r="BZ84" s="1"/>
      <c r="CA84" s="1"/>
      <c r="CB84" s="1"/>
      <c r="CC84" s="1"/>
      <c r="CD84" s="1"/>
      <c r="CE84" s="1"/>
      <c r="CF84" s="1"/>
      <c r="CG84" s="1"/>
      <c r="CH84" s="1"/>
      <c r="CI84" s="1"/>
      <c r="CJ84" s="1"/>
      <c r="CK84" s="1"/>
      <c r="CL84" s="1"/>
      <c r="CM84" s="1"/>
      <c r="CN84" s="1"/>
      <c r="CO84" s="1"/>
      <c r="CP84" s="1"/>
      <c r="CQ84" s="1"/>
      <c r="CR84" s="1"/>
      <c r="CS84" s="1"/>
      <c r="CT84" s="1"/>
      <c r="CU84" s="1"/>
      <c r="CV84" s="1"/>
      <c r="CW84" s="1"/>
      <c r="CX84" s="1"/>
      <c r="CY84" s="1"/>
      <c r="CZ84" s="1"/>
      <c r="DA84" s="1"/>
      <c r="DB84" s="1"/>
      <c r="DC84" s="1"/>
      <c r="DD84" s="1"/>
      <c r="DE84" s="1"/>
      <c r="DF84" s="1"/>
      <c r="DG84" s="1"/>
      <c r="DH84" s="1"/>
      <c r="DI84" s="1"/>
      <c r="DJ84" s="1"/>
      <c r="DK84" s="1"/>
      <c r="DL84" s="1"/>
      <c r="DM84" s="1"/>
      <c r="DN84" s="1"/>
      <c r="DO84" s="1"/>
      <c r="DP84" s="1"/>
      <c r="DQ84" s="1"/>
      <c r="DR84" s="1"/>
      <c r="DS84" s="1"/>
      <c r="DT84" s="1"/>
      <c r="DU84" s="1"/>
      <c r="DV84" s="1"/>
      <c r="DW84" s="1"/>
      <c r="DX84" s="1"/>
      <c r="DY84" s="1"/>
      <c r="DZ84" s="1"/>
      <c r="EA84" s="1"/>
      <c r="EB84" s="1"/>
      <c r="EC84" s="1"/>
      <c r="ED84" s="1"/>
      <c r="EE84" s="1"/>
    </row>
    <row r="85" spans="2:135" s="5" customFormat="1" ht="15.75" x14ac:dyDescent="0.25">
      <c r="B85" s="6"/>
      <c r="C85" s="6"/>
      <c r="D85" s="6"/>
      <c r="E85" s="6"/>
      <c r="F85" s="6"/>
      <c r="G85" s="6"/>
      <c r="H85" s="6"/>
      <c r="I85" s="6"/>
      <c r="J85" s="6"/>
      <c r="K85" s="1"/>
      <c r="L85" s="1"/>
      <c r="M85" s="1"/>
      <c r="N85" s="1"/>
      <c r="O85" s="1"/>
      <c r="P85" s="1"/>
      <c r="Q85" s="1"/>
      <c r="R85" s="1"/>
      <c r="S85" s="1"/>
      <c r="T85" s="1"/>
      <c r="U85" s="1"/>
      <c r="V85" s="1"/>
      <c r="W85" s="1"/>
      <c r="X85" s="1"/>
      <c r="Y85" s="1"/>
      <c r="Z85" s="1"/>
      <c r="AA85" s="1"/>
      <c r="AB85" s="1"/>
      <c r="AC85" s="1"/>
      <c r="AD85" s="1"/>
      <c r="AE85" s="1"/>
      <c r="AF85" s="1"/>
      <c r="AG85" s="1"/>
      <c r="AH85" s="1"/>
      <c r="AI85" s="1"/>
      <c r="AJ85" s="1"/>
      <c r="AK85" s="1"/>
      <c r="AL85" s="1"/>
      <c r="AM85" s="1"/>
      <c r="AN85" s="1"/>
      <c r="AO85" s="1"/>
      <c r="AP85" s="1"/>
      <c r="AQ85" s="1"/>
      <c r="AR85" s="1"/>
      <c r="AS85" s="1"/>
      <c r="AT85" s="1"/>
      <c r="AU85" s="1"/>
      <c r="AV85" s="1"/>
      <c r="AW85" s="1"/>
      <c r="AX85" s="1"/>
      <c r="AY85" s="1"/>
      <c r="AZ85" s="1"/>
      <c r="BA85" s="1"/>
      <c r="BB85" s="1"/>
      <c r="BC85" s="1"/>
      <c r="BD85" s="1"/>
      <c r="BE85" s="1"/>
      <c r="BF85" s="1"/>
      <c r="BG85" s="1"/>
      <c r="BH85" s="1"/>
      <c r="BI85" s="1"/>
      <c r="BJ85" s="1"/>
      <c r="BK85" s="1"/>
      <c r="BL85" s="1"/>
      <c r="BM85" s="1"/>
      <c r="BN85" s="1"/>
      <c r="BO85" s="1"/>
      <c r="BP85" s="1"/>
      <c r="BQ85" s="1"/>
      <c r="BR85" s="1"/>
      <c r="BS85" s="1"/>
      <c r="BT85" s="1"/>
      <c r="BU85" s="1"/>
      <c r="BV85" s="1"/>
      <c r="BW85" s="1"/>
      <c r="BX85" s="1"/>
      <c r="BY85" s="1"/>
      <c r="BZ85" s="1"/>
      <c r="CA85" s="1"/>
      <c r="CB85" s="1"/>
      <c r="CC85" s="1"/>
      <c r="CD85" s="1"/>
      <c r="CE85" s="1"/>
      <c r="CF85" s="1"/>
      <c r="CG85" s="1"/>
      <c r="CH85" s="1"/>
      <c r="CI85" s="1"/>
      <c r="CJ85" s="1"/>
      <c r="CK85" s="1"/>
      <c r="CL85" s="1"/>
      <c r="CM85" s="1"/>
      <c r="CN85" s="1"/>
      <c r="CO85" s="1"/>
      <c r="CP85" s="1"/>
      <c r="CQ85" s="1"/>
      <c r="CR85" s="1"/>
      <c r="CS85" s="1"/>
      <c r="CT85" s="1"/>
      <c r="CU85" s="1"/>
      <c r="CV85" s="1"/>
      <c r="CW85" s="1"/>
      <c r="CX85" s="1"/>
      <c r="CY85" s="1"/>
      <c r="CZ85" s="1"/>
      <c r="DA85" s="1"/>
      <c r="DB85" s="1"/>
      <c r="DC85" s="1"/>
      <c r="DD85" s="1"/>
      <c r="DE85" s="1"/>
      <c r="DF85" s="1"/>
      <c r="DG85" s="1"/>
      <c r="DH85" s="1"/>
      <c r="DI85" s="1"/>
      <c r="DJ85" s="1"/>
      <c r="DK85" s="1"/>
      <c r="DL85" s="1"/>
      <c r="DM85" s="1"/>
      <c r="DN85" s="1"/>
      <c r="DO85" s="1"/>
      <c r="DP85" s="1"/>
      <c r="DQ85" s="1"/>
      <c r="DR85" s="1"/>
      <c r="DS85" s="1"/>
      <c r="DT85" s="1"/>
      <c r="DU85" s="1"/>
      <c r="DV85" s="1"/>
      <c r="DW85" s="1"/>
      <c r="DX85" s="1"/>
      <c r="DY85" s="1"/>
      <c r="DZ85" s="1"/>
      <c r="EA85" s="1"/>
      <c r="EB85" s="1"/>
      <c r="EC85" s="1"/>
      <c r="ED85" s="1"/>
      <c r="EE85" s="1"/>
    </row>
    <row r="86" spans="2:135" s="5" customFormat="1" ht="15.75" x14ac:dyDescent="0.25">
      <c r="B86" s="6"/>
      <c r="C86" s="6"/>
      <c r="D86" s="6"/>
      <c r="E86" s="6"/>
      <c r="F86" s="6"/>
      <c r="G86" s="6"/>
      <c r="H86" s="6"/>
      <c r="I86" s="6"/>
      <c r="J86" s="6"/>
      <c r="K86" s="1"/>
      <c r="L86" s="1"/>
      <c r="M86" s="1"/>
      <c r="N86" s="1"/>
      <c r="O86" s="1"/>
      <c r="P86" s="1"/>
      <c r="Q86" s="1"/>
      <c r="R86" s="1"/>
      <c r="S86" s="1"/>
      <c r="T86" s="1"/>
      <c r="U86" s="1"/>
      <c r="V86" s="1"/>
      <c r="W86" s="1"/>
      <c r="X86" s="1"/>
      <c r="Y86" s="1"/>
      <c r="Z86" s="1"/>
      <c r="AA86" s="1"/>
      <c r="AB86" s="1"/>
      <c r="AC86" s="1"/>
      <c r="AD86" s="1"/>
      <c r="AE86" s="1"/>
      <c r="AF86" s="1"/>
      <c r="AG86" s="1"/>
      <c r="AH86" s="1"/>
      <c r="AI86" s="1"/>
      <c r="AJ86" s="1"/>
      <c r="AK86" s="1"/>
      <c r="AL86" s="1"/>
      <c r="AM86" s="1"/>
      <c r="AN86" s="1"/>
      <c r="AO86" s="1"/>
      <c r="AP86" s="1"/>
      <c r="AQ86" s="1"/>
      <c r="AR86" s="1"/>
      <c r="AS86" s="1"/>
      <c r="AT86" s="1"/>
      <c r="AU86" s="1"/>
      <c r="AV86" s="1"/>
      <c r="AW86" s="1"/>
      <c r="AX86" s="1"/>
      <c r="AY86" s="1"/>
      <c r="AZ86" s="1"/>
      <c r="BA86" s="1"/>
      <c r="BB86" s="1"/>
      <c r="BC86" s="1"/>
      <c r="BD86" s="1"/>
      <c r="BE86" s="1"/>
      <c r="BF86" s="1"/>
      <c r="BG86" s="1"/>
      <c r="BH86" s="1"/>
      <c r="BI86" s="1"/>
      <c r="BJ86" s="1"/>
      <c r="BK86" s="1"/>
      <c r="BL86" s="1"/>
      <c r="BM86" s="1"/>
      <c r="BN86" s="1"/>
      <c r="BO86" s="1"/>
      <c r="BP86" s="1"/>
      <c r="BQ86" s="1"/>
      <c r="BR86" s="1"/>
      <c r="BS86" s="1"/>
      <c r="BT86" s="1"/>
      <c r="BU86" s="1"/>
      <c r="BV86" s="1"/>
      <c r="BW86" s="1"/>
      <c r="BX86" s="1"/>
      <c r="BY86" s="1"/>
      <c r="BZ86" s="1"/>
      <c r="CA86" s="1"/>
      <c r="CB86" s="1"/>
      <c r="CC86" s="1"/>
      <c r="CD86" s="1"/>
      <c r="CE86" s="1"/>
      <c r="CF86" s="1"/>
      <c r="CG86" s="1"/>
      <c r="CH86" s="1"/>
      <c r="CI86" s="1"/>
      <c r="CJ86" s="1"/>
      <c r="CK86" s="1"/>
      <c r="CL86" s="1"/>
      <c r="CM86" s="1"/>
      <c r="CN86" s="1"/>
      <c r="CO86" s="1"/>
      <c r="CP86" s="1"/>
      <c r="CQ86" s="1"/>
      <c r="CR86" s="1"/>
      <c r="CS86" s="1"/>
      <c r="CT86" s="1"/>
      <c r="CU86" s="1"/>
      <c r="CV86" s="1"/>
      <c r="CW86" s="1"/>
      <c r="CX86" s="1"/>
      <c r="CY86" s="1"/>
      <c r="CZ86" s="1"/>
      <c r="DA86" s="1"/>
      <c r="DB86" s="1"/>
      <c r="DC86" s="1"/>
      <c r="DD86" s="1"/>
      <c r="DE86" s="1"/>
      <c r="DF86" s="1"/>
      <c r="DG86" s="1"/>
      <c r="DH86" s="1"/>
      <c r="DI86" s="1"/>
      <c r="DJ86" s="1"/>
      <c r="DK86" s="1"/>
      <c r="DL86" s="1"/>
      <c r="DM86" s="1"/>
      <c r="DN86" s="1"/>
      <c r="DO86" s="1"/>
      <c r="DP86" s="1"/>
      <c r="DQ86" s="1"/>
      <c r="DR86" s="1"/>
      <c r="DS86" s="1"/>
      <c r="DT86" s="1"/>
      <c r="DU86" s="1"/>
      <c r="DV86" s="1"/>
      <c r="DW86" s="1"/>
      <c r="DX86" s="1"/>
      <c r="DY86" s="1"/>
      <c r="DZ86" s="1"/>
      <c r="EA86" s="1"/>
      <c r="EB86" s="1"/>
      <c r="EC86" s="1"/>
      <c r="ED86" s="1"/>
      <c r="EE86" s="1"/>
    </row>
    <row r="87" spans="2:135" s="5" customFormat="1" ht="15.75" x14ac:dyDescent="0.25">
      <c r="B87" s="6"/>
      <c r="C87" s="6"/>
      <c r="D87" s="6"/>
      <c r="E87" s="6"/>
      <c r="F87" s="6"/>
      <c r="G87" s="6"/>
      <c r="H87" s="6"/>
      <c r="I87" s="6"/>
      <c r="J87" s="6"/>
      <c r="K87" s="1"/>
      <c r="L87" s="1"/>
      <c r="M87" s="1"/>
      <c r="N87" s="1"/>
      <c r="O87" s="1"/>
      <c r="P87" s="1"/>
      <c r="Q87" s="1"/>
      <c r="R87" s="1"/>
      <c r="S87" s="1"/>
      <c r="T87" s="1"/>
      <c r="U87" s="1"/>
      <c r="V87" s="1"/>
      <c r="W87" s="1"/>
      <c r="X87" s="1"/>
      <c r="Y87" s="1"/>
      <c r="Z87" s="1"/>
      <c r="AA87" s="1"/>
      <c r="AB87" s="1"/>
      <c r="AC87" s="1"/>
      <c r="AD87" s="1"/>
      <c r="AE87" s="1"/>
      <c r="AF87" s="1"/>
      <c r="AG87" s="1"/>
      <c r="AH87" s="1"/>
      <c r="AI87" s="1"/>
      <c r="AJ87" s="1"/>
      <c r="AK87" s="1"/>
      <c r="AL87" s="1"/>
      <c r="AM87" s="1"/>
      <c r="AN87" s="1"/>
      <c r="AO87" s="1"/>
      <c r="AP87" s="1"/>
      <c r="AQ87" s="1"/>
      <c r="AR87" s="1"/>
      <c r="AS87" s="1"/>
      <c r="AT87" s="1"/>
      <c r="AU87" s="1"/>
      <c r="AV87" s="1"/>
      <c r="AW87" s="1"/>
      <c r="AX87" s="1"/>
      <c r="AY87" s="1"/>
      <c r="AZ87" s="1"/>
      <c r="BA87" s="1"/>
      <c r="BB87" s="1"/>
      <c r="BC87" s="1"/>
      <c r="BD87" s="1"/>
      <c r="BE87" s="1"/>
      <c r="BF87" s="1"/>
      <c r="BG87" s="1"/>
      <c r="BH87" s="1"/>
      <c r="BI87" s="1"/>
      <c r="BJ87" s="1"/>
      <c r="BK87" s="1"/>
      <c r="BL87" s="1"/>
      <c r="BM87" s="1"/>
      <c r="BN87" s="1"/>
      <c r="BO87" s="1"/>
      <c r="BP87" s="1"/>
      <c r="BQ87" s="1"/>
      <c r="BR87" s="1"/>
      <c r="BS87" s="1"/>
      <c r="BT87" s="1"/>
      <c r="BU87" s="1"/>
      <c r="BV87" s="1"/>
      <c r="BW87" s="1"/>
      <c r="BX87" s="1"/>
      <c r="BY87" s="1"/>
      <c r="BZ87" s="1"/>
      <c r="CA87" s="1"/>
      <c r="CB87" s="1"/>
      <c r="CC87" s="1"/>
      <c r="CD87" s="1"/>
      <c r="CE87" s="1"/>
      <c r="CF87" s="1"/>
      <c r="CG87" s="1"/>
      <c r="CH87" s="1"/>
      <c r="CI87" s="1"/>
      <c r="CJ87" s="1"/>
      <c r="CK87" s="1"/>
      <c r="CL87" s="1"/>
      <c r="CM87" s="1"/>
      <c r="CN87" s="1"/>
      <c r="CO87" s="1"/>
      <c r="CP87" s="1"/>
      <c r="CQ87" s="1"/>
      <c r="CR87" s="1"/>
      <c r="CS87" s="1"/>
      <c r="CT87" s="1"/>
      <c r="CU87" s="1"/>
      <c r="CV87" s="1"/>
      <c r="CW87" s="1"/>
      <c r="CX87" s="1"/>
      <c r="CY87" s="1"/>
      <c r="CZ87" s="1"/>
      <c r="DA87" s="1"/>
      <c r="DB87" s="1"/>
      <c r="DC87" s="1"/>
      <c r="DD87" s="1"/>
      <c r="DE87" s="1"/>
      <c r="DF87" s="1"/>
      <c r="DG87" s="1"/>
      <c r="DH87" s="1"/>
      <c r="DI87" s="1"/>
      <c r="DJ87" s="1"/>
      <c r="DK87" s="1"/>
      <c r="DL87" s="1"/>
      <c r="DM87" s="1"/>
      <c r="DN87" s="1"/>
      <c r="DO87" s="1"/>
      <c r="DP87" s="1"/>
      <c r="DQ87" s="1"/>
      <c r="DR87" s="1"/>
      <c r="DS87" s="1"/>
      <c r="DT87" s="1"/>
      <c r="DU87" s="1"/>
      <c r="DV87" s="1"/>
      <c r="DW87" s="1"/>
      <c r="DX87" s="1"/>
      <c r="DY87" s="1"/>
      <c r="DZ87" s="1"/>
      <c r="EA87" s="1"/>
      <c r="EB87" s="1"/>
      <c r="EC87" s="1"/>
      <c r="ED87" s="1"/>
      <c r="EE87" s="1"/>
    </row>
    <row r="88" spans="2:135" s="5" customFormat="1" ht="15.75" x14ac:dyDescent="0.25">
      <c r="B88" s="6"/>
      <c r="C88" s="6"/>
      <c r="D88" s="6"/>
      <c r="E88" s="6"/>
      <c r="F88" s="6"/>
      <c r="G88" s="6"/>
      <c r="H88" s="6"/>
      <c r="I88" s="6"/>
      <c r="J88" s="6"/>
      <c r="K88" s="1"/>
      <c r="L88" s="1"/>
      <c r="M88" s="1"/>
      <c r="N88" s="1"/>
      <c r="O88" s="1"/>
      <c r="P88" s="1"/>
      <c r="Q88" s="1"/>
      <c r="R88" s="1"/>
      <c r="S88" s="1"/>
      <c r="T88" s="1"/>
      <c r="U88" s="1"/>
      <c r="V88" s="1"/>
      <c r="W88" s="1"/>
      <c r="X88" s="1"/>
      <c r="Y88" s="1"/>
      <c r="Z88" s="1"/>
      <c r="AA88" s="1"/>
      <c r="AB88" s="1"/>
      <c r="AC88" s="1"/>
      <c r="AD88" s="1"/>
      <c r="AE88" s="1"/>
      <c r="AF88" s="1"/>
      <c r="AG88" s="1"/>
      <c r="AH88" s="1"/>
      <c r="AI88" s="1"/>
      <c r="AJ88" s="1"/>
      <c r="AK88" s="1"/>
      <c r="AL88" s="1"/>
      <c r="AM88" s="1"/>
      <c r="AN88" s="1"/>
      <c r="AO88" s="1"/>
      <c r="AP88" s="1"/>
      <c r="AQ88" s="1"/>
      <c r="AR88" s="1"/>
      <c r="AS88" s="1"/>
      <c r="AT88" s="1"/>
      <c r="AU88" s="1"/>
      <c r="AV88" s="1"/>
      <c r="AW88" s="1"/>
      <c r="AX88" s="1"/>
      <c r="AY88" s="1"/>
      <c r="AZ88" s="1"/>
      <c r="BA88" s="1"/>
      <c r="BB88" s="1"/>
      <c r="BC88" s="1"/>
      <c r="BD88" s="1"/>
      <c r="BE88" s="1"/>
      <c r="BF88" s="1"/>
      <c r="BG88" s="1"/>
      <c r="BH88" s="1"/>
      <c r="BI88" s="1"/>
      <c r="BJ88" s="1"/>
      <c r="BK88" s="1"/>
      <c r="BL88" s="1"/>
      <c r="BM88" s="1"/>
      <c r="BN88" s="1"/>
      <c r="BO88" s="1"/>
      <c r="BP88" s="1"/>
      <c r="BQ88" s="1"/>
      <c r="BR88" s="1"/>
      <c r="BS88" s="1"/>
      <c r="BT88" s="1"/>
      <c r="BU88" s="1"/>
      <c r="BV88" s="1"/>
      <c r="BW88" s="1"/>
      <c r="BX88" s="1"/>
      <c r="BY88" s="1"/>
      <c r="BZ88" s="1"/>
      <c r="CA88" s="1"/>
      <c r="CB88" s="1"/>
      <c r="CC88" s="1"/>
      <c r="CD88" s="1"/>
      <c r="CE88" s="1"/>
      <c r="CF88" s="1"/>
      <c r="CG88" s="1"/>
      <c r="CH88" s="1"/>
      <c r="CI88" s="1"/>
      <c r="CJ88" s="1"/>
      <c r="CK88" s="1"/>
      <c r="CL88" s="1"/>
      <c r="CM88" s="1"/>
      <c r="CN88" s="1"/>
      <c r="CO88" s="1"/>
      <c r="CP88" s="1"/>
      <c r="CQ88" s="1"/>
      <c r="CR88" s="1"/>
      <c r="CS88" s="1"/>
      <c r="CT88" s="1"/>
      <c r="CU88" s="1"/>
      <c r="CV88" s="1"/>
      <c r="CW88" s="1"/>
      <c r="CX88" s="1"/>
      <c r="CY88" s="1"/>
      <c r="CZ88" s="1"/>
      <c r="DA88" s="1"/>
      <c r="DB88" s="1"/>
      <c r="DC88" s="1"/>
      <c r="DD88" s="1"/>
      <c r="DE88" s="1"/>
      <c r="DF88" s="1"/>
      <c r="DG88" s="1"/>
      <c r="DH88" s="1"/>
      <c r="DI88" s="1"/>
      <c r="DJ88" s="1"/>
      <c r="DK88" s="1"/>
      <c r="DL88" s="1"/>
      <c r="DM88" s="1"/>
      <c r="DN88" s="1"/>
      <c r="DO88" s="1"/>
      <c r="DP88" s="1"/>
      <c r="DQ88" s="1"/>
      <c r="DR88" s="1"/>
      <c r="DS88" s="1"/>
      <c r="DT88" s="1"/>
      <c r="DU88" s="1"/>
      <c r="DV88" s="1"/>
      <c r="DW88" s="1"/>
      <c r="DX88" s="1"/>
      <c r="DY88" s="1"/>
      <c r="DZ88" s="1"/>
      <c r="EA88" s="1"/>
      <c r="EB88" s="1"/>
      <c r="EC88" s="1"/>
      <c r="ED88" s="1"/>
      <c r="EE88" s="1"/>
    </row>
    <row r="89" spans="2:135" s="5" customFormat="1" ht="15.75" x14ac:dyDescent="0.25">
      <c r="B89" s="6"/>
      <c r="C89" s="6"/>
      <c r="D89" s="6"/>
      <c r="E89" s="6"/>
      <c r="F89" s="6"/>
      <c r="G89" s="6"/>
      <c r="H89" s="6"/>
      <c r="I89" s="6"/>
      <c r="J89" s="6"/>
      <c r="K89" s="1"/>
      <c r="L89" s="1"/>
      <c r="M89" s="1"/>
      <c r="N89" s="1"/>
      <c r="O89" s="1"/>
      <c r="P89" s="1"/>
      <c r="Q89" s="1"/>
      <c r="R89" s="1"/>
      <c r="S89" s="1"/>
      <c r="T89" s="1"/>
      <c r="U89" s="1"/>
      <c r="V89" s="1"/>
      <c r="W89" s="1"/>
      <c r="X89" s="1"/>
      <c r="Y89" s="1"/>
      <c r="Z89" s="1"/>
      <c r="AA89" s="1"/>
      <c r="AB89" s="1"/>
      <c r="AC89" s="1"/>
      <c r="AD89" s="1"/>
      <c r="AE89" s="1"/>
      <c r="AF89" s="1"/>
      <c r="AG89" s="1"/>
      <c r="AH89" s="1"/>
      <c r="AI89" s="1"/>
      <c r="AJ89" s="1"/>
      <c r="AK89" s="1"/>
      <c r="AL89" s="1"/>
      <c r="AM89" s="1"/>
      <c r="AN89" s="1"/>
      <c r="AO89" s="1"/>
      <c r="AP89" s="1"/>
      <c r="AQ89" s="1"/>
      <c r="AR89" s="1"/>
      <c r="AS89" s="1"/>
      <c r="AT89" s="1"/>
      <c r="AU89" s="1"/>
      <c r="AV89" s="1"/>
      <c r="AW89" s="1"/>
      <c r="AX89" s="1"/>
      <c r="AY89" s="1"/>
      <c r="AZ89" s="1"/>
      <c r="BA89" s="1"/>
      <c r="BB89" s="1"/>
      <c r="BC89" s="1"/>
      <c r="BD89" s="1"/>
      <c r="BE89" s="1"/>
      <c r="BF89" s="1"/>
      <c r="BG89" s="1"/>
      <c r="BH89" s="1"/>
      <c r="BI89" s="1"/>
      <c r="BJ89" s="1"/>
      <c r="BK89" s="1"/>
      <c r="BL89" s="1"/>
      <c r="BM89" s="1"/>
      <c r="BN89" s="1"/>
      <c r="BO89" s="1"/>
      <c r="BP89" s="1"/>
      <c r="BQ89" s="1"/>
      <c r="BR89" s="1"/>
      <c r="BS89" s="1"/>
      <c r="BT89" s="1"/>
      <c r="BU89" s="1"/>
      <c r="BV89" s="1"/>
      <c r="BW89" s="1"/>
      <c r="BX89" s="1"/>
      <c r="BY89" s="1"/>
      <c r="BZ89" s="1"/>
      <c r="CA89" s="1"/>
      <c r="CB89" s="1"/>
      <c r="CC89" s="1"/>
      <c r="CD89" s="1"/>
      <c r="CE89" s="1"/>
      <c r="CF89" s="1"/>
      <c r="CG89" s="1"/>
      <c r="CH89" s="1"/>
      <c r="CI89" s="1"/>
      <c r="CJ89" s="1"/>
      <c r="CK89" s="1"/>
      <c r="CL89" s="1"/>
      <c r="CM89" s="1"/>
      <c r="CN89" s="1"/>
      <c r="CO89" s="1"/>
      <c r="CP89" s="1"/>
      <c r="CQ89" s="1"/>
      <c r="CR89" s="1"/>
      <c r="CS89" s="1"/>
      <c r="CT89" s="1"/>
      <c r="CU89" s="1"/>
      <c r="CV89" s="1"/>
      <c r="CW89" s="1"/>
      <c r="CX89" s="1"/>
      <c r="CY89" s="1"/>
      <c r="CZ89" s="1"/>
      <c r="DA89" s="1"/>
      <c r="DB89" s="1"/>
      <c r="DC89" s="1"/>
      <c r="DD89" s="1"/>
      <c r="DE89" s="1"/>
      <c r="DF89" s="1"/>
      <c r="DG89" s="1"/>
      <c r="DH89" s="1"/>
      <c r="DI89" s="1"/>
      <c r="DJ89" s="1"/>
      <c r="DK89" s="1"/>
      <c r="DL89" s="1"/>
      <c r="DM89" s="1"/>
      <c r="DN89" s="1"/>
      <c r="DO89" s="1"/>
      <c r="DP89" s="1"/>
      <c r="DQ89" s="1"/>
      <c r="DR89" s="1"/>
      <c r="DS89" s="1"/>
      <c r="DT89" s="1"/>
      <c r="DU89" s="1"/>
      <c r="DV89" s="1"/>
      <c r="DW89" s="1"/>
      <c r="DX89" s="1"/>
      <c r="DY89" s="1"/>
      <c r="DZ89" s="1"/>
      <c r="EA89" s="1"/>
      <c r="EB89" s="1"/>
      <c r="EC89" s="1"/>
      <c r="ED89" s="1"/>
      <c r="EE89" s="1"/>
    </row>
    <row r="90" spans="2:135" s="5" customFormat="1" ht="15.75" x14ac:dyDescent="0.25">
      <c r="B90" s="6"/>
      <c r="C90" s="6"/>
      <c r="D90" s="6"/>
      <c r="E90" s="6"/>
      <c r="F90" s="6"/>
      <c r="G90" s="6"/>
      <c r="H90" s="6"/>
      <c r="I90" s="6"/>
      <c r="J90" s="6"/>
      <c r="K90" s="1"/>
      <c r="L90" s="1"/>
      <c r="M90" s="1"/>
      <c r="N90" s="1"/>
      <c r="O90" s="1"/>
      <c r="P90" s="1"/>
      <c r="Q90" s="1"/>
      <c r="R90" s="1"/>
      <c r="S90" s="1"/>
      <c r="T90" s="1"/>
      <c r="U90" s="1"/>
      <c r="V90" s="1"/>
      <c r="W90" s="1"/>
      <c r="X90" s="1"/>
      <c r="Y90" s="1"/>
      <c r="Z90" s="1"/>
      <c r="AA90" s="1"/>
      <c r="AB90" s="1"/>
      <c r="AC90" s="1"/>
      <c r="AD90" s="1"/>
      <c r="AE90" s="1"/>
      <c r="AF90" s="1"/>
      <c r="AG90" s="1"/>
      <c r="AH90" s="1"/>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c r="BO90" s="1"/>
      <c r="BP90" s="1"/>
      <c r="BQ90" s="1"/>
      <c r="BR90" s="1"/>
      <c r="BS90" s="1"/>
      <c r="BT90" s="1"/>
      <c r="BU90" s="1"/>
      <c r="BV90" s="1"/>
      <c r="BW90" s="1"/>
      <c r="BX90" s="1"/>
      <c r="BY90" s="1"/>
      <c r="BZ90" s="1"/>
      <c r="CA90" s="1"/>
      <c r="CB90" s="1"/>
      <c r="CC90" s="1"/>
      <c r="CD90" s="1"/>
      <c r="CE90" s="1"/>
      <c r="CF90" s="1"/>
      <c r="CG90" s="1"/>
      <c r="CH90" s="1"/>
      <c r="CI90" s="1"/>
      <c r="CJ90" s="1"/>
      <c r="CK90" s="1"/>
      <c r="CL90" s="1"/>
      <c r="CM90" s="1"/>
      <c r="CN90" s="1"/>
      <c r="CO90" s="1"/>
      <c r="CP90" s="1"/>
      <c r="CQ90" s="1"/>
      <c r="CR90" s="1"/>
      <c r="CS90" s="1"/>
      <c r="CT90" s="1"/>
      <c r="CU90" s="1"/>
      <c r="CV90" s="1"/>
      <c r="CW90" s="1"/>
      <c r="CX90" s="1"/>
      <c r="CY90" s="1"/>
      <c r="CZ90" s="1"/>
      <c r="DA90" s="1"/>
      <c r="DB90" s="1"/>
      <c r="DC90" s="1"/>
      <c r="DD90" s="1"/>
      <c r="DE90" s="1"/>
      <c r="DF90" s="1"/>
      <c r="DG90" s="1"/>
      <c r="DH90" s="1"/>
      <c r="DI90" s="1"/>
      <c r="DJ90" s="1"/>
      <c r="DK90" s="1"/>
      <c r="DL90" s="1"/>
      <c r="DM90" s="1"/>
      <c r="DN90" s="1"/>
      <c r="DO90" s="1"/>
      <c r="DP90" s="1"/>
      <c r="DQ90" s="1"/>
      <c r="DR90" s="1"/>
      <c r="DS90" s="1"/>
      <c r="DT90" s="1"/>
      <c r="DU90" s="1"/>
      <c r="DV90" s="1"/>
      <c r="DW90" s="1"/>
      <c r="DX90" s="1"/>
      <c r="DY90" s="1"/>
      <c r="DZ90" s="1"/>
      <c r="EA90" s="1"/>
      <c r="EB90" s="1"/>
      <c r="EC90" s="1"/>
      <c r="ED90" s="1"/>
      <c r="EE90" s="1"/>
    </row>
    <row r="91" spans="2:135" s="5" customFormat="1" ht="15.75" x14ac:dyDescent="0.25">
      <c r="B91" s="6"/>
      <c r="C91" s="6"/>
      <c r="D91" s="6"/>
      <c r="E91" s="6"/>
      <c r="F91" s="6"/>
      <c r="G91" s="6"/>
      <c r="H91" s="6"/>
      <c r="I91" s="6"/>
      <c r="J91" s="6"/>
      <c r="K91" s="1"/>
      <c r="L91" s="1"/>
      <c r="M91" s="1"/>
      <c r="N91" s="1"/>
      <c r="O91" s="1"/>
      <c r="P91" s="1"/>
      <c r="Q91" s="1"/>
      <c r="R91" s="1"/>
      <c r="S91" s="1"/>
      <c r="T91" s="1"/>
      <c r="U91" s="1"/>
      <c r="V91" s="1"/>
      <c r="W91" s="1"/>
      <c r="X91" s="1"/>
      <c r="Y91" s="1"/>
      <c r="Z91" s="1"/>
      <c r="AA91" s="1"/>
      <c r="AB91" s="1"/>
      <c r="AC91" s="1"/>
      <c r="AD91" s="1"/>
      <c r="AE91" s="1"/>
      <c r="AF91" s="1"/>
      <c r="AG91" s="1"/>
      <c r="AH91" s="1"/>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c r="BO91" s="1"/>
      <c r="BP91" s="1"/>
      <c r="BQ91" s="1"/>
      <c r="BR91" s="1"/>
      <c r="BS91" s="1"/>
      <c r="BT91" s="1"/>
      <c r="BU91" s="1"/>
      <c r="BV91" s="1"/>
      <c r="BW91" s="1"/>
      <c r="BX91" s="1"/>
      <c r="BY91" s="1"/>
      <c r="BZ91" s="1"/>
      <c r="CA91" s="1"/>
      <c r="CB91" s="1"/>
      <c r="CC91" s="1"/>
      <c r="CD91" s="1"/>
      <c r="CE91" s="1"/>
      <c r="CF91" s="1"/>
      <c r="CG91" s="1"/>
      <c r="CH91" s="1"/>
      <c r="CI91" s="1"/>
      <c r="CJ91" s="1"/>
      <c r="CK91" s="1"/>
      <c r="CL91" s="1"/>
      <c r="CM91" s="1"/>
      <c r="CN91" s="1"/>
      <c r="CO91" s="1"/>
      <c r="CP91" s="1"/>
      <c r="CQ91" s="1"/>
      <c r="CR91" s="1"/>
      <c r="CS91" s="1"/>
      <c r="CT91" s="1"/>
      <c r="CU91" s="1"/>
      <c r="CV91" s="1"/>
      <c r="CW91" s="1"/>
      <c r="CX91" s="1"/>
      <c r="CY91" s="1"/>
      <c r="CZ91" s="1"/>
      <c r="DA91" s="1"/>
      <c r="DB91" s="1"/>
      <c r="DC91" s="1"/>
      <c r="DD91" s="1"/>
      <c r="DE91" s="1"/>
      <c r="DF91" s="1"/>
      <c r="DG91" s="1"/>
      <c r="DH91" s="1"/>
      <c r="DI91" s="1"/>
      <c r="DJ91" s="1"/>
      <c r="DK91" s="1"/>
      <c r="DL91" s="1"/>
      <c r="DM91" s="1"/>
      <c r="DN91" s="1"/>
      <c r="DO91" s="1"/>
      <c r="DP91" s="1"/>
      <c r="DQ91" s="1"/>
      <c r="DR91" s="1"/>
      <c r="DS91" s="1"/>
      <c r="DT91" s="1"/>
      <c r="DU91" s="1"/>
      <c r="DV91" s="1"/>
      <c r="DW91" s="1"/>
      <c r="DX91" s="1"/>
      <c r="DY91" s="1"/>
      <c r="DZ91" s="1"/>
      <c r="EA91" s="1"/>
      <c r="EB91" s="1"/>
      <c r="EC91" s="1"/>
      <c r="ED91" s="1"/>
      <c r="EE91" s="1"/>
    </row>
    <row r="92" spans="2:135" s="5" customFormat="1" ht="15.75" x14ac:dyDescent="0.25">
      <c r="B92" s="6"/>
      <c r="C92" s="6"/>
      <c r="D92" s="6"/>
      <c r="E92" s="6"/>
      <c r="F92" s="6"/>
      <c r="G92" s="6"/>
      <c r="H92" s="6"/>
      <c r="I92" s="6"/>
      <c r="J92" s="6"/>
      <c r="K92" s="1"/>
      <c r="L92" s="1"/>
      <c r="M92" s="1"/>
      <c r="N92" s="1"/>
      <c r="O92" s="1"/>
      <c r="P92" s="1"/>
      <c r="Q92" s="1"/>
      <c r="R92" s="1"/>
      <c r="S92" s="1"/>
      <c r="T92" s="1"/>
      <c r="U92" s="1"/>
      <c r="V92" s="1"/>
      <c r="W92" s="1"/>
      <c r="X92" s="1"/>
      <c r="Y92" s="1"/>
      <c r="Z92" s="1"/>
      <c r="AA92" s="1"/>
      <c r="AB92" s="1"/>
      <c r="AC92" s="1"/>
      <c r="AD92" s="1"/>
      <c r="AE92" s="1"/>
      <c r="AF92" s="1"/>
      <c r="AG92" s="1"/>
      <c r="AH92" s="1"/>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c r="BO92" s="1"/>
      <c r="BP92" s="1"/>
      <c r="BQ92" s="1"/>
      <c r="BR92" s="1"/>
      <c r="BS92" s="1"/>
      <c r="BT92" s="1"/>
      <c r="BU92" s="1"/>
      <c r="BV92" s="1"/>
      <c r="BW92" s="1"/>
      <c r="BX92" s="1"/>
      <c r="BY92" s="1"/>
      <c r="BZ92" s="1"/>
      <c r="CA92" s="1"/>
      <c r="CB92" s="1"/>
      <c r="CC92" s="1"/>
      <c r="CD92" s="1"/>
      <c r="CE92" s="1"/>
      <c r="CF92" s="1"/>
      <c r="CG92" s="1"/>
      <c r="CH92" s="1"/>
      <c r="CI92" s="1"/>
      <c r="CJ92" s="1"/>
      <c r="CK92" s="1"/>
      <c r="CL92" s="1"/>
      <c r="CM92" s="1"/>
      <c r="CN92" s="1"/>
      <c r="CO92" s="1"/>
      <c r="CP92" s="1"/>
      <c r="CQ92" s="1"/>
      <c r="CR92" s="1"/>
      <c r="CS92" s="1"/>
      <c r="CT92" s="1"/>
      <c r="CU92" s="1"/>
      <c r="CV92" s="1"/>
      <c r="CW92" s="1"/>
      <c r="CX92" s="1"/>
      <c r="CY92" s="1"/>
      <c r="CZ92" s="1"/>
      <c r="DA92" s="1"/>
      <c r="DB92" s="1"/>
      <c r="DC92" s="1"/>
      <c r="DD92" s="1"/>
      <c r="DE92" s="1"/>
      <c r="DF92" s="1"/>
      <c r="DG92" s="1"/>
      <c r="DH92" s="1"/>
      <c r="DI92" s="1"/>
      <c r="DJ92" s="1"/>
      <c r="DK92" s="1"/>
      <c r="DL92" s="1"/>
      <c r="DM92" s="1"/>
      <c r="DN92" s="1"/>
      <c r="DO92" s="1"/>
      <c r="DP92" s="1"/>
      <c r="DQ92" s="1"/>
      <c r="DR92" s="1"/>
      <c r="DS92" s="1"/>
      <c r="DT92" s="1"/>
      <c r="DU92" s="1"/>
      <c r="DV92" s="1"/>
      <c r="DW92" s="1"/>
      <c r="DX92" s="1"/>
      <c r="DY92" s="1"/>
      <c r="DZ92" s="1"/>
      <c r="EA92" s="1"/>
      <c r="EB92" s="1"/>
      <c r="EC92" s="1"/>
      <c r="ED92" s="1"/>
      <c r="EE92" s="1"/>
    </row>
    <row r="93" spans="2:135" s="5" customFormat="1" ht="15.75" x14ac:dyDescent="0.25">
      <c r="B93" s="6"/>
      <c r="C93" s="6"/>
      <c r="D93" s="6"/>
      <c r="E93" s="6"/>
      <c r="F93" s="6"/>
      <c r="G93" s="6"/>
      <c r="H93" s="6"/>
      <c r="I93" s="6"/>
      <c r="J93" s="6"/>
      <c r="K93" s="1"/>
      <c r="L93" s="1"/>
      <c r="M93" s="1"/>
      <c r="N93" s="1"/>
      <c r="O93" s="1"/>
      <c r="P93" s="1"/>
      <c r="Q93" s="1"/>
      <c r="R93" s="1"/>
      <c r="S93" s="1"/>
      <c r="T93" s="1"/>
      <c r="U93" s="1"/>
      <c r="V93" s="1"/>
      <c r="W93" s="1"/>
      <c r="X93" s="1"/>
      <c r="Y93" s="1"/>
      <c r="Z93" s="1"/>
      <c r="AA93" s="1"/>
      <c r="AB93" s="1"/>
      <c r="AC93" s="1"/>
      <c r="AD93" s="1"/>
      <c r="AE93" s="1"/>
      <c r="AF93" s="1"/>
      <c r="AG93" s="1"/>
      <c r="AH93" s="1"/>
      <c r="AI93" s="1"/>
      <c r="AJ93" s="1"/>
      <c r="AK93" s="1"/>
      <c r="AL93" s="1"/>
      <c r="AM93" s="1"/>
      <c r="AN93" s="1"/>
      <c r="AO93" s="1"/>
      <c r="AP93" s="1"/>
      <c r="AQ93" s="1"/>
      <c r="AR93" s="1"/>
      <c r="AS93" s="1"/>
      <c r="AT93" s="1"/>
      <c r="AU93" s="1"/>
      <c r="AV93" s="1"/>
      <c r="AW93" s="1"/>
      <c r="AX93" s="1"/>
      <c r="AY93" s="1"/>
      <c r="AZ93" s="1"/>
      <c r="BA93" s="1"/>
      <c r="BB93" s="1"/>
      <c r="BC93" s="1"/>
      <c r="BD93" s="1"/>
      <c r="BE93" s="1"/>
      <c r="BF93" s="1"/>
      <c r="BG93" s="1"/>
      <c r="BH93" s="1"/>
      <c r="BI93" s="1"/>
      <c r="BJ93" s="1"/>
      <c r="BK93" s="1"/>
      <c r="BL93" s="1"/>
      <c r="BM93" s="1"/>
      <c r="BN93" s="1"/>
      <c r="BO93" s="1"/>
      <c r="BP93" s="1"/>
      <c r="BQ93" s="1"/>
      <c r="BR93" s="1"/>
      <c r="BS93" s="1"/>
      <c r="BT93" s="1"/>
      <c r="BU93" s="1"/>
      <c r="BV93" s="1"/>
      <c r="BW93" s="1"/>
      <c r="BX93" s="1"/>
      <c r="BY93" s="1"/>
      <c r="BZ93" s="1"/>
      <c r="CA93" s="1"/>
      <c r="CB93" s="1"/>
      <c r="CC93" s="1"/>
      <c r="CD93" s="1"/>
      <c r="CE93" s="1"/>
      <c r="CF93" s="1"/>
      <c r="CG93" s="1"/>
      <c r="CH93" s="1"/>
      <c r="CI93" s="1"/>
      <c r="CJ93" s="1"/>
      <c r="CK93" s="1"/>
      <c r="CL93" s="1"/>
      <c r="CM93" s="1"/>
      <c r="CN93" s="1"/>
      <c r="CO93" s="1"/>
      <c r="CP93" s="1"/>
      <c r="CQ93" s="1"/>
      <c r="CR93" s="1"/>
      <c r="CS93" s="1"/>
      <c r="CT93" s="1"/>
      <c r="CU93" s="1"/>
      <c r="CV93" s="1"/>
      <c r="CW93" s="1"/>
      <c r="CX93" s="1"/>
      <c r="CY93" s="1"/>
      <c r="CZ93" s="1"/>
      <c r="DA93" s="1"/>
      <c r="DB93" s="1"/>
      <c r="DC93" s="1"/>
      <c r="DD93" s="1"/>
      <c r="DE93" s="1"/>
      <c r="DF93" s="1"/>
      <c r="DG93" s="1"/>
      <c r="DH93" s="1"/>
      <c r="DI93" s="1"/>
      <c r="DJ93" s="1"/>
      <c r="DK93" s="1"/>
      <c r="DL93" s="1"/>
      <c r="DM93" s="1"/>
      <c r="DN93" s="1"/>
      <c r="DO93" s="1"/>
      <c r="DP93" s="1"/>
      <c r="DQ93" s="1"/>
      <c r="DR93" s="1"/>
      <c r="DS93" s="1"/>
      <c r="DT93" s="1"/>
      <c r="DU93" s="1"/>
      <c r="DV93" s="1"/>
      <c r="DW93" s="1"/>
      <c r="DX93" s="1"/>
      <c r="DY93" s="1"/>
      <c r="DZ93" s="1"/>
      <c r="EA93" s="1"/>
      <c r="EB93" s="1"/>
      <c r="EC93" s="1"/>
      <c r="ED93" s="1"/>
      <c r="EE93" s="1"/>
    </row>
    <row r="94" spans="2:135" s="5" customFormat="1" ht="15.75" x14ac:dyDescent="0.25">
      <c r="B94" s="6"/>
      <c r="C94" s="6"/>
      <c r="D94" s="6"/>
      <c r="E94" s="6"/>
      <c r="F94" s="6"/>
      <c r="G94" s="6"/>
      <c r="H94" s="6"/>
      <c r="I94" s="6"/>
      <c r="J94" s="6"/>
      <c r="K94" s="1"/>
      <c r="L94" s="1"/>
      <c r="M94" s="1"/>
      <c r="N94" s="1"/>
      <c r="O94" s="1"/>
      <c r="P94" s="1"/>
      <c r="Q94" s="1"/>
      <c r="R94" s="1"/>
      <c r="S94" s="1"/>
      <c r="T94" s="1"/>
      <c r="U94" s="1"/>
      <c r="V94" s="1"/>
      <c r="W94" s="1"/>
      <c r="X94" s="1"/>
      <c r="Y94" s="1"/>
      <c r="Z94" s="1"/>
      <c r="AA94" s="1"/>
      <c r="AB94" s="1"/>
      <c r="AC94" s="1"/>
      <c r="AD94" s="1"/>
      <c r="AE94" s="1"/>
      <c r="AF94" s="1"/>
      <c r="AG94" s="1"/>
      <c r="AH94" s="1"/>
      <c r="AI94" s="1"/>
      <c r="AJ94" s="1"/>
      <c r="AK94" s="1"/>
      <c r="AL94" s="1"/>
      <c r="AM94" s="1"/>
      <c r="AN94" s="1"/>
      <c r="AO94" s="1"/>
      <c r="AP94" s="1"/>
      <c r="AQ94" s="1"/>
      <c r="AR94" s="1"/>
      <c r="AS94" s="1"/>
      <c r="AT94" s="1"/>
      <c r="AU94" s="1"/>
      <c r="AV94" s="1"/>
      <c r="AW94" s="1"/>
      <c r="AX94" s="1"/>
      <c r="AY94" s="1"/>
      <c r="AZ94" s="1"/>
      <c r="BA94" s="1"/>
      <c r="BB94" s="1"/>
      <c r="BC94" s="1"/>
      <c r="BD94" s="1"/>
      <c r="BE94" s="1"/>
      <c r="BF94" s="1"/>
      <c r="BG94" s="1"/>
      <c r="BH94" s="1"/>
      <c r="BI94" s="1"/>
      <c r="BJ94" s="1"/>
      <c r="BK94" s="1"/>
      <c r="BL94" s="1"/>
      <c r="BM94" s="1"/>
      <c r="BN94" s="1"/>
      <c r="BO94" s="1"/>
      <c r="BP94" s="1"/>
      <c r="BQ94" s="1"/>
      <c r="BR94" s="1"/>
      <c r="BS94" s="1"/>
      <c r="BT94" s="1"/>
      <c r="BU94" s="1"/>
      <c r="BV94" s="1"/>
      <c r="BW94" s="1"/>
      <c r="BX94" s="1"/>
      <c r="BY94" s="1"/>
      <c r="BZ94" s="1"/>
      <c r="CA94" s="1"/>
      <c r="CB94" s="1"/>
      <c r="CC94" s="1"/>
      <c r="CD94" s="1"/>
      <c r="CE94" s="1"/>
      <c r="CF94" s="1"/>
      <c r="CG94" s="1"/>
      <c r="CH94" s="1"/>
      <c r="CI94" s="1"/>
      <c r="CJ94" s="1"/>
      <c r="CK94" s="1"/>
      <c r="CL94" s="1"/>
      <c r="CM94" s="1"/>
      <c r="CN94" s="1"/>
      <c r="CO94" s="1"/>
      <c r="CP94" s="1"/>
      <c r="CQ94" s="1"/>
      <c r="CR94" s="1"/>
      <c r="CS94" s="1"/>
      <c r="CT94" s="1"/>
      <c r="CU94" s="1"/>
      <c r="CV94" s="1"/>
      <c r="CW94" s="1"/>
      <c r="CX94" s="1"/>
      <c r="CY94" s="1"/>
      <c r="CZ94" s="1"/>
      <c r="DA94" s="1"/>
      <c r="DB94" s="1"/>
      <c r="DC94" s="1"/>
      <c r="DD94" s="1"/>
      <c r="DE94" s="1"/>
      <c r="DF94" s="1"/>
      <c r="DG94" s="1"/>
      <c r="DH94" s="1"/>
      <c r="DI94" s="1"/>
      <c r="DJ94" s="1"/>
      <c r="DK94" s="1"/>
      <c r="DL94" s="1"/>
      <c r="DM94" s="1"/>
      <c r="DN94" s="1"/>
      <c r="DO94" s="1"/>
      <c r="DP94" s="1"/>
      <c r="DQ94" s="1"/>
      <c r="DR94" s="1"/>
      <c r="DS94" s="1"/>
      <c r="DT94" s="1"/>
      <c r="DU94" s="1"/>
      <c r="DV94" s="1"/>
      <c r="DW94" s="1"/>
      <c r="DX94" s="1"/>
      <c r="DY94" s="1"/>
      <c r="DZ94" s="1"/>
      <c r="EA94" s="1"/>
      <c r="EB94" s="1"/>
      <c r="EC94" s="1"/>
      <c r="ED94" s="1"/>
      <c r="EE94" s="1"/>
    </row>
    <row r="95" spans="2:135" s="5" customFormat="1" ht="15.75" x14ac:dyDescent="0.25">
      <c r="B95" s="6"/>
      <c r="C95" s="6"/>
      <c r="D95" s="6"/>
      <c r="E95" s="6"/>
      <c r="F95" s="6"/>
      <c r="G95" s="6"/>
      <c r="H95" s="6"/>
      <c r="I95" s="6"/>
      <c r="J95" s="6"/>
      <c r="K95" s="1"/>
      <c r="L95" s="1"/>
      <c r="M95" s="1"/>
      <c r="N95" s="1"/>
      <c r="O95" s="1"/>
      <c r="P95" s="1"/>
      <c r="Q95" s="1"/>
      <c r="R95" s="1"/>
      <c r="S95" s="1"/>
      <c r="T95" s="1"/>
      <c r="U95" s="1"/>
      <c r="V95" s="1"/>
      <c r="W95" s="1"/>
      <c r="X95" s="1"/>
      <c r="Y95" s="1"/>
      <c r="Z95" s="1"/>
      <c r="AA95" s="1"/>
      <c r="AB95" s="1"/>
      <c r="AC95" s="1"/>
      <c r="AD95" s="1"/>
      <c r="AE95" s="1"/>
      <c r="AF95" s="1"/>
      <c r="AG95" s="1"/>
      <c r="AH95" s="1"/>
      <c r="AI95" s="1"/>
      <c r="AJ95" s="1"/>
      <c r="AK95" s="1"/>
      <c r="AL95" s="1"/>
      <c r="AM95" s="1"/>
      <c r="AN95" s="1"/>
      <c r="AO95" s="1"/>
      <c r="AP95" s="1"/>
      <c r="AQ95" s="1"/>
      <c r="AR95" s="1"/>
      <c r="AS95" s="1"/>
      <c r="AT95" s="1"/>
      <c r="AU95" s="1"/>
      <c r="AV95" s="1"/>
      <c r="AW95" s="1"/>
      <c r="AX95" s="1"/>
      <c r="AY95" s="1"/>
      <c r="AZ95" s="1"/>
      <c r="BA95" s="1"/>
      <c r="BB95" s="1"/>
      <c r="BC95" s="1"/>
      <c r="BD95" s="1"/>
      <c r="BE95" s="1"/>
      <c r="BF95" s="1"/>
      <c r="BG95" s="1"/>
      <c r="BH95" s="1"/>
      <c r="BI95" s="1"/>
      <c r="BJ95" s="1"/>
      <c r="BK95" s="1"/>
      <c r="BL95" s="1"/>
      <c r="BM95" s="1"/>
      <c r="BN95" s="1"/>
      <c r="BO95" s="1"/>
      <c r="BP95" s="1"/>
      <c r="BQ95" s="1"/>
      <c r="BR95" s="1"/>
      <c r="BS95" s="1"/>
      <c r="BT95" s="1"/>
      <c r="BU95" s="1"/>
      <c r="BV95" s="1"/>
      <c r="BW95" s="1"/>
      <c r="BX95" s="1"/>
      <c r="BY95" s="1"/>
      <c r="BZ95" s="1"/>
      <c r="CA95" s="1"/>
      <c r="CB95" s="1"/>
      <c r="CC95" s="1"/>
      <c r="CD95" s="1"/>
      <c r="CE95" s="1"/>
      <c r="CF95" s="1"/>
      <c r="CG95" s="1"/>
      <c r="CH95" s="1"/>
      <c r="CI95" s="1"/>
      <c r="CJ95" s="1"/>
      <c r="CK95" s="1"/>
      <c r="CL95" s="1"/>
      <c r="CM95" s="1"/>
      <c r="CN95" s="1"/>
      <c r="CO95" s="1"/>
      <c r="CP95" s="1"/>
      <c r="CQ95" s="1"/>
      <c r="CR95" s="1"/>
      <c r="CS95" s="1"/>
      <c r="CT95" s="1"/>
      <c r="CU95" s="1"/>
      <c r="CV95" s="1"/>
      <c r="CW95" s="1"/>
      <c r="CX95" s="1"/>
      <c r="CY95" s="1"/>
      <c r="CZ95" s="1"/>
      <c r="DA95" s="1"/>
      <c r="DB95" s="1"/>
      <c r="DC95" s="1"/>
      <c r="DD95" s="1"/>
      <c r="DE95" s="1"/>
      <c r="DF95" s="1"/>
      <c r="DG95" s="1"/>
      <c r="DH95" s="1"/>
      <c r="DI95" s="1"/>
      <c r="DJ95" s="1"/>
      <c r="DK95" s="1"/>
      <c r="DL95" s="1"/>
      <c r="DM95" s="1"/>
      <c r="DN95" s="1"/>
      <c r="DO95" s="1"/>
      <c r="DP95" s="1"/>
      <c r="DQ95" s="1"/>
      <c r="DR95" s="1"/>
      <c r="DS95" s="1"/>
      <c r="DT95" s="1"/>
      <c r="DU95" s="1"/>
      <c r="DV95" s="1"/>
      <c r="DW95" s="1"/>
      <c r="DX95" s="1"/>
      <c r="DY95" s="1"/>
      <c r="DZ95" s="1"/>
      <c r="EA95" s="1"/>
      <c r="EB95" s="1"/>
      <c r="EC95" s="1"/>
      <c r="ED95" s="1"/>
      <c r="EE95" s="1"/>
    </row>
    <row r="96" spans="2:135" s="5" customFormat="1" ht="15.75" x14ac:dyDescent="0.25">
      <c r="B96" s="6"/>
      <c r="C96" s="6"/>
      <c r="D96" s="6"/>
      <c r="E96" s="6"/>
      <c r="F96" s="6"/>
      <c r="G96" s="6"/>
      <c r="H96" s="6"/>
      <c r="I96" s="6"/>
      <c r="J96" s="6"/>
      <c r="K96" s="1"/>
      <c r="L96" s="1"/>
      <c r="M96" s="1"/>
      <c r="N96" s="1"/>
      <c r="O96" s="1"/>
      <c r="P96" s="1"/>
      <c r="Q96" s="1"/>
      <c r="R96" s="1"/>
      <c r="S96" s="1"/>
      <c r="T96" s="1"/>
      <c r="U96" s="1"/>
      <c r="V96" s="1"/>
      <c r="W96" s="1"/>
      <c r="X96" s="1"/>
      <c r="Y96" s="1"/>
      <c r="Z96" s="1"/>
      <c r="AA96" s="1"/>
      <c r="AB96" s="1"/>
      <c r="AC96" s="1"/>
      <c r="AD96" s="1"/>
      <c r="AE96" s="1"/>
      <c r="AF96" s="1"/>
      <c r="AG96" s="1"/>
      <c r="AH96" s="1"/>
      <c r="AI96" s="1"/>
      <c r="AJ96" s="1"/>
      <c r="AK96" s="1"/>
      <c r="AL96" s="1"/>
      <c r="AM96" s="1"/>
      <c r="AN96" s="1"/>
      <c r="AO96" s="1"/>
      <c r="AP96" s="1"/>
      <c r="AQ96" s="1"/>
      <c r="AR96" s="1"/>
      <c r="AS96" s="1"/>
      <c r="AT96" s="1"/>
      <c r="AU96" s="1"/>
      <c r="AV96" s="1"/>
      <c r="AW96" s="1"/>
      <c r="AX96" s="1"/>
      <c r="AY96" s="1"/>
      <c r="AZ96" s="1"/>
      <c r="BA96" s="1"/>
      <c r="BB96" s="1"/>
      <c r="BC96" s="1"/>
      <c r="BD96" s="1"/>
      <c r="BE96" s="1"/>
      <c r="BF96" s="1"/>
      <c r="BG96" s="1"/>
      <c r="BH96" s="1"/>
      <c r="BI96" s="1"/>
      <c r="BJ96" s="1"/>
      <c r="BK96" s="1"/>
      <c r="BL96" s="1"/>
      <c r="BM96" s="1"/>
      <c r="BN96" s="1"/>
      <c r="BO96" s="1"/>
      <c r="BP96" s="1"/>
      <c r="BQ96" s="1"/>
      <c r="BR96" s="1"/>
      <c r="BS96" s="1"/>
      <c r="BT96" s="1"/>
      <c r="BU96" s="1"/>
      <c r="BV96" s="1"/>
      <c r="BW96" s="1"/>
      <c r="BX96" s="1"/>
      <c r="BY96" s="1"/>
      <c r="BZ96" s="1"/>
      <c r="CA96" s="1"/>
      <c r="CB96" s="1"/>
      <c r="CC96" s="1"/>
      <c r="CD96" s="1"/>
      <c r="CE96" s="1"/>
      <c r="CF96" s="1"/>
      <c r="CG96" s="1"/>
      <c r="CH96" s="1"/>
      <c r="CI96" s="1"/>
      <c r="CJ96" s="1"/>
      <c r="CK96" s="1"/>
      <c r="CL96" s="1"/>
      <c r="CM96" s="1"/>
      <c r="CN96" s="1"/>
      <c r="CO96" s="1"/>
      <c r="CP96" s="1"/>
      <c r="CQ96" s="1"/>
      <c r="CR96" s="1"/>
      <c r="CS96" s="1"/>
      <c r="CT96" s="1"/>
      <c r="CU96" s="1"/>
      <c r="CV96" s="1"/>
      <c r="CW96" s="1"/>
      <c r="CX96" s="1"/>
      <c r="CY96" s="1"/>
      <c r="CZ96" s="1"/>
      <c r="DA96" s="1"/>
      <c r="DB96" s="1"/>
      <c r="DC96" s="1"/>
      <c r="DD96" s="1"/>
      <c r="DE96" s="1"/>
      <c r="DF96" s="1"/>
      <c r="DG96" s="1"/>
      <c r="DH96" s="1"/>
      <c r="DI96" s="1"/>
      <c r="DJ96" s="1"/>
      <c r="DK96" s="1"/>
      <c r="DL96" s="1"/>
      <c r="DM96" s="1"/>
      <c r="DN96" s="1"/>
      <c r="DO96" s="1"/>
      <c r="DP96" s="1"/>
      <c r="DQ96" s="1"/>
      <c r="DR96" s="1"/>
      <c r="DS96" s="1"/>
      <c r="DT96" s="1"/>
      <c r="DU96" s="1"/>
      <c r="DV96" s="1"/>
      <c r="DW96" s="1"/>
      <c r="DX96" s="1"/>
      <c r="DY96" s="1"/>
      <c r="DZ96" s="1"/>
      <c r="EA96" s="1"/>
      <c r="EB96" s="1"/>
      <c r="EC96" s="1"/>
      <c r="ED96" s="1"/>
      <c r="EE96" s="1"/>
    </row>
    <row r="97" spans="2:135" s="5" customFormat="1" ht="15.75" x14ac:dyDescent="0.25">
      <c r="B97" s="6"/>
      <c r="C97" s="6"/>
      <c r="D97" s="6"/>
      <c r="E97" s="6"/>
      <c r="F97" s="6"/>
      <c r="G97" s="6"/>
      <c r="H97" s="6"/>
      <c r="I97" s="6"/>
      <c r="J97" s="6"/>
      <c r="K97" s="1"/>
      <c r="L97" s="1"/>
      <c r="M97" s="1"/>
      <c r="N97" s="1"/>
      <c r="O97" s="1"/>
      <c r="P97" s="1"/>
      <c r="Q97" s="1"/>
      <c r="R97" s="1"/>
      <c r="S97" s="1"/>
      <c r="T97" s="1"/>
      <c r="U97" s="1"/>
      <c r="V97" s="1"/>
      <c r="W97" s="1"/>
      <c r="X97" s="1"/>
      <c r="Y97" s="1"/>
      <c r="Z97" s="1"/>
      <c r="AA97" s="1"/>
      <c r="AB97" s="1"/>
      <c r="AC97" s="1"/>
      <c r="AD97" s="1"/>
      <c r="AE97" s="1"/>
      <c r="AF97" s="1"/>
      <c r="AG97" s="1"/>
      <c r="AH97" s="1"/>
      <c r="AI97" s="1"/>
      <c r="AJ97" s="1"/>
      <c r="AK97" s="1"/>
      <c r="AL97" s="1"/>
      <c r="AM97" s="1"/>
      <c r="AN97" s="1"/>
      <c r="AO97" s="1"/>
      <c r="AP97" s="1"/>
      <c r="AQ97" s="1"/>
      <c r="AR97" s="1"/>
      <c r="AS97" s="1"/>
      <c r="AT97" s="1"/>
      <c r="AU97" s="1"/>
      <c r="AV97" s="1"/>
      <c r="AW97" s="1"/>
      <c r="AX97" s="1"/>
      <c r="AY97" s="1"/>
      <c r="AZ97" s="1"/>
      <c r="BA97" s="1"/>
      <c r="BB97" s="1"/>
      <c r="BC97" s="1"/>
      <c r="BD97" s="1"/>
      <c r="BE97" s="1"/>
      <c r="BF97" s="1"/>
      <c r="BG97" s="1"/>
      <c r="BH97" s="1"/>
      <c r="BI97" s="1"/>
      <c r="BJ97" s="1"/>
      <c r="BK97" s="1"/>
      <c r="BL97" s="1"/>
      <c r="BM97" s="1"/>
      <c r="BN97" s="1"/>
      <c r="BO97" s="1"/>
      <c r="BP97" s="1"/>
      <c r="BQ97" s="1"/>
      <c r="BR97" s="1"/>
      <c r="BS97" s="1"/>
      <c r="BT97" s="1"/>
      <c r="BU97" s="1"/>
      <c r="BV97" s="1"/>
      <c r="BW97" s="1"/>
      <c r="BX97" s="1"/>
      <c r="BY97" s="1"/>
      <c r="BZ97" s="1"/>
      <c r="CA97" s="1"/>
      <c r="CB97" s="1"/>
      <c r="CC97" s="1"/>
      <c r="CD97" s="1"/>
      <c r="CE97" s="1"/>
      <c r="CF97" s="1"/>
      <c r="CG97" s="1"/>
      <c r="CH97" s="1"/>
      <c r="CI97" s="1"/>
      <c r="CJ97" s="1"/>
      <c r="CK97" s="1"/>
      <c r="CL97" s="1"/>
      <c r="CM97" s="1"/>
      <c r="CN97" s="1"/>
      <c r="CO97" s="1"/>
      <c r="CP97" s="1"/>
      <c r="CQ97" s="1"/>
      <c r="CR97" s="1"/>
      <c r="CS97" s="1"/>
      <c r="CT97" s="1"/>
      <c r="CU97" s="1"/>
      <c r="CV97" s="1"/>
      <c r="CW97" s="1"/>
      <c r="CX97" s="1"/>
      <c r="CY97" s="1"/>
      <c r="CZ97" s="1"/>
      <c r="DA97" s="1"/>
      <c r="DB97" s="1"/>
      <c r="DC97" s="1"/>
      <c r="DD97" s="1"/>
      <c r="DE97" s="1"/>
      <c r="DF97" s="1"/>
      <c r="DG97" s="1"/>
      <c r="DH97" s="1"/>
      <c r="DI97" s="1"/>
      <c r="DJ97" s="1"/>
      <c r="DK97" s="1"/>
      <c r="DL97" s="1"/>
      <c r="DM97" s="1"/>
      <c r="DN97" s="1"/>
      <c r="DO97" s="1"/>
      <c r="DP97" s="1"/>
      <c r="DQ97" s="1"/>
      <c r="DR97" s="1"/>
      <c r="DS97" s="1"/>
      <c r="DT97" s="1"/>
      <c r="DU97" s="1"/>
      <c r="DV97" s="1"/>
      <c r="DW97" s="1"/>
      <c r="DX97" s="1"/>
      <c r="DY97" s="1"/>
      <c r="DZ97" s="1"/>
      <c r="EA97" s="1"/>
      <c r="EB97" s="1"/>
      <c r="EC97" s="1"/>
      <c r="ED97" s="1"/>
      <c r="EE97" s="1"/>
    </row>
    <row r="98" spans="2:135" s="5" customFormat="1" ht="15.75" x14ac:dyDescent="0.25">
      <c r="B98" s="6"/>
      <c r="C98" s="6"/>
      <c r="D98" s="6"/>
      <c r="E98" s="6"/>
      <c r="F98" s="6"/>
      <c r="G98" s="6"/>
      <c r="H98" s="6"/>
      <c r="I98" s="6"/>
      <c r="J98" s="6"/>
      <c r="K98" s="1"/>
      <c r="L98" s="1"/>
      <c r="M98" s="1"/>
      <c r="N98" s="1"/>
      <c r="O98" s="1"/>
      <c r="P98" s="1"/>
      <c r="Q98" s="1"/>
      <c r="R98" s="1"/>
      <c r="S98" s="1"/>
      <c r="T98" s="1"/>
      <c r="U98" s="1"/>
      <c r="V98" s="1"/>
      <c r="W98" s="1"/>
      <c r="X98" s="1"/>
      <c r="Y98" s="1"/>
      <c r="Z98" s="1"/>
      <c r="AA98" s="1"/>
      <c r="AB98" s="1"/>
      <c r="AC98" s="1"/>
      <c r="AD98" s="1"/>
      <c r="AE98" s="1"/>
      <c r="AF98" s="1"/>
      <c r="AG98" s="1"/>
      <c r="AH98" s="1"/>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c r="BO98" s="1"/>
      <c r="BP98" s="1"/>
      <c r="BQ98" s="1"/>
      <c r="BR98" s="1"/>
      <c r="BS98" s="1"/>
      <c r="BT98" s="1"/>
      <c r="BU98" s="1"/>
      <c r="BV98" s="1"/>
      <c r="BW98" s="1"/>
      <c r="BX98" s="1"/>
      <c r="BY98" s="1"/>
      <c r="BZ98" s="1"/>
      <c r="CA98" s="1"/>
      <c r="CB98" s="1"/>
      <c r="CC98" s="1"/>
      <c r="CD98" s="1"/>
      <c r="CE98" s="1"/>
      <c r="CF98" s="1"/>
      <c r="CG98" s="1"/>
      <c r="CH98" s="1"/>
      <c r="CI98" s="1"/>
      <c r="CJ98" s="1"/>
      <c r="CK98" s="1"/>
      <c r="CL98" s="1"/>
      <c r="CM98" s="1"/>
      <c r="CN98" s="1"/>
      <c r="CO98" s="1"/>
      <c r="CP98" s="1"/>
      <c r="CQ98" s="1"/>
      <c r="CR98" s="1"/>
      <c r="CS98" s="1"/>
      <c r="CT98" s="1"/>
      <c r="CU98" s="1"/>
      <c r="CV98" s="1"/>
      <c r="CW98" s="1"/>
      <c r="CX98" s="1"/>
      <c r="CY98" s="1"/>
      <c r="CZ98" s="1"/>
      <c r="DA98" s="1"/>
      <c r="DB98" s="1"/>
      <c r="DC98" s="1"/>
      <c r="DD98" s="1"/>
      <c r="DE98" s="1"/>
      <c r="DF98" s="1"/>
      <c r="DG98" s="1"/>
      <c r="DH98" s="1"/>
      <c r="DI98" s="1"/>
      <c r="DJ98" s="1"/>
      <c r="DK98" s="1"/>
      <c r="DL98" s="1"/>
      <c r="DM98" s="1"/>
      <c r="DN98" s="1"/>
      <c r="DO98" s="1"/>
      <c r="DP98" s="1"/>
      <c r="DQ98" s="1"/>
      <c r="DR98" s="1"/>
      <c r="DS98" s="1"/>
      <c r="DT98" s="1"/>
      <c r="DU98" s="1"/>
      <c r="DV98" s="1"/>
      <c r="DW98" s="1"/>
      <c r="DX98" s="1"/>
      <c r="DY98" s="1"/>
      <c r="DZ98" s="1"/>
      <c r="EA98" s="1"/>
      <c r="EB98" s="1"/>
      <c r="EC98" s="1"/>
      <c r="ED98" s="1"/>
      <c r="EE98" s="1"/>
    </row>
    <row r="99" spans="2:135" s="5" customFormat="1" ht="15.75" x14ac:dyDescent="0.25">
      <c r="B99" s="6"/>
      <c r="C99" s="6"/>
      <c r="D99" s="6"/>
      <c r="E99" s="6"/>
      <c r="F99" s="6"/>
      <c r="G99" s="6"/>
      <c r="H99" s="6"/>
      <c r="I99" s="6"/>
      <c r="J99" s="6"/>
      <c r="K99" s="1"/>
      <c r="L99" s="1"/>
      <c r="M99" s="1"/>
      <c r="N99" s="1"/>
      <c r="O99" s="1"/>
      <c r="P99" s="1"/>
      <c r="Q99" s="1"/>
      <c r="R99" s="1"/>
      <c r="S99" s="1"/>
      <c r="T99" s="1"/>
      <c r="U99" s="1"/>
      <c r="V99" s="1"/>
      <c r="W99" s="1"/>
      <c r="X99" s="1"/>
      <c r="Y99" s="1"/>
      <c r="Z99" s="1"/>
      <c r="AA99" s="1"/>
      <c r="AB99" s="1"/>
      <c r="AC99" s="1"/>
      <c r="AD99" s="1"/>
      <c r="AE99" s="1"/>
      <c r="AF99" s="1"/>
      <c r="AG99" s="1"/>
      <c r="AH99" s="1"/>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c r="BO99" s="1"/>
      <c r="BP99" s="1"/>
      <c r="BQ99" s="1"/>
      <c r="BR99" s="1"/>
      <c r="BS99" s="1"/>
      <c r="BT99" s="1"/>
      <c r="BU99" s="1"/>
      <c r="BV99" s="1"/>
      <c r="BW99" s="1"/>
      <c r="BX99" s="1"/>
      <c r="BY99" s="1"/>
      <c r="BZ99" s="1"/>
      <c r="CA99" s="1"/>
      <c r="CB99" s="1"/>
      <c r="CC99" s="1"/>
      <c r="CD99" s="1"/>
      <c r="CE99" s="1"/>
      <c r="CF99" s="1"/>
      <c r="CG99" s="1"/>
      <c r="CH99" s="1"/>
      <c r="CI99" s="1"/>
      <c r="CJ99" s="1"/>
      <c r="CK99" s="1"/>
      <c r="CL99" s="1"/>
      <c r="CM99" s="1"/>
      <c r="CN99" s="1"/>
      <c r="CO99" s="1"/>
      <c r="CP99" s="1"/>
      <c r="CQ99" s="1"/>
      <c r="CR99" s="1"/>
      <c r="CS99" s="1"/>
      <c r="CT99" s="1"/>
      <c r="CU99" s="1"/>
      <c r="CV99" s="1"/>
      <c r="CW99" s="1"/>
      <c r="CX99" s="1"/>
      <c r="CY99" s="1"/>
      <c r="CZ99" s="1"/>
      <c r="DA99" s="1"/>
      <c r="DB99" s="1"/>
      <c r="DC99" s="1"/>
      <c r="DD99" s="1"/>
      <c r="DE99" s="1"/>
      <c r="DF99" s="1"/>
      <c r="DG99" s="1"/>
      <c r="DH99" s="1"/>
      <c r="DI99" s="1"/>
      <c r="DJ99" s="1"/>
      <c r="DK99" s="1"/>
      <c r="DL99" s="1"/>
      <c r="DM99" s="1"/>
      <c r="DN99" s="1"/>
      <c r="DO99" s="1"/>
      <c r="DP99" s="1"/>
      <c r="DQ99" s="1"/>
      <c r="DR99" s="1"/>
      <c r="DS99" s="1"/>
      <c r="DT99" s="1"/>
      <c r="DU99" s="1"/>
      <c r="DV99" s="1"/>
      <c r="DW99" s="1"/>
      <c r="DX99" s="1"/>
      <c r="DY99" s="1"/>
      <c r="DZ99" s="1"/>
      <c r="EA99" s="1"/>
      <c r="EB99" s="1"/>
      <c r="EC99" s="1"/>
      <c r="ED99" s="1"/>
      <c r="EE99" s="1"/>
    </row>
    <row r="100" spans="2:135" s="5" customFormat="1" ht="15.75" x14ac:dyDescent="0.25">
      <c r="B100" s="6"/>
      <c r="C100" s="6"/>
      <c r="D100" s="6"/>
      <c r="E100" s="6"/>
      <c r="F100" s="6"/>
      <c r="G100" s="6"/>
      <c r="H100" s="6"/>
      <c r="I100" s="6"/>
      <c r="J100" s="6"/>
      <c r="K100" s="1"/>
      <c r="L100" s="1"/>
      <c r="M100" s="1"/>
      <c r="N100" s="1"/>
      <c r="O100" s="1"/>
      <c r="P100" s="1"/>
      <c r="Q100" s="1"/>
      <c r="R100" s="1"/>
      <c r="S100" s="1"/>
      <c r="T100" s="1"/>
      <c r="U100" s="1"/>
      <c r="V100" s="1"/>
      <c r="W100" s="1"/>
      <c r="X100" s="1"/>
      <c r="Y100" s="1"/>
      <c r="Z100" s="1"/>
      <c r="AA100" s="1"/>
      <c r="AB100" s="1"/>
      <c r="AC100" s="1"/>
      <c r="AD100" s="1"/>
      <c r="AE100" s="1"/>
      <c r="AF100" s="1"/>
      <c r="AG100" s="1"/>
      <c r="AH100" s="1"/>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c r="BO100" s="1"/>
      <c r="BP100" s="1"/>
      <c r="BQ100" s="1"/>
      <c r="BR100" s="1"/>
      <c r="BS100" s="1"/>
      <c r="BT100" s="1"/>
      <c r="BU100" s="1"/>
      <c r="BV100" s="1"/>
      <c r="BW100" s="1"/>
      <c r="BX100" s="1"/>
      <c r="BY100" s="1"/>
      <c r="BZ100" s="1"/>
      <c r="CA100" s="1"/>
      <c r="CB100" s="1"/>
      <c r="CC100" s="1"/>
      <c r="CD100" s="1"/>
      <c r="CE100" s="1"/>
      <c r="CF100" s="1"/>
      <c r="CG100" s="1"/>
      <c r="CH100" s="1"/>
      <c r="CI100" s="1"/>
      <c r="CJ100" s="1"/>
      <c r="CK100" s="1"/>
      <c r="CL100" s="1"/>
      <c r="CM100" s="1"/>
      <c r="CN100" s="1"/>
      <c r="CO100" s="1"/>
      <c r="CP100" s="1"/>
      <c r="CQ100" s="1"/>
      <c r="CR100" s="1"/>
      <c r="CS100" s="1"/>
      <c r="CT100" s="1"/>
      <c r="CU100" s="1"/>
      <c r="CV100" s="1"/>
      <c r="CW100" s="1"/>
      <c r="CX100" s="1"/>
      <c r="CY100" s="1"/>
      <c r="CZ100" s="1"/>
      <c r="DA100" s="1"/>
      <c r="DB100" s="1"/>
      <c r="DC100" s="1"/>
      <c r="DD100" s="1"/>
      <c r="DE100" s="1"/>
      <c r="DF100" s="1"/>
      <c r="DG100" s="1"/>
      <c r="DH100" s="1"/>
      <c r="DI100" s="1"/>
      <c r="DJ100" s="1"/>
      <c r="DK100" s="1"/>
      <c r="DL100" s="1"/>
      <c r="DM100" s="1"/>
      <c r="DN100" s="1"/>
      <c r="DO100" s="1"/>
      <c r="DP100" s="1"/>
      <c r="DQ100" s="1"/>
      <c r="DR100" s="1"/>
      <c r="DS100" s="1"/>
      <c r="DT100" s="1"/>
      <c r="DU100" s="1"/>
      <c r="DV100" s="1"/>
      <c r="DW100" s="1"/>
      <c r="DX100" s="1"/>
      <c r="DY100" s="1"/>
      <c r="DZ100" s="1"/>
      <c r="EA100" s="1"/>
      <c r="EB100" s="1"/>
      <c r="EC100" s="1"/>
      <c r="ED100" s="1"/>
      <c r="EE100" s="1"/>
    </row>
    <row r="101" spans="2:135" s="5" customFormat="1" ht="15.75" x14ac:dyDescent="0.25">
      <c r="B101" s="6"/>
      <c r="C101" s="6"/>
      <c r="D101" s="6"/>
      <c r="E101" s="6"/>
      <c r="F101" s="6"/>
      <c r="G101" s="6"/>
      <c r="H101" s="6"/>
      <c r="I101" s="6"/>
      <c r="J101" s="6"/>
      <c r="K101" s="1"/>
      <c r="L101" s="1"/>
      <c r="M101" s="1"/>
      <c r="N101" s="1"/>
      <c r="O101" s="1"/>
      <c r="P101" s="1"/>
      <c r="Q101" s="1"/>
      <c r="R101" s="1"/>
      <c r="S101" s="1"/>
      <c r="T101" s="1"/>
      <c r="U101" s="1"/>
      <c r="V101" s="1"/>
      <c r="W101" s="1"/>
      <c r="X101" s="1"/>
      <c r="Y101" s="1"/>
      <c r="Z101" s="1"/>
      <c r="AA101" s="1"/>
      <c r="AB101" s="1"/>
      <c r="AC101" s="1"/>
      <c r="AD101" s="1"/>
      <c r="AE101" s="1"/>
      <c r="AF101" s="1"/>
      <c r="AG101" s="1"/>
      <c r="AH101" s="1"/>
      <c r="AI101" s="1"/>
      <c r="AJ101" s="1"/>
      <c r="AK101" s="1"/>
      <c r="AL101" s="1"/>
      <c r="AM101" s="1"/>
      <c r="AN101" s="1"/>
      <c r="AO101" s="1"/>
      <c r="AP101" s="1"/>
      <c r="AQ101" s="1"/>
      <c r="AR101" s="1"/>
      <c r="AS101" s="1"/>
      <c r="AT101" s="1"/>
      <c r="AU101" s="1"/>
      <c r="AV101" s="1"/>
      <c r="AW101" s="1"/>
      <c r="AX101" s="1"/>
      <c r="AY101" s="1"/>
      <c r="AZ101" s="1"/>
      <c r="BA101" s="1"/>
      <c r="BB101" s="1"/>
      <c r="BC101" s="1"/>
      <c r="BD101" s="1"/>
      <c r="BE101" s="1"/>
      <c r="BF101" s="1"/>
      <c r="BG101" s="1"/>
      <c r="BH101" s="1"/>
      <c r="BI101" s="1"/>
      <c r="BJ101" s="1"/>
      <c r="BK101" s="1"/>
      <c r="BL101" s="1"/>
      <c r="BM101" s="1"/>
      <c r="BN101" s="1"/>
      <c r="BO101" s="1"/>
      <c r="BP101" s="1"/>
      <c r="BQ101" s="1"/>
      <c r="BR101" s="1"/>
      <c r="BS101" s="1"/>
      <c r="BT101" s="1"/>
      <c r="BU101" s="1"/>
      <c r="BV101" s="1"/>
      <c r="BW101" s="1"/>
      <c r="BX101" s="1"/>
      <c r="BY101" s="1"/>
      <c r="BZ101" s="1"/>
      <c r="CA101" s="1"/>
      <c r="CB101" s="1"/>
      <c r="CC101" s="1"/>
      <c r="CD101" s="1"/>
      <c r="CE101" s="1"/>
      <c r="CF101" s="1"/>
      <c r="CG101" s="1"/>
      <c r="CH101" s="1"/>
      <c r="CI101" s="1"/>
      <c r="CJ101" s="1"/>
      <c r="CK101" s="1"/>
      <c r="CL101" s="1"/>
      <c r="CM101" s="1"/>
      <c r="CN101" s="1"/>
      <c r="CO101" s="1"/>
      <c r="CP101" s="1"/>
      <c r="CQ101" s="1"/>
      <c r="CR101" s="1"/>
      <c r="CS101" s="1"/>
      <c r="CT101" s="1"/>
      <c r="CU101" s="1"/>
      <c r="CV101" s="1"/>
      <c r="CW101" s="1"/>
      <c r="CX101" s="1"/>
      <c r="CY101" s="1"/>
      <c r="CZ101" s="1"/>
      <c r="DA101" s="1"/>
      <c r="DB101" s="1"/>
      <c r="DC101" s="1"/>
      <c r="DD101" s="1"/>
      <c r="DE101" s="1"/>
      <c r="DF101" s="1"/>
      <c r="DG101" s="1"/>
      <c r="DH101" s="1"/>
      <c r="DI101" s="1"/>
      <c r="DJ101" s="1"/>
      <c r="DK101" s="1"/>
      <c r="DL101" s="1"/>
      <c r="DM101" s="1"/>
      <c r="DN101" s="1"/>
      <c r="DO101" s="1"/>
      <c r="DP101" s="1"/>
      <c r="DQ101" s="1"/>
      <c r="DR101" s="1"/>
      <c r="DS101" s="1"/>
      <c r="DT101" s="1"/>
      <c r="DU101" s="1"/>
      <c r="DV101" s="1"/>
      <c r="DW101" s="1"/>
      <c r="DX101" s="1"/>
      <c r="DY101" s="1"/>
      <c r="DZ101" s="1"/>
      <c r="EA101" s="1"/>
      <c r="EB101" s="1"/>
      <c r="EC101" s="1"/>
      <c r="ED101" s="1"/>
      <c r="EE101" s="1"/>
    </row>
    <row r="102" spans="2:135" s="5" customFormat="1" ht="15.75" x14ac:dyDescent="0.25">
      <c r="B102" s="6"/>
      <c r="C102" s="6"/>
      <c r="D102" s="6"/>
      <c r="E102" s="6"/>
      <c r="F102" s="6"/>
      <c r="G102" s="6"/>
      <c r="H102" s="6"/>
      <c r="I102" s="6"/>
      <c r="J102" s="6"/>
      <c r="K102" s="1"/>
      <c r="L102" s="1"/>
      <c r="M102" s="1"/>
      <c r="N102" s="1"/>
      <c r="O102" s="1"/>
      <c r="P102" s="1"/>
      <c r="Q102" s="1"/>
      <c r="R102" s="1"/>
      <c r="S102" s="1"/>
      <c r="T102" s="1"/>
      <c r="U102" s="1"/>
      <c r="V102" s="1"/>
      <c r="W102" s="1"/>
      <c r="X102" s="1"/>
      <c r="Y102" s="1"/>
      <c r="Z102" s="1"/>
      <c r="AA102" s="1"/>
      <c r="AB102" s="1"/>
      <c r="AC102" s="1"/>
      <c r="AD102" s="1"/>
      <c r="AE102" s="1"/>
      <c r="AF102" s="1"/>
      <c r="AG102" s="1"/>
      <c r="AH102" s="1"/>
      <c r="AI102" s="1"/>
      <c r="AJ102" s="1"/>
      <c r="AK102" s="1"/>
      <c r="AL102" s="1"/>
      <c r="AM102" s="1"/>
      <c r="AN102" s="1"/>
      <c r="AO102" s="1"/>
      <c r="AP102" s="1"/>
      <c r="AQ102" s="1"/>
      <c r="AR102" s="1"/>
      <c r="AS102" s="1"/>
      <c r="AT102" s="1"/>
      <c r="AU102" s="1"/>
      <c r="AV102" s="1"/>
      <c r="AW102" s="1"/>
      <c r="AX102" s="1"/>
      <c r="AY102" s="1"/>
      <c r="AZ102" s="1"/>
      <c r="BA102" s="1"/>
      <c r="BB102" s="1"/>
      <c r="BC102" s="1"/>
      <c r="BD102" s="1"/>
      <c r="BE102" s="1"/>
      <c r="BF102" s="1"/>
      <c r="BG102" s="1"/>
      <c r="BH102" s="1"/>
      <c r="BI102" s="1"/>
      <c r="BJ102" s="1"/>
      <c r="BK102" s="1"/>
      <c r="BL102" s="1"/>
      <c r="BM102" s="1"/>
      <c r="BN102" s="1"/>
      <c r="BO102" s="1"/>
      <c r="BP102" s="1"/>
      <c r="BQ102" s="1"/>
      <c r="BR102" s="1"/>
      <c r="BS102" s="1"/>
      <c r="BT102" s="1"/>
      <c r="BU102" s="1"/>
      <c r="BV102" s="1"/>
      <c r="BW102" s="1"/>
      <c r="BX102" s="1"/>
      <c r="BY102" s="1"/>
      <c r="BZ102" s="1"/>
      <c r="CA102" s="1"/>
      <c r="CB102" s="1"/>
      <c r="CC102" s="1"/>
      <c r="CD102" s="1"/>
      <c r="CE102" s="1"/>
      <c r="CF102" s="1"/>
      <c r="CG102" s="1"/>
      <c r="CH102" s="1"/>
      <c r="CI102" s="1"/>
      <c r="CJ102" s="1"/>
      <c r="CK102" s="1"/>
      <c r="CL102" s="1"/>
      <c r="CM102" s="1"/>
      <c r="CN102" s="1"/>
      <c r="CO102" s="1"/>
      <c r="CP102" s="1"/>
      <c r="CQ102" s="1"/>
      <c r="CR102" s="1"/>
      <c r="CS102" s="1"/>
      <c r="CT102" s="1"/>
      <c r="CU102" s="1"/>
      <c r="CV102" s="1"/>
      <c r="CW102" s="1"/>
      <c r="CX102" s="1"/>
      <c r="CY102" s="1"/>
      <c r="CZ102" s="1"/>
      <c r="DA102" s="1"/>
      <c r="DB102" s="1"/>
      <c r="DC102" s="1"/>
      <c r="DD102" s="1"/>
      <c r="DE102" s="1"/>
      <c r="DF102" s="1"/>
      <c r="DG102" s="1"/>
      <c r="DH102" s="1"/>
      <c r="DI102" s="1"/>
      <c r="DJ102" s="1"/>
      <c r="DK102" s="1"/>
      <c r="DL102" s="1"/>
      <c r="DM102" s="1"/>
      <c r="DN102" s="1"/>
      <c r="DO102" s="1"/>
      <c r="DP102" s="1"/>
      <c r="DQ102" s="1"/>
      <c r="DR102" s="1"/>
      <c r="DS102" s="1"/>
      <c r="DT102" s="1"/>
      <c r="DU102" s="1"/>
      <c r="DV102" s="1"/>
      <c r="DW102" s="1"/>
      <c r="DX102" s="1"/>
      <c r="DY102" s="1"/>
      <c r="DZ102" s="1"/>
      <c r="EA102" s="1"/>
      <c r="EB102" s="1"/>
      <c r="EC102" s="1"/>
      <c r="ED102" s="1"/>
      <c r="EE102" s="1"/>
    </row>
    <row r="103" spans="2:135" s="5" customFormat="1" ht="15.75" x14ac:dyDescent="0.25">
      <c r="B103" s="6"/>
      <c r="C103" s="6"/>
      <c r="D103" s="6"/>
      <c r="E103" s="6"/>
      <c r="F103" s="6"/>
      <c r="G103" s="6"/>
      <c r="H103" s="6"/>
      <c r="I103" s="6"/>
      <c r="J103" s="6"/>
      <c r="K103" s="1"/>
      <c r="L103" s="1"/>
      <c r="M103" s="1"/>
      <c r="N103" s="1"/>
      <c r="O103" s="1"/>
      <c r="P103" s="1"/>
      <c r="Q103" s="1"/>
      <c r="R103" s="1"/>
      <c r="S103" s="1"/>
      <c r="T103" s="1"/>
      <c r="U103" s="1"/>
      <c r="V103" s="1"/>
      <c r="W103" s="1"/>
      <c r="X103" s="1"/>
      <c r="Y103" s="1"/>
      <c r="Z103" s="1"/>
      <c r="AA103" s="1"/>
      <c r="AB103" s="1"/>
      <c r="AC103" s="1"/>
      <c r="AD103" s="1"/>
      <c r="AE103" s="1"/>
      <c r="AF103" s="1"/>
      <c r="AG103" s="1"/>
      <c r="AH103" s="1"/>
      <c r="AI103" s="1"/>
      <c r="AJ103" s="1"/>
      <c r="AK103" s="1"/>
      <c r="AL103" s="1"/>
      <c r="AM103" s="1"/>
      <c r="AN103" s="1"/>
      <c r="AO103" s="1"/>
      <c r="AP103" s="1"/>
      <c r="AQ103" s="1"/>
      <c r="AR103" s="1"/>
      <c r="AS103" s="1"/>
      <c r="AT103" s="1"/>
      <c r="AU103" s="1"/>
      <c r="AV103" s="1"/>
      <c r="AW103" s="1"/>
      <c r="AX103" s="1"/>
      <c r="AY103" s="1"/>
      <c r="AZ103" s="1"/>
      <c r="BA103" s="1"/>
      <c r="BB103" s="1"/>
      <c r="BC103" s="1"/>
      <c r="BD103" s="1"/>
      <c r="BE103" s="1"/>
      <c r="BF103" s="1"/>
      <c r="BG103" s="1"/>
      <c r="BH103" s="1"/>
      <c r="BI103" s="1"/>
      <c r="BJ103" s="1"/>
      <c r="BK103" s="1"/>
      <c r="BL103" s="1"/>
      <c r="BM103" s="1"/>
      <c r="BN103" s="1"/>
      <c r="BO103" s="1"/>
      <c r="BP103" s="1"/>
      <c r="BQ103" s="1"/>
      <c r="BR103" s="1"/>
      <c r="BS103" s="1"/>
      <c r="BT103" s="1"/>
      <c r="BU103" s="1"/>
      <c r="BV103" s="1"/>
      <c r="BW103" s="1"/>
      <c r="BX103" s="1"/>
      <c r="BY103" s="1"/>
      <c r="BZ103" s="1"/>
      <c r="CA103" s="1"/>
      <c r="CB103" s="1"/>
      <c r="CC103" s="1"/>
      <c r="CD103" s="1"/>
      <c r="CE103" s="1"/>
      <c r="CF103" s="1"/>
      <c r="CG103" s="1"/>
      <c r="CH103" s="1"/>
      <c r="CI103" s="1"/>
      <c r="CJ103" s="1"/>
      <c r="CK103" s="1"/>
      <c r="CL103" s="1"/>
      <c r="CM103" s="1"/>
      <c r="CN103" s="1"/>
      <c r="CO103" s="1"/>
      <c r="CP103" s="1"/>
      <c r="CQ103" s="1"/>
      <c r="CR103" s="1"/>
      <c r="CS103" s="1"/>
      <c r="CT103" s="1"/>
      <c r="CU103" s="1"/>
      <c r="CV103" s="1"/>
      <c r="CW103" s="1"/>
      <c r="CX103" s="1"/>
      <c r="CY103" s="1"/>
      <c r="CZ103" s="1"/>
      <c r="DA103" s="1"/>
      <c r="DB103" s="1"/>
      <c r="DC103" s="1"/>
      <c r="DD103" s="1"/>
      <c r="DE103" s="1"/>
      <c r="DF103" s="1"/>
      <c r="DG103" s="1"/>
      <c r="DH103" s="1"/>
      <c r="DI103" s="1"/>
      <c r="DJ103" s="1"/>
      <c r="DK103" s="1"/>
      <c r="DL103" s="1"/>
      <c r="DM103" s="1"/>
      <c r="DN103" s="1"/>
      <c r="DO103" s="1"/>
      <c r="DP103" s="1"/>
      <c r="DQ103" s="1"/>
      <c r="DR103" s="1"/>
      <c r="DS103" s="1"/>
      <c r="DT103" s="1"/>
      <c r="DU103" s="1"/>
      <c r="DV103" s="1"/>
      <c r="DW103" s="1"/>
      <c r="DX103" s="1"/>
      <c r="DY103" s="1"/>
      <c r="DZ103" s="1"/>
      <c r="EA103" s="1"/>
      <c r="EB103" s="1"/>
      <c r="EC103" s="1"/>
      <c r="ED103" s="1"/>
      <c r="EE103" s="1"/>
    </row>
    <row r="104" spans="2:135" s="5" customFormat="1" ht="15.75" x14ac:dyDescent="0.25">
      <c r="B104" s="6"/>
      <c r="C104" s="6"/>
      <c r="D104" s="6"/>
      <c r="E104" s="6"/>
      <c r="F104" s="6"/>
      <c r="G104" s="6"/>
      <c r="H104" s="6"/>
      <c r="I104" s="6"/>
      <c r="J104" s="6"/>
      <c r="K104" s="1"/>
      <c r="L104" s="1"/>
      <c r="M104" s="1"/>
      <c r="N104" s="1"/>
      <c r="O104" s="1"/>
      <c r="P104" s="1"/>
      <c r="Q104" s="1"/>
      <c r="R104" s="1"/>
      <c r="S104" s="1"/>
      <c r="T104" s="1"/>
      <c r="U104" s="1"/>
      <c r="V104" s="1"/>
      <c r="W104" s="1"/>
      <c r="X104" s="1"/>
      <c r="Y104" s="1"/>
      <c r="Z104" s="1"/>
      <c r="AA104" s="1"/>
      <c r="AB104" s="1"/>
      <c r="AC104" s="1"/>
      <c r="AD104" s="1"/>
      <c r="AE104" s="1"/>
      <c r="AF104" s="1"/>
      <c r="AG104" s="1"/>
      <c r="AH104" s="1"/>
      <c r="AI104" s="1"/>
      <c r="AJ104" s="1"/>
      <c r="AK104" s="1"/>
      <c r="AL104" s="1"/>
      <c r="AM104" s="1"/>
      <c r="AN104" s="1"/>
      <c r="AO104" s="1"/>
      <c r="AP104" s="1"/>
      <c r="AQ104" s="1"/>
      <c r="AR104" s="1"/>
      <c r="AS104" s="1"/>
      <c r="AT104" s="1"/>
      <c r="AU104" s="1"/>
      <c r="AV104" s="1"/>
      <c r="AW104" s="1"/>
      <c r="AX104" s="1"/>
      <c r="AY104" s="1"/>
      <c r="AZ104" s="1"/>
      <c r="BA104" s="1"/>
      <c r="BB104" s="1"/>
      <c r="BC104" s="1"/>
      <c r="BD104" s="1"/>
      <c r="BE104" s="1"/>
      <c r="BF104" s="1"/>
      <c r="BG104" s="1"/>
      <c r="BH104" s="1"/>
      <c r="BI104" s="1"/>
      <c r="BJ104" s="1"/>
      <c r="BK104" s="1"/>
      <c r="BL104" s="1"/>
      <c r="BM104" s="1"/>
      <c r="BN104" s="1"/>
      <c r="BO104" s="1"/>
      <c r="BP104" s="1"/>
      <c r="BQ104" s="1"/>
      <c r="BR104" s="1"/>
      <c r="BS104" s="1"/>
      <c r="BT104" s="1"/>
      <c r="BU104" s="1"/>
      <c r="BV104" s="1"/>
      <c r="BW104" s="1"/>
      <c r="BX104" s="1"/>
      <c r="BY104" s="1"/>
      <c r="BZ104" s="1"/>
      <c r="CA104" s="1"/>
      <c r="CB104" s="1"/>
      <c r="CC104" s="1"/>
      <c r="CD104" s="1"/>
      <c r="CE104" s="1"/>
      <c r="CF104" s="1"/>
      <c r="CG104" s="1"/>
      <c r="CH104" s="1"/>
      <c r="CI104" s="1"/>
      <c r="CJ104" s="1"/>
      <c r="CK104" s="1"/>
      <c r="CL104" s="1"/>
      <c r="CM104" s="1"/>
      <c r="CN104" s="1"/>
      <c r="CO104" s="1"/>
      <c r="CP104" s="1"/>
      <c r="CQ104" s="1"/>
      <c r="CR104" s="1"/>
      <c r="CS104" s="1"/>
      <c r="CT104" s="1"/>
      <c r="CU104" s="1"/>
      <c r="CV104" s="1"/>
      <c r="CW104" s="1"/>
      <c r="CX104" s="1"/>
      <c r="CY104" s="1"/>
      <c r="CZ104" s="1"/>
      <c r="DA104" s="1"/>
      <c r="DB104" s="1"/>
      <c r="DC104" s="1"/>
      <c r="DD104" s="1"/>
      <c r="DE104" s="1"/>
      <c r="DF104" s="1"/>
      <c r="DG104" s="1"/>
      <c r="DH104" s="1"/>
      <c r="DI104" s="1"/>
      <c r="DJ104" s="1"/>
      <c r="DK104" s="1"/>
      <c r="DL104" s="1"/>
      <c r="DM104" s="1"/>
      <c r="DN104" s="1"/>
      <c r="DO104" s="1"/>
      <c r="DP104" s="1"/>
      <c r="DQ104" s="1"/>
      <c r="DR104" s="1"/>
      <c r="DS104" s="1"/>
      <c r="DT104" s="1"/>
      <c r="DU104" s="1"/>
      <c r="DV104" s="1"/>
      <c r="DW104" s="1"/>
      <c r="DX104" s="1"/>
      <c r="DY104" s="1"/>
      <c r="DZ104" s="1"/>
      <c r="EA104" s="1"/>
      <c r="EB104" s="1"/>
      <c r="EC104" s="1"/>
      <c r="ED104" s="1"/>
      <c r="EE104" s="1"/>
    </row>
    <row r="105" spans="2:135" s="5" customFormat="1" ht="15.75" x14ac:dyDescent="0.25">
      <c r="B105" s="6"/>
      <c r="C105" s="6"/>
      <c r="D105" s="6"/>
      <c r="E105" s="6"/>
      <c r="F105" s="6"/>
      <c r="G105" s="6"/>
      <c r="H105" s="6"/>
      <c r="I105" s="6"/>
      <c r="J105" s="6"/>
      <c r="K105" s="1"/>
      <c r="L105" s="1"/>
      <c r="M105" s="1"/>
      <c r="N105" s="1"/>
      <c r="O105" s="1"/>
      <c r="P105" s="1"/>
      <c r="Q105" s="1"/>
      <c r="R105" s="1"/>
      <c r="S105" s="1"/>
      <c r="T105" s="1"/>
      <c r="U105" s="1"/>
      <c r="V105" s="1"/>
      <c r="W105" s="1"/>
      <c r="X105" s="1"/>
      <c r="Y105" s="1"/>
      <c r="Z105" s="1"/>
      <c r="AA105" s="1"/>
      <c r="AB105" s="1"/>
      <c r="AC105" s="1"/>
      <c r="AD105" s="1"/>
      <c r="AE105" s="1"/>
      <c r="AF105" s="1"/>
      <c r="AG105" s="1"/>
      <c r="AH105" s="1"/>
      <c r="AI105" s="1"/>
      <c r="AJ105" s="1"/>
      <c r="AK105" s="1"/>
      <c r="AL105" s="1"/>
      <c r="AM105" s="1"/>
      <c r="AN105" s="1"/>
      <c r="AO105" s="1"/>
      <c r="AP105" s="1"/>
      <c r="AQ105" s="1"/>
      <c r="AR105" s="1"/>
      <c r="AS105" s="1"/>
      <c r="AT105" s="1"/>
      <c r="AU105" s="1"/>
      <c r="AV105" s="1"/>
      <c r="AW105" s="1"/>
      <c r="AX105" s="1"/>
      <c r="AY105" s="1"/>
      <c r="AZ105" s="1"/>
      <c r="BA105" s="1"/>
      <c r="BB105" s="1"/>
      <c r="BC105" s="1"/>
      <c r="BD105" s="1"/>
      <c r="BE105" s="1"/>
      <c r="BF105" s="1"/>
      <c r="BG105" s="1"/>
      <c r="BH105" s="1"/>
      <c r="BI105" s="1"/>
      <c r="BJ105" s="1"/>
      <c r="BK105" s="1"/>
      <c r="BL105" s="1"/>
      <c r="BM105" s="1"/>
      <c r="BN105" s="1"/>
      <c r="BO105" s="1"/>
      <c r="BP105" s="1"/>
      <c r="BQ105" s="1"/>
      <c r="BR105" s="1"/>
      <c r="BS105" s="1"/>
      <c r="BT105" s="1"/>
      <c r="BU105" s="1"/>
      <c r="BV105" s="1"/>
      <c r="BW105" s="1"/>
      <c r="BX105" s="1"/>
      <c r="BY105" s="1"/>
      <c r="BZ105" s="1"/>
      <c r="CA105" s="1"/>
      <c r="CB105" s="1"/>
      <c r="CC105" s="1"/>
      <c r="CD105" s="1"/>
      <c r="CE105" s="1"/>
      <c r="CF105" s="1"/>
      <c r="CG105" s="1"/>
      <c r="CH105" s="1"/>
      <c r="CI105" s="1"/>
      <c r="CJ105" s="1"/>
      <c r="CK105" s="1"/>
      <c r="CL105" s="1"/>
      <c r="CM105" s="1"/>
      <c r="CN105" s="1"/>
      <c r="CO105" s="1"/>
      <c r="CP105" s="1"/>
      <c r="CQ105" s="1"/>
      <c r="CR105" s="1"/>
      <c r="CS105" s="1"/>
      <c r="CT105" s="1"/>
      <c r="CU105" s="1"/>
      <c r="CV105" s="1"/>
      <c r="CW105" s="1"/>
      <c r="CX105" s="1"/>
      <c r="CY105" s="1"/>
      <c r="CZ105" s="1"/>
      <c r="DA105" s="1"/>
      <c r="DB105" s="1"/>
      <c r="DC105" s="1"/>
      <c r="DD105" s="1"/>
      <c r="DE105" s="1"/>
      <c r="DF105" s="1"/>
      <c r="DG105" s="1"/>
      <c r="DH105" s="1"/>
      <c r="DI105" s="1"/>
      <c r="DJ105" s="1"/>
      <c r="DK105" s="1"/>
      <c r="DL105" s="1"/>
      <c r="DM105" s="1"/>
      <c r="DN105" s="1"/>
      <c r="DO105" s="1"/>
      <c r="DP105" s="1"/>
      <c r="DQ105" s="1"/>
      <c r="DR105" s="1"/>
      <c r="DS105" s="1"/>
      <c r="DT105" s="1"/>
      <c r="DU105" s="1"/>
      <c r="DV105" s="1"/>
      <c r="DW105" s="1"/>
      <c r="DX105" s="1"/>
      <c r="DY105" s="1"/>
      <c r="DZ105" s="1"/>
      <c r="EA105" s="1"/>
      <c r="EB105" s="1"/>
      <c r="EC105" s="1"/>
      <c r="ED105" s="1"/>
      <c r="EE105" s="1"/>
    </row>
    <row r="106" spans="2:135" s="5" customFormat="1" ht="15.75" x14ac:dyDescent="0.25">
      <c r="B106" s="6"/>
      <c r="C106" s="6"/>
      <c r="D106" s="6"/>
      <c r="E106" s="6"/>
      <c r="F106" s="6"/>
      <c r="G106" s="6"/>
      <c r="H106" s="6"/>
      <c r="I106" s="6"/>
      <c r="J106" s="6"/>
      <c r="K106" s="1"/>
      <c r="L106" s="1"/>
      <c r="M106" s="1"/>
      <c r="N106" s="1"/>
      <c r="O106" s="1"/>
      <c r="P106" s="1"/>
      <c r="Q106" s="1"/>
      <c r="R106" s="1"/>
      <c r="S106" s="1"/>
      <c r="T106" s="1"/>
      <c r="U106" s="1"/>
      <c r="V106" s="1"/>
      <c r="W106" s="1"/>
      <c r="X106" s="1"/>
      <c r="Y106" s="1"/>
      <c r="Z106" s="1"/>
      <c r="AA106" s="1"/>
      <c r="AB106" s="1"/>
      <c r="AC106" s="1"/>
      <c r="AD106" s="1"/>
      <c r="AE106" s="1"/>
      <c r="AF106" s="1"/>
      <c r="AG106" s="1"/>
      <c r="AH106" s="1"/>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c r="BO106" s="1"/>
      <c r="BP106" s="1"/>
      <c r="BQ106" s="1"/>
      <c r="BR106" s="1"/>
      <c r="BS106" s="1"/>
      <c r="BT106" s="1"/>
      <c r="BU106" s="1"/>
      <c r="BV106" s="1"/>
      <c r="BW106" s="1"/>
      <c r="BX106" s="1"/>
      <c r="BY106" s="1"/>
      <c r="BZ106" s="1"/>
      <c r="CA106" s="1"/>
      <c r="CB106" s="1"/>
      <c r="CC106" s="1"/>
      <c r="CD106" s="1"/>
      <c r="CE106" s="1"/>
      <c r="CF106" s="1"/>
      <c r="CG106" s="1"/>
      <c r="CH106" s="1"/>
      <c r="CI106" s="1"/>
      <c r="CJ106" s="1"/>
      <c r="CK106" s="1"/>
      <c r="CL106" s="1"/>
      <c r="CM106" s="1"/>
      <c r="CN106" s="1"/>
      <c r="CO106" s="1"/>
      <c r="CP106" s="1"/>
      <c r="CQ106" s="1"/>
      <c r="CR106" s="1"/>
      <c r="CS106" s="1"/>
      <c r="CT106" s="1"/>
      <c r="CU106" s="1"/>
      <c r="CV106" s="1"/>
      <c r="CW106" s="1"/>
      <c r="CX106" s="1"/>
      <c r="CY106" s="1"/>
      <c r="CZ106" s="1"/>
      <c r="DA106" s="1"/>
      <c r="DB106" s="1"/>
      <c r="DC106" s="1"/>
      <c r="DD106" s="1"/>
      <c r="DE106" s="1"/>
      <c r="DF106" s="1"/>
      <c r="DG106" s="1"/>
      <c r="DH106" s="1"/>
      <c r="DI106" s="1"/>
      <c r="DJ106" s="1"/>
      <c r="DK106" s="1"/>
      <c r="DL106" s="1"/>
      <c r="DM106" s="1"/>
      <c r="DN106" s="1"/>
      <c r="DO106" s="1"/>
      <c r="DP106" s="1"/>
      <c r="DQ106" s="1"/>
      <c r="DR106" s="1"/>
      <c r="DS106" s="1"/>
      <c r="DT106" s="1"/>
      <c r="DU106" s="1"/>
      <c r="DV106" s="1"/>
      <c r="DW106" s="1"/>
      <c r="DX106" s="1"/>
      <c r="DY106" s="1"/>
      <c r="DZ106" s="1"/>
      <c r="EA106" s="1"/>
      <c r="EB106" s="1"/>
      <c r="EC106" s="1"/>
      <c r="ED106" s="1"/>
      <c r="EE106" s="1"/>
    </row>
    <row r="107" spans="2:135" s="5" customFormat="1" ht="15.75" x14ac:dyDescent="0.25">
      <c r="B107" s="6"/>
      <c r="C107" s="6"/>
      <c r="D107" s="6"/>
      <c r="E107" s="6"/>
      <c r="F107" s="6"/>
      <c r="G107" s="6"/>
      <c r="H107" s="6"/>
      <c r="I107" s="6"/>
      <c r="J107" s="6"/>
      <c r="K107" s="1"/>
      <c r="L107" s="1"/>
      <c r="M107" s="1"/>
      <c r="N107" s="1"/>
      <c r="O107" s="1"/>
      <c r="P107" s="1"/>
      <c r="Q107" s="1"/>
      <c r="R107" s="1"/>
      <c r="S107" s="1"/>
      <c r="T107" s="1"/>
      <c r="U107" s="1"/>
      <c r="V107" s="1"/>
      <c r="W107" s="1"/>
      <c r="X107" s="1"/>
      <c r="Y107" s="1"/>
      <c r="Z107" s="1"/>
      <c r="AA107" s="1"/>
      <c r="AB107" s="1"/>
      <c r="AC107" s="1"/>
      <c r="AD107" s="1"/>
      <c r="AE107" s="1"/>
      <c r="AF107" s="1"/>
      <c r="AG107" s="1"/>
      <c r="AH107" s="1"/>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c r="BO107" s="1"/>
      <c r="BP107" s="1"/>
      <c r="BQ107" s="1"/>
      <c r="BR107" s="1"/>
      <c r="BS107" s="1"/>
      <c r="BT107" s="1"/>
      <c r="BU107" s="1"/>
      <c r="BV107" s="1"/>
      <c r="BW107" s="1"/>
      <c r="BX107" s="1"/>
      <c r="BY107" s="1"/>
      <c r="BZ107" s="1"/>
      <c r="CA107" s="1"/>
      <c r="CB107" s="1"/>
      <c r="CC107" s="1"/>
      <c r="CD107" s="1"/>
      <c r="CE107" s="1"/>
      <c r="CF107" s="1"/>
      <c r="CG107" s="1"/>
      <c r="CH107" s="1"/>
      <c r="CI107" s="1"/>
      <c r="CJ107" s="1"/>
      <c r="CK107" s="1"/>
      <c r="CL107" s="1"/>
      <c r="CM107" s="1"/>
      <c r="CN107" s="1"/>
      <c r="CO107" s="1"/>
      <c r="CP107" s="1"/>
      <c r="CQ107" s="1"/>
      <c r="CR107" s="1"/>
      <c r="CS107" s="1"/>
      <c r="CT107" s="1"/>
      <c r="CU107" s="1"/>
      <c r="CV107" s="1"/>
      <c r="CW107" s="1"/>
      <c r="CX107" s="1"/>
      <c r="CY107" s="1"/>
      <c r="CZ107" s="1"/>
      <c r="DA107" s="1"/>
      <c r="DB107" s="1"/>
      <c r="DC107" s="1"/>
      <c r="DD107" s="1"/>
      <c r="DE107" s="1"/>
      <c r="DF107" s="1"/>
      <c r="DG107" s="1"/>
      <c r="DH107" s="1"/>
      <c r="DI107" s="1"/>
      <c r="DJ107" s="1"/>
      <c r="DK107" s="1"/>
      <c r="DL107" s="1"/>
      <c r="DM107" s="1"/>
      <c r="DN107" s="1"/>
      <c r="DO107" s="1"/>
      <c r="DP107" s="1"/>
      <c r="DQ107" s="1"/>
      <c r="DR107" s="1"/>
      <c r="DS107" s="1"/>
      <c r="DT107" s="1"/>
      <c r="DU107" s="1"/>
      <c r="DV107" s="1"/>
      <c r="DW107" s="1"/>
      <c r="DX107" s="1"/>
      <c r="DY107" s="1"/>
      <c r="DZ107" s="1"/>
      <c r="EA107" s="1"/>
      <c r="EB107" s="1"/>
      <c r="EC107" s="1"/>
      <c r="ED107" s="1"/>
      <c r="EE107" s="1"/>
    </row>
    <row r="108" spans="2:135" s="5" customFormat="1" ht="15.75" x14ac:dyDescent="0.25">
      <c r="B108" s="6"/>
      <c r="C108" s="6"/>
      <c r="D108" s="6"/>
      <c r="E108" s="6"/>
      <c r="F108" s="6"/>
      <c r="G108" s="6"/>
      <c r="H108" s="6"/>
      <c r="I108" s="6"/>
      <c r="J108" s="6"/>
      <c r="K108" s="1"/>
      <c r="L108" s="1"/>
      <c r="M108" s="1"/>
      <c r="N108" s="1"/>
      <c r="O108" s="1"/>
      <c r="P108" s="1"/>
      <c r="Q108" s="1"/>
      <c r="R108" s="1"/>
      <c r="S108" s="1"/>
      <c r="T108" s="1"/>
      <c r="U108" s="1"/>
      <c r="V108" s="1"/>
      <c r="W108" s="1"/>
      <c r="X108" s="1"/>
      <c r="Y108" s="1"/>
      <c r="Z108" s="1"/>
      <c r="AA108" s="1"/>
      <c r="AB108" s="1"/>
      <c r="AC108" s="1"/>
      <c r="AD108" s="1"/>
      <c r="AE108" s="1"/>
      <c r="AF108" s="1"/>
      <c r="AG108" s="1"/>
      <c r="AH108" s="1"/>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c r="BO108" s="1"/>
      <c r="BP108" s="1"/>
      <c r="BQ108" s="1"/>
      <c r="BR108" s="1"/>
      <c r="BS108" s="1"/>
      <c r="BT108" s="1"/>
      <c r="BU108" s="1"/>
      <c r="BV108" s="1"/>
      <c r="BW108" s="1"/>
      <c r="BX108" s="1"/>
      <c r="BY108" s="1"/>
      <c r="BZ108" s="1"/>
      <c r="CA108" s="1"/>
      <c r="CB108" s="1"/>
      <c r="CC108" s="1"/>
      <c r="CD108" s="1"/>
      <c r="CE108" s="1"/>
      <c r="CF108" s="1"/>
      <c r="CG108" s="1"/>
      <c r="CH108" s="1"/>
      <c r="CI108" s="1"/>
      <c r="CJ108" s="1"/>
      <c r="CK108" s="1"/>
      <c r="CL108" s="1"/>
      <c r="CM108" s="1"/>
      <c r="CN108" s="1"/>
      <c r="CO108" s="1"/>
      <c r="CP108" s="1"/>
      <c r="CQ108" s="1"/>
      <c r="CR108" s="1"/>
      <c r="CS108" s="1"/>
      <c r="CT108" s="1"/>
      <c r="CU108" s="1"/>
      <c r="CV108" s="1"/>
      <c r="CW108" s="1"/>
      <c r="CX108" s="1"/>
      <c r="CY108" s="1"/>
      <c r="CZ108" s="1"/>
      <c r="DA108" s="1"/>
      <c r="DB108" s="1"/>
      <c r="DC108" s="1"/>
      <c r="DD108" s="1"/>
      <c r="DE108" s="1"/>
      <c r="DF108" s="1"/>
      <c r="DG108" s="1"/>
      <c r="DH108" s="1"/>
      <c r="DI108" s="1"/>
      <c r="DJ108" s="1"/>
      <c r="DK108" s="1"/>
      <c r="DL108" s="1"/>
      <c r="DM108" s="1"/>
      <c r="DN108" s="1"/>
      <c r="DO108" s="1"/>
      <c r="DP108" s="1"/>
      <c r="DQ108" s="1"/>
      <c r="DR108" s="1"/>
      <c r="DS108" s="1"/>
      <c r="DT108" s="1"/>
      <c r="DU108" s="1"/>
      <c r="DV108" s="1"/>
      <c r="DW108" s="1"/>
      <c r="DX108" s="1"/>
      <c r="DY108" s="1"/>
      <c r="DZ108" s="1"/>
      <c r="EA108" s="1"/>
      <c r="EB108" s="1"/>
      <c r="EC108" s="1"/>
      <c r="ED108" s="1"/>
      <c r="EE108" s="1"/>
    </row>
    <row r="109" spans="2:135" s="5" customFormat="1" ht="15.75" x14ac:dyDescent="0.25">
      <c r="B109" s="6"/>
      <c r="C109" s="6"/>
      <c r="D109" s="6"/>
      <c r="E109" s="6"/>
      <c r="F109" s="6"/>
      <c r="G109" s="6"/>
      <c r="H109" s="6"/>
      <c r="I109" s="6"/>
      <c r="J109" s="6"/>
      <c r="K109" s="1"/>
      <c r="L109" s="1"/>
      <c r="M109" s="1"/>
      <c r="N109" s="1"/>
      <c r="O109" s="1"/>
      <c r="P109" s="1"/>
      <c r="Q109" s="1"/>
      <c r="R109" s="1"/>
      <c r="S109" s="1"/>
      <c r="T109" s="1"/>
      <c r="U109" s="1"/>
      <c r="V109" s="1"/>
      <c r="W109" s="1"/>
      <c r="X109" s="1"/>
      <c r="Y109" s="1"/>
      <c r="Z109" s="1"/>
      <c r="AA109" s="1"/>
      <c r="AB109" s="1"/>
      <c r="AC109" s="1"/>
      <c r="AD109" s="1"/>
      <c r="AE109" s="1"/>
      <c r="AF109" s="1"/>
      <c r="AG109" s="1"/>
      <c r="AH109" s="1"/>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c r="BO109" s="1"/>
      <c r="BP109" s="1"/>
      <c r="BQ109" s="1"/>
      <c r="BR109" s="1"/>
      <c r="BS109" s="1"/>
      <c r="BT109" s="1"/>
      <c r="BU109" s="1"/>
      <c r="BV109" s="1"/>
      <c r="BW109" s="1"/>
      <c r="BX109" s="1"/>
      <c r="BY109" s="1"/>
      <c r="BZ109" s="1"/>
      <c r="CA109" s="1"/>
      <c r="CB109" s="1"/>
      <c r="CC109" s="1"/>
      <c r="CD109" s="1"/>
      <c r="CE109" s="1"/>
      <c r="CF109" s="1"/>
      <c r="CG109" s="1"/>
      <c r="CH109" s="1"/>
      <c r="CI109" s="1"/>
      <c r="CJ109" s="1"/>
      <c r="CK109" s="1"/>
      <c r="CL109" s="1"/>
      <c r="CM109" s="1"/>
      <c r="CN109" s="1"/>
      <c r="CO109" s="1"/>
      <c r="CP109" s="1"/>
      <c r="CQ109" s="1"/>
      <c r="CR109" s="1"/>
      <c r="CS109" s="1"/>
      <c r="CT109" s="1"/>
      <c r="CU109" s="1"/>
      <c r="CV109" s="1"/>
      <c r="CW109" s="1"/>
      <c r="CX109" s="1"/>
      <c r="CY109" s="1"/>
      <c r="CZ109" s="1"/>
      <c r="DA109" s="1"/>
      <c r="DB109" s="1"/>
      <c r="DC109" s="1"/>
      <c r="DD109" s="1"/>
      <c r="DE109" s="1"/>
      <c r="DF109" s="1"/>
      <c r="DG109" s="1"/>
      <c r="DH109" s="1"/>
      <c r="DI109" s="1"/>
      <c r="DJ109" s="1"/>
      <c r="DK109" s="1"/>
      <c r="DL109" s="1"/>
      <c r="DM109" s="1"/>
      <c r="DN109" s="1"/>
      <c r="DO109" s="1"/>
      <c r="DP109" s="1"/>
      <c r="DQ109" s="1"/>
      <c r="DR109" s="1"/>
      <c r="DS109" s="1"/>
      <c r="DT109" s="1"/>
      <c r="DU109" s="1"/>
      <c r="DV109" s="1"/>
      <c r="DW109" s="1"/>
      <c r="DX109" s="1"/>
      <c r="DY109" s="1"/>
      <c r="DZ109" s="1"/>
      <c r="EA109" s="1"/>
      <c r="EB109" s="1"/>
      <c r="EC109" s="1"/>
      <c r="ED109" s="1"/>
      <c r="EE109" s="1"/>
    </row>
    <row r="110" spans="2:135" s="5" customFormat="1" ht="15.75" x14ac:dyDescent="0.25">
      <c r="B110" s="6"/>
      <c r="C110" s="6"/>
      <c r="D110" s="6"/>
      <c r="E110" s="6"/>
      <c r="F110" s="6"/>
      <c r="G110" s="6"/>
      <c r="H110" s="6"/>
      <c r="I110" s="6"/>
      <c r="J110" s="6"/>
      <c r="K110" s="1"/>
      <c r="L110" s="1"/>
      <c r="M110" s="1"/>
      <c r="N110" s="1"/>
      <c r="O110" s="1"/>
      <c r="P110" s="1"/>
      <c r="Q110" s="1"/>
      <c r="R110" s="1"/>
      <c r="S110" s="1"/>
      <c r="T110" s="1"/>
      <c r="U110" s="1"/>
      <c r="V110" s="1"/>
      <c r="W110" s="1"/>
      <c r="X110" s="1"/>
      <c r="Y110" s="1"/>
      <c r="Z110" s="1"/>
      <c r="AA110" s="1"/>
      <c r="AB110" s="1"/>
      <c r="AC110" s="1"/>
      <c r="AD110" s="1"/>
      <c r="AE110" s="1"/>
      <c r="AF110" s="1"/>
      <c r="AG110" s="1"/>
      <c r="AH110" s="1"/>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c r="BO110" s="1"/>
      <c r="BP110" s="1"/>
      <c r="BQ110" s="1"/>
      <c r="BR110" s="1"/>
      <c r="BS110" s="1"/>
      <c r="BT110" s="1"/>
      <c r="BU110" s="1"/>
      <c r="BV110" s="1"/>
      <c r="BW110" s="1"/>
      <c r="BX110" s="1"/>
      <c r="BY110" s="1"/>
      <c r="BZ110" s="1"/>
      <c r="CA110" s="1"/>
      <c r="CB110" s="1"/>
      <c r="CC110" s="1"/>
      <c r="CD110" s="1"/>
      <c r="CE110" s="1"/>
      <c r="CF110" s="1"/>
      <c r="CG110" s="1"/>
      <c r="CH110" s="1"/>
      <c r="CI110" s="1"/>
      <c r="CJ110" s="1"/>
      <c r="CK110" s="1"/>
      <c r="CL110" s="1"/>
      <c r="CM110" s="1"/>
      <c r="CN110" s="1"/>
      <c r="CO110" s="1"/>
      <c r="CP110" s="1"/>
      <c r="CQ110" s="1"/>
      <c r="CR110" s="1"/>
      <c r="CS110" s="1"/>
      <c r="CT110" s="1"/>
      <c r="CU110" s="1"/>
      <c r="CV110" s="1"/>
      <c r="CW110" s="1"/>
      <c r="CX110" s="1"/>
      <c r="CY110" s="1"/>
      <c r="CZ110" s="1"/>
      <c r="DA110" s="1"/>
      <c r="DB110" s="1"/>
      <c r="DC110" s="1"/>
      <c r="DD110" s="1"/>
      <c r="DE110" s="1"/>
      <c r="DF110" s="1"/>
      <c r="DG110" s="1"/>
      <c r="DH110" s="1"/>
      <c r="DI110" s="1"/>
      <c r="DJ110" s="1"/>
      <c r="DK110" s="1"/>
      <c r="DL110" s="1"/>
      <c r="DM110" s="1"/>
      <c r="DN110" s="1"/>
      <c r="DO110" s="1"/>
      <c r="DP110" s="1"/>
      <c r="DQ110" s="1"/>
      <c r="DR110" s="1"/>
      <c r="DS110" s="1"/>
      <c r="DT110" s="1"/>
      <c r="DU110" s="1"/>
      <c r="DV110" s="1"/>
      <c r="DW110" s="1"/>
      <c r="DX110" s="1"/>
      <c r="DY110" s="1"/>
      <c r="DZ110" s="1"/>
      <c r="EA110" s="1"/>
      <c r="EB110" s="1"/>
      <c r="EC110" s="1"/>
      <c r="ED110" s="1"/>
      <c r="EE110" s="1"/>
    </row>
    <row r="111" spans="2:135" s="5" customFormat="1" ht="15.75" x14ac:dyDescent="0.25">
      <c r="B111" s="6"/>
      <c r="C111" s="6"/>
      <c r="D111" s="6"/>
      <c r="E111" s="6"/>
      <c r="F111" s="6"/>
      <c r="G111" s="6"/>
      <c r="H111" s="6"/>
      <c r="I111" s="6"/>
      <c r="J111" s="6"/>
      <c r="K111" s="1"/>
      <c r="L111" s="1"/>
      <c r="M111" s="1"/>
      <c r="N111" s="1"/>
      <c r="O111" s="1"/>
      <c r="P111" s="1"/>
      <c r="Q111" s="1"/>
      <c r="R111" s="1"/>
      <c r="S111" s="1"/>
      <c r="T111" s="1"/>
      <c r="U111" s="1"/>
      <c r="V111" s="1"/>
      <c r="W111" s="1"/>
      <c r="X111" s="1"/>
      <c r="Y111" s="1"/>
      <c r="Z111" s="1"/>
      <c r="AA111" s="1"/>
      <c r="AB111" s="1"/>
      <c r="AC111" s="1"/>
      <c r="AD111" s="1"/>
      <c r="AE111" s="1"/>
      <c r="AF111" s="1"/>
      <c r="AG111" s="1"/>
      <c r="AH111" s="1"/>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c r="BO111" s="1"/>
      <c r="BP111" s="1"/>
      <c r="BQ111" s="1"/>
      <c r="BR111" s="1"/>
      <c r="BS111" s="1"/>
      <c r="BT111" s="1"/>
      <c r="BU111" s="1"/>
      <c r="BV111" s="1"/>
      <c r="BW111" s="1"/>
      <c r="BX111" s="1"/>
      <c r="BY111" s="1"/>
      <c r="BZ111" s="1"/>
      <c r="CA111" s="1"/>
      <c r="CB111" s="1"/>
      <c r="CC111" s="1"/>
      <c r="CD111" s="1"/>
      <c r="CE111" s="1"/>
      <c r="CF111" s="1"/>
      <c r="CG111" s="1"/>
      <c r="CH111" s="1"/>
      <c r="CI111" s="1"/>
      <c r="CJ111" s="1"/>
      <c r="CK111" s="1"/>
      <c r="CL111" s="1"/>
      <c r="CM111" s="1"/>
      <c r="CN111" s="1"/>
      <c r="CO111" s="1"/>
      <c r="CP111" s="1"/>
      <c r="CQ111" s="1"/>
      <c r="CR111" s="1"/>
      <c r="CS111" s="1"/>
      <c r="CT111" s="1"/>
      <c r="CU111" s="1"/>
      <c r="CV111" s="1"/>
      <c r="CW111" s="1"/>
      <c r="CX111" s="1"/>
      <c r="CY111" s="1"/>
      <c r="CZ111" s="1"/>
      <c r="DA111" s="1"/>
      <c r="DB111" s="1"/>
      <c r="DC111" s="1"/>
      <c r="DD111" s="1"/>
      <c r="DE111" s="1"/>
      <c r="DF111" s="1"/>
      <c r="DG111" s="1"/>
      <c r="DH111" s="1"/>
      <c r="DI111" s="1"/>
      <c r="DJ111" s="1"/>
      <c r="DK111" s="1"/>
      <c r="DL111" s="1"/>
      <c r="DM111" s="1"/>
      <c r="DN111" s="1"/>
      <c r="DO111" s="1"/>
      <c r="DP111" s="1"/>
      <c r="DQ111" s="1"/>
      <c r="DR111" s="1"/>
      <c r="DS111" s="1"/>
      <c r="DT111" s="1"/>
      <c r="DU111" s="1"/>
      <c r="DV111" s="1"/>
      <c r="DW111" s="1"/>
      <c r="DX111" s="1"/>
      <c r="DY111" s="1"/>
      <c r="DZ111" s="1"/>
      <c r="EA111" s="1"/>
      <c r="EB111" s="1"/>
      <c r="EC111" s="1"/>
      <c r="ED111" s="1"/>
      <c r="EE111" s="1"/>
    </row>
    <row r="112" spans="2:135" s="5" customFormat="1" ht="15.75" x14ac:dyDescent="0.25">
      <c r="B112" s="6"/>
      <c r="C112" s="6"/>
      <c r="D112" s="6"/>
      <c r="E112" s="6"/>
      <c r="F112" s="6"/>
      <c r="G112" s="6"/>
      <c r="H112" s="6"/>
      <c r="I112" s="6"/>
      <c r="J112" s="6"/>
      <c r="K112" s="1"/>
      <c r="L112" s="1"/>
      <c r="M112" s="1"/>
      <c r="N112" s="1"/>
      <c r="O112" s="1"/>
      <c r="P112" s="1"/>
      <c r="Q112" s="1"/>
      <c r="R112" s="1"/>
      <c r="S112" s="1"/>
      <c r="T112" s="1"/>
      <c r="U112" s="1"/>
      <c r="V112" s="1"/>
      <c r="W112" s="1"/>
      <c r="X112" s="1"/>
      <c r="Y112" s="1"/>
      <c r="Z112" s="1"/>
      <c r="AA112" s="1"/>
      <c r="AB112" s="1"/>
      <c r="AC112" s="1"/>
      <c r="AD112" s="1"/>
      <c r="AE112" s="1"/>
      <c r="AF112" s="1"/>
      <c r="AG112" s="1"/>
      <c r="AH112" s="1"/>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c r="BO112" s="1"/>
      <c r="BP112" s="1"/>
      <c r="BQ112" s="1"/>
      <c r="BR112" s="1"/>
      <c r="BS112" s="1"/>
      <c r="BT112" s="1"/>
      <c r="BU112" s="1"/>
      <c r="BV112" s="1"/>
      <c r="BW112" s="1"/>
      <c r="BX112" s="1"/>
      <c r="BY112" s="1"/>
      <c r="BZ112" s="1"/>
      <c r="CA112" s="1"/>
      <c r="CB112" s="1"/>
      <c r="CC112" s="1"/>
      <c r="CD112" s="1"/>
      <c r="CE112" s="1"/>
      <c r="CF112" s="1"/>
      <c r="CG112" s="1"/>
      <c r="CH112" s="1"/>
      <c r="CI112" s="1"/>
      <c r="CJ112" s="1"/>
      <c r="CK112" s="1"/>
      <c r="CL112" s="1"/>
      <c r="CM112" s="1"/>
      <c r="CN112" s="1"/>
      <c r="CO112" s="1"/>
      <c r="CP112" s="1"/>
      <c r="CQ112" s="1"/>
      <c r="CR112" s="1"/>
      <c r="CS112" s="1"/>
      <c r="CT112" s="1"/>
      <c r="CU112" s="1"/>
      <c r="CV112" s="1"/>
      <c r="CW112" s="1"/>
      <c r="CX112" s="1"/>
      <c r="CY112" s="1"/>
      <c r="CZ112" s="1"/>
      <c r="DA112" s="1"/>
      <c r="DB112" s="1"/>
      <c r="DC112" s="1"/>
      <c r="DD112" s="1"/>
      <c r="DE112" s="1"/>
      <c r="DF112" s="1"/>
      <c r="DG112" s="1"/>
      <c r="DH112" s="1"/>
      <c r="DI112" s="1"/>
      <c r="DJ112" s="1"/>
      <c r="DK112" s="1"/>
      <c r="DL112" s="1"/>
      <c r="DM112" s="1"/>
      <c r="DN112" s="1"/>
      <c r="DO112" s="1"/>
      <c r="DP112" s="1"/>
      <c r="DQ112" s="1"/>
      <c r="DR112" s="1"/>
      <c r="DS112" s="1"/>
      <c r="DT112" s="1"/>
      <c r="DU112" s="1"/>
      <c r="DV112" s="1"/>
      <c r="DW112" s="1"/>
      <c r="DX112" s="1"/>
      <c r="DY112" s="1"/>
      <c r="DZ112" s="1"/>
      <c r="EA112" s="1"/>
      <c r="EB112" s="1"/>
      <c r="EC112" s="1"/>
      <c r="ED112" s="1"/>
      <c r="EE112" s="1"/>
    </row>
    <row r="113" spans="2:135" s="5" customFormat="1" ht="15.75" x14ac:dyDescent="0.25">
      <c r="B113" s="6"/>
      <c r="C113" s="6"/>
      <c r="D113" s="6"/>
      <c r="E113" s="6"/>
      <c r="F113" s="6"/>
      <c r="G113" s="6"/>
      <c r="H113" s="6"/>
      <c r="I113" s="6"/>
      <c r="J113" s="6"/>
      <c r="K113" s="1"/>
      <c r="L113" s="1"/>
      <c r="M113" s="1"/>
      <c r="N113" s="1"/>
      <c r="O113" s="1"/>
      <c r="P113" s="1"/>
      <c r="Q113" s="1"/>
      <c r="R113" s="1"/>
      <c r="S113" s="1"/>
      <c r="T113" s="1"/>
      <c r="U113" s="1"/>
      <c r="V113" s="1"/>
      <c r="W113" s="1"/>
      <c r="X113" s="1"/>
      <c r="Y113" s="1"/>
      <c r="Z113" s="1"/>
      <c r="AA113" s="1"/>
      <c r="AB113" s="1"/>
      <c r="AC113" s="1"/>
      <c r="AD113" s="1"/>
      <c r="AE113" s="1"/>
      <c r="AF113" s="1"/>
      <c r="AG113" s="1"/>
      <c r="AH113" s="1"/>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c r="BO113" s="1"/>
      <c r="BP113" s="1"/>
      <c r="BQ113" s="1"/>
      <c r="BR113" s="1"/>
      <c r="BS113" s="1"/>
      <c r="BT113" s="1"/>
      <c r="BU113" s="1"/>
      <c r="BV113" s="1"/>
      <c r="BW113" s="1"/>
      <c r="BX113" s="1"/>
      <c r="BY113" s="1"/>
      <c r="BZ113" s="1"/>
      <c r="CA113" s="1"/>
      <c r="CB113" s="1"/>
      <c r="CC113" s="1"/>
      <c r="CD113" s="1"/>
      <c r="CE113" s="1"/>
      <c r="CF113" s="1"/>
      <c r="CG113" s="1"/>
      <c r="CH113" s="1"/>
      <c r="CI113" s="1"/>
      <c r="CJ113" s="1"/>
      <c r="CK113" s="1"/>
      <c r="CL113" s="1"/>
      <c r="CM113" s="1"/>
      <c r="CN113" s="1"/>
      <c r="CO113" s="1"/>
      <c r="CP113" s="1"/>
      <c r="CQ113" s="1"/>
      <c r="CR113" s="1"/>
      <c r="CS113" s="1"/>
      <c r="CT113" s="1"/>
      <c r="CU113" s="1"/>
      <c r="CV113" s="1"/>
      <c r="CW113" s="1"/>
      <c r="CX113" s="1"/>
      <c r="CY113" s="1"/>
      <c r="CZ113" s="1"/>
      <c r="DA113" s="1"/>
      <c r="DB113" s="1"/>
      <c r="DC113" s="1"/>
      <c r="DD113" s="1"/>
      <c r="DE113" s="1"/>
      <c r="DF113" s="1"/>
      <c r="DG113" s="1"/>
      <c r="DH113" s="1"/>
      <c r="DI113" s="1"/>
      <c r="DJ113" s="1"/>
      <c r="DK113" s="1"/>
      <c r="DL113" s="1"/>
      <c r="DM113" s="1"/>
      <c r="DN113" s="1"/>
      <c r="DO113" s="1"/>
      <c r="DP113" s="1"/>
      <c r="DQ113" s="1"/>
      <c r="DR113" s="1"/>
      <c r="DS113" s="1"/>
      <c r="DT113" s="1"/>
      <c r="DU113" s="1"/>
      <c r="DV113" s="1"/>
      <c r="DW113" s="1"/>
      <c r="DX113" s="1"/>
      <c r="DY113" s="1"/>
      <c r="DZ113" s="1"/>
      <c r="EA113" s="1"/>
      <c r="EB113" s="1"/>
      <c r="EC113" s="1"/>
      <c r="ED113" s="1"/>
      <c r="EE113" s="1"/>
    </row>
    <row r="114" spans="2:135" s="5" customFormat="1" ht="15.75" x14ac:dyDescent="0.25">
      <c r="B114" s="6"/>
      <c r="C114" s="6"/>
      <c r="D114" s="6"/>
      <c r="E114" s="6"/>
      <c r="F114" s="6"/>
      <c r="G114" s="6"/>
      <c r="H114" s="6"/>
      <c r="I114" s="6"/>
      <c r="J114" s="6"/>
      <c r="K114" s="1"/>
      <c r="L114" s="1"/>
      <c r="M114" s="1"/>
      <c r="N114" s="1"/>
      <c r="O114" s="1"/>
      <c r="P114" s="1"/>
      <c r="Q114" s="1"/>
      <c r="R114" s="1"/>
      <c r="S114" s="1"/>
      <c r="T114" s="1"/>
      <c r="U114" s="1"/>
      <c r="V114" s="1"/>
      <c r="W114" s="1"/>
      <c r="X114" s="1"/>
      <c r="Y114" s="1"/>
      <c r="Z114" s="1"/>
      <c r="AA114" s="1"/>
      <c r="AB114" s="1"/>
      <c r="AC114" s="1"/>
      <c r="AD114" s="1"/>
      <c r="AE114" s="1"/>
      <c r="AF114" s="1"/>
      <c r="AG114" s="1"/>
      <c r="AH114" s="1"/>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c r="BO114" s="1"/>
      <c r="BP114" s="1"/>
      <c r="BQ114" s="1"/>
      <c r="BR114" s="1"/>
      <c r="BS114" s="1"/>
      <c r="BT114" s="1"/>
      <c r="BU114" s="1"/>
      <c r="BV114" s="1"/>
      <c r="BW114" s="1"/>
      <c r="BX114" s="1"/>
      <c r="BY114" s="1"/>
      <c r="BZ114" s="1"/>
      <c r="CA114" s="1"/>
      <c r="CB114" s="1"/>
      <c r="CC114" s="1"/>
      <c r="CD114" s="1"/>
      <c r="CE114" s="1"/>
      <c r="CF114" s="1"/>
      <c r="CG114" s="1"/>
      <c r="CH114" s="1"/>
      <c r="CI114" s="1"/>
      <c r="CJ114" s="1"/>
      <c r="CK114" s="1"/>
      <c r="CL114" s="1"/>
      <c r="CM114" s="1"/>
      <c r="CN114" s="1"/>
      <c r="CO114" s="1"/>
      <c r="CP114" s="1"/>
      <c r="CQ114" s="1"/>
      <c r="CR114" s="1"/>
      <c r="CS114" s="1"/>
      <c r="CT114" s="1"/>
      <c r="CU114" s="1"/>
      <c r="CV114" s="1"/>
      <c r="CW114" s="1"/>
      <c r="CX114" s="1"/>
      <c r="CY114" s="1"/>
      <c r="CZ114" s="1"/>
      <c r="DA114" s="1"/>
      <c r="DB114" s="1"/>
      <c r="DC114" s="1"/>
      <c r="DD114" s="1"/>
      <c r="DE114" s="1"/>
      <c r="DF114" s="1"/>
      <c r="DG114" s="1"/>
      <c r="DH114" s="1"/>
      <c r="DI114" s="1"/>
      <c r="DJ114" s="1"/>
      <c r="DK114" s="1"/>
      <c r="DL114" s="1"/>
      <c r="DM114" s="1"/>
      <c r="DN114" s="1"/>
      <c r="DO114" s="1"/>
      <c r="DP114" s="1"/>
      <c r="DQ114" s="1"/>
      <c r="DR114" s="1"/>
      <c r="DS114" s="1"/>
      <c r="DT114" s="1"/>
      <c r="DU114" s="1"/>
      <c r="DV114" s="1"/>
      <c r="DW114" s="1"/>
      <c r="DX114" s="1"/>
      <c r="DY114" s="1"/>
      <c r="DZ114" s="1"/>
      <c r="EA114" s="1"/>
      <c r="EB114" s="1"/>
      <c r="EC114" s="1"/>
      <c r="ED114" s="1"/>
      <c r="EE114" s="1"/>
    </row>
    <row r="115" spans="2:135" s="5" customFormat="1" ht="15.75" x14ac:dyDescent="0.25">
      <c r="B115" s="6"/>
      <c r="C115" s="6"/>
      <c r="D115" s="6"/>
      <c r="E115" s="6"/>
      <c r="F115" s="6"/>
      <c r="G115" s="6"/>
      <c r="H115" s="6"/>
      <c r="I115" s="6"/>
      <c r="J115" s="6"/>
      <c r="K115" s="1"/>
      <c r="L115" s="1"/>
      <c r="M115" s="1"/>
      <c r="N115" s="1"/>
      <c r="O115" s="1"/>
      <c r="P115" s="1"/>
      <c r="Q115" s="1"/>
      <c r="R115" s="1"/>
      <c r="S115" s="1"/>
      <c r="T115" s="1"/>
      <c r="U115" s="1"/>
      <c r="V115" s="1"/>
      <c r="W115" s="1"/>
      <c r="X115" s="1"/>
      <c r="Y115" s="1"/>
      <c r="Z115" s="1"/>
      <c r="AA115" s="1"/>
      <c r="AB115" s="1"/>
      <c r="AC115" s="1"/>
      <c r="AD115" s="1"/>
      <c r="AE115" s="1"/>
      <c r="AF115" s="1"/>
      <c r="AG115" s="1"/>
      <c r="AH115" s="1"/>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c r="BO115" s="1"/>
      <c r="BP115" s="1"/>
      <c r="BQ115" s="1"/>
      <c r="BR115" s="1"/>
      <c r="BS115" s="1"/>
      <c r="BT115" s="1"/>
      <c r="BU115" s="1"/>
      <c r="BV115" s="1"/>
      <c r="BW115" s="1"/>
      <c r="BX115" s="1"/>
      <c r="BY115" s="1"/>
      <c r="BZ115" s="1"/>
      <c r="CA115" s="1"/>
      <c r="CB115" s="1"/>
      <c r="CC115" s="1"/>
      <c r="CD115" s="1"/>
      <c r="CE115" s="1"/>
      <c r="CF115" s="1"/>
      <c r="CG115" s="1"/>
      <c r="CH115" s="1"/>
      <c r="CI115" s="1"/>
      <c r="CJ115" s="1"/>
      <c r="CK115" s="1"/>
      <c r="CL115" s="1"/>
      <c r="CM115" s="1"/>
      <c r="CN115" s="1"/>
      <c r="CO115" s="1"/>
      <c r="CP115" s="1"/>
      <c r="CQ115" s="1"/>
      <c r="CR115" s="1"/>
      <c r="CS115" s="1"/>
      <c r="CT115" s="1"/>
      <c r="CU115" s="1"/>
      <c r="CV115" s="1"/>
      <c r="CW115" s="1"/>
      <c r="CX115" s="1"/>
      <c r="CY115" s="1"/>
      <c r="CZ115" s="1"/>
      <c r="DA115" s="1"/>
      <c r="DB115" s="1"/>
      <c r="DC115" s="1"/>
      <c r="DD115" s="1"/>
      <c r="DE115" s="1"/>
      <c r="DF115" s="1"/>
      <c r="DG115" s="1"/>
      <c r="DH115" s="1"/>
      <c r="DI115" s="1"/>
      <c r="DJ115" s="1"/>
      <c r="DK115" s="1"/>
      <c r="DL115" s="1"/>
      <c r="DM115" s="1"/>
      <c r="DN115" s="1"/>
      <c r="DO115" s="1"/>
      <c r="DP115" s="1"/>
      <c r="DQ115" s="1"/>
      <c r="DR115" s="1"/>
      <c r="DS115" s="1"/>
      <c r="DT115" s="1"/>
      <c r="DU115" s="1"/>
      <c r="DV115" s="1"/>
      <c r="DW115" s="1"/>
      <c r="DX115" s="1"/>
      <c r="DY115" s="1"/>
      <c r="DZ115" s="1"/>
      <c r="EA115" s="1"/>
      <c r="EB115" s="1"/>
      <c r="EC115" s="1"/>
      <c r="ED115" s="1"/>
      <c r="EE115" s="1"/>
    </row>
    <row r="116" spans="2:135" s="5" customFormat="1" ht="15.75" x14ac:dyDescent="0.25">
      <c r="B116" s="6"/>
      <c r="C116" s="6"/>
      <c r="D116" s="6"/>
      <c r="E116" s="6"/>
      <c r="F116" s="6"/>
      <c r="G116" s="6"/>
      <c r="H116" s="6"/>
      <c r="I116" s="6"/>
      <c r="J116" s="6"/>
      <c r="K116" s="1"/>
      <c r="L116" s="1"/>
      <c r="M116" s="1"/>
      <c r="N116" s="1"/>
      <c r="O116" s="1"/>
      <c r="P116" s="1"/>
      <c r="Q116" s="1"/>
      <c r="R116" s="1"/>
      <c r="S116" s="1"/>
      <c r="T116" s="1"/>
      <c r="U116" s="1"/>
      <c r="V116" s="1"/>
      <c r="W116" s="1"/>
      <c r="X116" s="1"/>
      <c r="Y116" s="1"/>
      <c r="Z116" s="1"/>
      <c r="AA116" s="1"/>
      <c r="AB116" s="1"/>
      <c r="AC116" s="1"/>
      <c r="AD116" s="1"/>
      <c r="AE116" s="1"/>
      <c r="AF116" s="1"/>
      <c r="AG116" s="1"/>
      <c r="AH116" s="1"/>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c r="BO116" s="1"/>
      <c r="BP116" s="1"/>
      <c r="BQ116" s="1"/>
      <c r="BR116" s="1"/>
      <c r="BS116" s="1"/>
      <c r="BT116" s="1"/>
      <c r="BU116" s="1"/>
      <c r="BV116" s="1"/>
      <c r="BW116" s="1"/>
      <c r="BX116" s="1"/>
      <c r="BY116" s="1"/>
      <c r="BZ116" s="1"/>
      <c r="CA116" s="1"/>
      <c r="CB116" s="1"/>
      <c r="CC116" s="1"/>
      <c r="CD116" s="1"/>
      <c r="CE116" s="1"/>
      <c r="CF116" s="1"/>
      <c r="CG116" s="1"/>
      <c r="CH116" s="1"/>
      <c r="CI116" s="1"/>
      <c r="CJ116" s="1"/>
      <c r="CK116" s="1"/>
      <c r="CL116" s="1"/>
      <c r="CM116" s="1"/>
      <c r="CN116" s="1"/>
      <c r="CO116" s="1"/>
      <c r="CP116" s="1"/>
      <c r="CQ116" s="1"/>
      <c r="CR116" s="1"/>
      <c r="CS116" s="1"/>
      <c r="CT116" s="1"/>
      <c r="CU116" s="1"/>
      <c r="CV116" s="1"/>
      <c r="CW116" s="1"/>
      <c r="CX116" s="1"/>
      <c r="CY116" s="1"/>
      <c r="CZ116" s="1"/>
      <c r="DA116" s="1"/>
      <c r="DB116" s="1"/>
      <c r="DC116" s="1"/>
      <c r="DD116" s="1"/>
      <c r="DE116" s="1"/>
      <c r="DF116" s="1"/>
      <c r="DG116" s="1"/>
      <c r="DH116" s="1"/>
      <c r="DI116" s="1"/>
      <c r="DJ116" s="1"/>
      <c r="DK116" s="1"/>
      <c r="DL116" s="1"/>
      <c r="DM116" s="1"/>
      <c r="DN116" s="1"/>
      <c r="DO116" s="1"/>
      <c r="DP116" s="1"/>
      <c r="DQ116" s="1"/>
      <c r="DR116" s="1"/>
      <c r="DS116" s="1"/>
      <c r="DT116" s="1"/>
      <c r="DU116" s="1"/>
      <c r="DV116" s="1"/>
      <c r="DW116" s="1"/>
      <c r="DX116" s="1"/>
      <c r="DY116" s="1"/>
      <c r="DZ116" s="1"/>
      <c r="EA116" s="1"/>
      <c r="EB116" s="1"/>
      <c r="EC116" s="1"/>
      <c r="ED116" s="1"/>
      <c r="EE116" s="1"/>
    </row>
    <row r="117" spans="2:135" s="5" customFormat="1" ht="15.75" x14ac:dyDescent="0.25">
      <c r="B117" s="6"/>
      <c r="C117" s="6"/>
      <c r="D117" s="6"/>
      <c r="E117" s="6"/>
      <c r="F117" s="6"/>
      <c r="G117" s="6"/>
      <c r="H117" s="6"/>
      <c r="I117" s="6"/>
      <c r="J117" s="6"/>
      <c r="K117" s="1"/>
      <c r="L117" s="1"/>
      <c r="M117" s="1"/>
      <c r="N117" s="1"/>
      <c r="O117" s="1"/>
      <c r="P117" s="1"/>
      <c r="Q117" s="1"/>
      <c r="R117" s="1"/>
      <c r="S117" s="1"/>
      <c r="T117" s="1"/>
      <c r="U117" s="1"/>
      <c r="V117" s="1"/>
      <c r="W117" s="1"/>
      <c r="X117" s="1"/>
      <c r="Y117" s="1"/>
      <c r="Z117" s="1"/>
      <c r="AA117" s="1"/>
      <c r="AB117" s="1"/>
      <c r="AC117" s="1"/>
      <c r="AD117" s="1"/>
      <c r="AE117" s="1"/>
      <c r="AF117" s="1"/>
      <c r="AG117" s="1"/>
      <c r="AH117" s="1"/>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c r="BO117" s="1"/>
      <c r="BP117" s="1"/>
      <c r="BQ117" s="1"/>
      <c r="BR117" s="1"/>
      <c r="BS117" s="1"/>
      <c r="BT117" s="1"/>
      <c r="BU117" s="1"/>
      <c r="BV117" s="1"/>
      <c r="BW117" s="1"/>
      <c r="BX117" s="1"/>
      <c r="BY117" s="1"/>
      <c r="BZ117" s="1"/>
      <c r="CA117" s="1"/>
      <c r="CB117" s="1"/>
      <c r="CC117" s="1"/>
      <c r="CD117" s="1"/>
      <c r="CE117" s="1"/>
      <c r="CF117" s="1"/>
      <c r="CG117" s="1"/>
      <c r="CH117" s="1"/>
      <c r="CI117" s="1"/>
      <c r="CJ117" s="1"/>
      <c r="CK117" s="1"/>
      <c r="CL117" s="1"/>
      <c r="CM117" s="1"/>
      <c r="CN117" s="1"/>
      <c r="CO117" s="1"/>
      <c r="CP117" s="1"/>
      <c r="CQ117" s="1"/>
      <c r="CR117" s="1"/>
      <c r="CS117" s="1"/>
      <c r="CT117" s="1"/>
      <c r="CU117" s="1"/>
      <c r="CV117" s="1"/>
      <c r="CW117" s="1"/>
      <c r="CX117" s="1"/>
      <c r="CY117" s="1"/>
      <c r="CZ117" s="1"/>
      <c r="DA117" s="1"/>
      <c r="DB117" s="1"/>
      <c r="DC117" s="1"/>
      <c r="DD117" s="1"/>
      <c r="DE117" s="1"/>
      <c r="DF117" s="1"/>
      <c r="DG117" s="1"/>
      <c r="DH117" s="1"/>
      <c r="DI117" s="1"/>
      <c r="DJ117" s="1"/>
      <c r="DK117" s="1"/>
      <c r="DL117" s="1"/>
      <c r="DM117" s="1"/>
      <c r="DN117" s="1"/>
      <c r="DO117" s="1"/>
      <c r="DP117" s="1"/>
      <c r="DQ117" s="1"/>
      <c r="DR117" s="1"/>
      <c r="DS117" s="1"/>
      <c r="DT117" s="1"/>
      <c r="DU117" s="1"/>
      <c r="DV117" s="1"/>
      <c r="DW117" s="1"/>
      <c r="DX117" s="1"/>
      <c r="DY117" s="1"/>
      <c r="DZ117" s="1"/>
      <c r="EA117" s="1"/>
      <c r="EB117" s="1"/>
      <c r="EC117" s="1"/>
      <c r="ED117" s="1"/>
      <c r="EE117" s="1"/>
    </row>
    <row r="118" spans="2:135" s="5" customFormat="1" ht="15.75" x14ac:dyDescent="0.25">
      <c r="B118" s="6"/>
      <c r="C118" s="6"/>
      <c r="D118" s="6"/>
      <c r="E118" s="6"/>
      <c r="F118" s="6"/>
      <c r="G118" s="6"/>
      <c r="H118" s="6"/>
      <c r="I118" s="6"/>
      <c r="J118" s="6"/>
      <c r="K118" s="1"/>
      <c r="L118" s="1"/>
      <c r="M118" s="1"/>
      <c r="N118" s="1"/>
      <c r="O118" s="1"/>
      <c r="P118" s="1"/>
      <c r="Q118" s="1"/>
      <c r="R118" s="1"/>
      <c r="S118" s="1"/>
      <c r="T118" s="1"/>
      <c r="U118" s="1"/>
      <c r="V118" s="1"/>
      <c r="W118" s="1"/>
      <c r="X118" s="1"/>
      <c r="Y118" s="1"/>
      <c r="Z118" s="1"/>
      <c r="AA118" s="1"/>
      <c r="AB118" s="1"/>
      <c r="AC118" s="1"/>
      <c r="AD118" s="1"/>
      <c r="AE118" s="1"/>
      <c r="AF118" s="1"/>
      <c r="AG118" s="1"/>
      <c r="AH118" s="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c r="BO118" s="1"/>
      <c r="BP118" s="1"/>
      <c r="BQ118" s="1"/>
      <c r="BR118" s="1"/>
      <c r="BS118" s="1"/>
      <c r="BT118" s="1"/>
      <c r="BU118" s="1"/>
      <c r="BV118" s="1"/>
      <c r="BW118" s="1"/>
      <c r="BX118" s="1"/>
      <c r="BY118" s="1"/>
      <c r="BZ118" s="1"/>
      <c r="CA118" s="1"/>
      <c r="CB118" s="1"/>
      <c r="CC118" s="1"/>
      <c r="CD118" s="1"/>
      <c r="CE118" s="1"/>
      <c r="CF118" s="1"/>
      <c r="CG118" s="1"/>
      <c r="CH118" s="1"/>
      <c r="CI118" s="1"/>
      <c r="CJ118" s="1"/>
      <c r="CK118" s="1"/>
      <c r="CL118" s="1"/>
      <c r="CM118" s="1"/>
      <c r="CN118" s="1"/>
      <c r="CO118" s="1"/>
      <c r="CP118" s="1"/>
      <c r="CQ118" s="1"/>
      <c r="CR118" s="1"/>
      <c r="CS118" s="1"/>
      <c r="CT118" s="1"/>
      <c r="CU118" s="1"/>
      <c r="CV118" s="1"/>
      <c r="CW118" s="1"/>
      <c r="CX118" s="1"/>
      <c r="CY118" s="1"/>
      <c r="CZ118" s="1"/>
      <c r="DA118" s="1"/>
      <c r="DB118" s="1"/>
      <c r="DC118" s="1"/>
      <c r="DD118" s="1"/>
      <c r="DE118" s="1"/>
      <c r="DF118" s="1"/>
      <c r="DG118" s="1"/>
      <c r="DH118" s="1"/>
      <c r="DI118" s="1"/>
      <c r="DJ118" s="1"/>
      <c r="DK118" s="1"/>
      <c r="DL118" s="1"/>
      <c r="DM118" s="1"/>
      <c r="DN118" s="1"/>
      <c r="DO118" s="1"/>
      <c r="DP118" s="1"/>
      <c r="DQ118" s="1"/>
      <c r="DR118" s="1"/>
      <c r="DS118" s="1"/>
      <c r="DT118" s="1"/>
      <c r="DU118" s="1"/>
      <c r="DV118" s="1"/>
      <c r="DW118" s="1"/>
      <c r="DX118" s="1"/>
      <c r="DY118" s="1"/>
      <c r="DZ118" s="1"/>
      <c r="EA118" s="1"/>
      <c r="EB118" s="1"/>
      <c r="EC118" s="1"/>
      <c r="ED118" s="1"/>
      <c r="EE118" s="1"/>
    </row>
    <row r="119" spans="2:135" s="5" customFormat="1" ht="15.75" x14ac:dyDescent="0.25">
      <c r="B119" s="6"/>
      <c r="C119" s="6"/>
      <c r="D119" s="6"/>
      <c r="E119" s="6"/>
      <c r="F119" s="6"/>
      <c r="G119" s="6"/>
      <c r="H119" s="6"/>
      <c r="I119" s="6"/>
      <c r="J119" s="6"/>
      <c r="K119" s="1"/>
      <c r="L119" s="1"/>
      <c r="M119" s="1"/>
      <c r="N119" s="1"/>
      <c r="O119" s="1"/>
      <c r="P119" s="1"/>
      <c r="Q119" s="1"/>
      <c r="R119" s="1"/>
      <c r="S119" s="1"/>
      <c r="T119" s="1"/>
      <c r="U119" s="1"/>
      <c r="V119" s="1"/>
      <c r="W119" s="1"/>
      <c r="X119" s="1"/>
      <c r="Y119" s="1"/>
      <c r="Z119" s="1"/>
      <c r="AA119" s="1"/>
      <c r="AB119" s="1"/>
      <c r="AC119" s="1"/>
      <c r="AD119" s="1"/>
      <c r="AE119" s="1"/>
      <c r="AF119" s="1"/>
      <c r="AG119" s="1"/>
      <c r="AH119" s="1"/>
      <c r="AI119" s="1"/>
      <c r="AJ119" s="1"/>
      <c r="AK119" s="1"/>
      <c r="AL119" s="1"/>
      <c r="AM119" s="1"/>
      <c r="AN119" s="1"/>
      <c r="AO119" s="1"/>
      <c r="AP119" s="1"/>
      <c r="AQ119" s="1"/>
      <c r="AR119" s="1"/>
      <c r="AS119" s="1"/>
      <c r="AT119" s="1"/>
      <c r="AU119" s="1"/>
      <c r="AV119" s="1"/>
      <c r="AW119" s="1"/>
      <c r="AX119" s="1"/>
      <c r="AY119" s="1"/>
      <c r="AZ119" s="1"/>
      <c r="BA119" s="1"/>
      <c r="BB119" s="1"/>
      <c r="BC119" s="1"/>
      <c r="BD119" s="1"/>
      <c r="BE119" s="1"/>
      <c r="BF119" s="1"/>
      <c r="BG119" s="1"/>
      <c r="BH119" s="1"/>
      <c r="BI119" s="1"/>
      <c r="BJ119" s="1"/>
      <c r="BK119" s="1"/>
      <c r="BL119" s="1"/>
      <c r="BM119" s="1"/>
      <c r="BN119" s="1"/>
      <c r="BO119" s="1"/>
      <c r="BP119" s="1"/>
      <c r="BQ119" s="1"/>
      <c r="BR119" s="1"/>
      <c r="BS119" s="1"/>
      <c r="BT119" s="1"/>
      <c r="BU119" s="1"/>
      <c r="BV119" s="1"/>
      <c r="BW119" s="1"/>
      <c r="BX119" s="1"/>
      <c r="BY119" s="1"/>
      <c r="BZ119" s="1"/>
      <c r="CA119" s="1"/>
      <c r="CB119" s="1"/>
      <c r="CC119" s="1"/>
      <c r="CD119" s="1"/>
      <c r="CE119" s="1"/>
      <c r="CF119" s="1"/>
      <c r="CG119" s="1"/>
      <c r="CH119" s="1"/>
      <c r="CI119" s="1"/>
      <c r="CJ119" s="1"/>
      <c r="CK119" s="1"/>
      <c r="CL119" s="1"/>
      <c r="CM119" s="1"/>
      <c r="CN119" s="1"/>
      <c r="CO119" s="1"/>
      <c r="CP119" s="1"/>
      <c r="CQ119" s="1"/>
      <c r="CR119" s="1"/>
      <c r="CS119" s="1"/>
      <c r="CT119" s="1"/>
      <c r="CU119" s="1"/>
      <c r="CV119" s="1"/>
      <c r="CW119" s="1"/>
      <c r="CX119" s="1"/>
      <c r="CY119" s="1"/>
      <c r="CZ119" s="1"/>
      <c r="DA119" s="1"/>
      <c r="DB119" s="1"/>
      <c r="DC119" s="1"/>
      <c r="DD119" s="1"/>
      <c r="DE119" s="1"/>
      <c r="DF119" s="1"/>
      <c r="DG119" s="1"/>
      <c r="DH119" s="1"/>
      <c r="DI119" s="1"/>
      <c r="DJ119" s="1"/>
      <c r="DK119" s="1"/>
      <c r="DL119" s="1"/>
      <c r="DM119" s="1"/>
      <c r="DN119" s="1"/>
      <c r="DO119" s="1"/>
      <c r="DP119" s="1"/>
      <c r="DQ119" s="1"/>
      <c r="DR119" s="1"/>
      <c r="DS119" s="1"/>
      <c r="DT119" s="1"/>
      <c r="DU119" s="1"/>
      <c r="DV119" s="1"/>
      <c r="DW119" s="1"/>
      <c r="DX119" s="1"/>
      <c r="DY119" s="1"/>
      <c r="DZ119" s="1"/>
      <c r="EA119" s="1"/>
      <c r="EB119" s="1"/>
      <c r="EC119" s="1"/>
      <c r="ED119" s="1"/>
      <c r="EE119" s="1"/>
    </row>
    <row r="120" spans="2:135" s="5" customFormat="1" ht="15.75" x14ac:dyDescent="0.25">
      <c r="B120" s="6"/>
      <c r="C120" s="6"/>
      <c r="D120" s="6"/>
      <c r="E120" s="6"/>
      <c r="F120" s="6"/>
      <c r="G120" s="6"/>
      <c r="H120" s="6"/>
      <c r="I120" s="6"/>
      <c r="J120" s="6"/>
      <c r="K120" s="1"/>
      <c r="L120" s="1"/>
      <c r="M120" s="1"/>
      <c r="N120" s="1"/>
      <c r="O120" s="1"/>
      <c r="P120" s="1"/>
      <c r="Q120" s="1"/>
      <c r="R120" s="1"/>
      <c r="S120" s="1"/>
      <c r="T120" s="1"/>
      <c r="U120" s="1"/>
      <c r="V120" s="1"/>
      <c r="W120" s="1"/>
      <c r="X120" s="1"/>
      <c r="Y120" s="1"/>
      <c r="Z120" s="1"/>
      <c r="AA120" s="1"/>
      <c r="AB120" s="1"/>
      <c r="AC120" s="1"/>
      <c r="AD120" s="1"/>
      <c r="AE120" s="1"/>
      <c r="AF120" s="1"/>
      <c r="AG120" s="1"/>
      <c r="AH120" s="1"/>
      <c r="AI120" s="1"/>
      <c r="AJ120" s="1"/>
      <c r="AK120" s="1"/>
      <c r="AL120" s="1"/>
      <c r="AM120" s="1"/>
      <c r="AN120" s="1"/>
      <c r="AO120" s="1"/>
      <c r="AP120" s="1"/>
      <c r="AQ120" s="1"/>
      <c r="AR120" s="1"/>
      <c r="AS120" s="1"/>
      <c r="AT120" s="1"/>
      <c r="AU120" s="1"/>
      <c r="AV120" s="1"/>
      <c r="AW120" s="1"/>
      <c r="AX120" s="1"/>
      <c r="AY120" s="1"/>
      <c r="AZ120" s="1"/>
      <c r="BA120" s="1"/>
      <c r="BB120" s="1"/>
      <c r="BC120" s="1"/>
      <c r="BD120" s="1"/>
      <c r="BE120" s="1"/>
      <c r="BF120" s="1"/>
      <c r="BG120" s="1"/>
      <c r="BH120" s="1"/>
      <c r="BI120" s="1"/>
      <c r="BJ120" s="1"/>
      <c r="BK120" s="1"/>
      <c r="BL120" s="1"/>
      <c r="BM120" s="1"/>
      <c r="BN120" s="1"/>
      <c r="BO120" s="1"/>
      <c r="BP120" s="1"/>
      <c r="BQ120" s="1"/>
      <c r="BR120" s="1"/>
      <c r="BS120" s="1"/>
      <c r="BT120" s="1"/>
      <c r="BU120" s="1"/>
      <c r="BV120" s="1"/>
      <c r="BW120" s="1"/>
      <c r="BX120" s="1"/>
      <c r="BY120" s="1"/>
      <c r="BZ120" s="1"/>
      <c r="CA120" s="1"/>
      <c r="CB120" s="1"/>
      <c r="CC120" s="1"/>
      <c r="CD120" s="1"/>
      <c r="CE120" s="1"/>
      <c r="CF120" s="1"/>
      <c r="CG120" s="1"/>
      <c r="CH120" s="1"/>
      <c r="CI120" s="1"/>
      <c r="CJ120" s="1"/>
      <c r="CK120" s="1"/>
      <c r="CL120" s="1"/>
      <c r="CM120" s="1"/>
      <c r="CN120" s="1"/>
      <c r="CO120" s="1"/>
      <c r="CP120" s="1"/>
      <c r="CQ120" s="1"/>
      <c r="CR120" s="1"/>
      <c r="CS120" s="1"/>
      <c r="CT120" s="1"/>
      <c r="CU120" s="1"/>
      <c r="CV120" s="1"/>
      <c r="CW120" s="1"/>
      <c r="CX120" s="1"/>
      <c r="CY120" s="1"/>
      <c r="CZ120" s="1"/>
      <c r="DA120" s="1"/>
      <c r="DB120" s="1"/>
      <c r="DC120" s="1"/>
      <c r="DD120" s="1"/>
      <c r="DE120" s="1"/>
      <c r="DF120" s="1"/>
      <c r="DG120" s="1"/>
      <c r="DH120" s="1"/>
      <c r="DI120" s="1"/>
      <c r="DJ120" s="1"/>
      <c r="DK120" s="1"/>
      <c r="DL120" s="1"/>
      <c r="DM120" s="1"/>
      <c r="DN120" s="1"/>
      <c r="DO120" s="1"/>
      <c r="DP120" s="1"/>
      <c r="DQ120" s="1"/>
      <c r="DR120" s="1"/>
      <c r="DS120" s="1"/>
      <c r="DT120" s="1"/>
      <c r="DU120" s="1"/>
      <c r="DV120" s="1"/>
      <c r="DW120" s="1"/>
      <c r="DX120" s="1"/>
      <c r="DY120" s="1"/>
      <c r="DZ120" s="1"/>
      <c r="EA120" s="1"/>
      <c r="EB120" s="1"/>
      <c r="EC120" s="1"/>
      <c r="ED120" s="1"/>
      <c r="EE120" s="1"/>
    </row>
    <row r="127" spans="2:135" s="2" customFormat="1" x14ac:dyDescent="0.2">
      <c r="K127" s="1"/>
      <c r="L127" s="1"/>
      <c r="M127" s="1"/>
      <c r="N127" s="1"/>
      <c r="O127" s="1"/>
      <c r="P127" s="1"/>
      <c r="Q127" s="1"/>
      <c r="R127" s="1"/>
      <c r="S127" s="1"/>
      <c r="T127" s="1"/>
      <c r="U127" s="1"/>
      <c r="V127" s="1"/>
      <c r="W127" s="1"/>
      <c r="X127" s="1"/>
      <c r="Y127" s="1"/>
      <c r="Z127" s="1"/>
      <c r="AA127" s="1"/>
      <c r="AB127" s="1"/>
      <c r="AC127" s="1"/>
      <c r="AD127" s="1"/>
      <c r="AE127" s="1"/>
      <c r="AF127" s="1"/>
      <c r="AG127" s="1"/>
      <c r="AH127" s="1"/>
      <c r="AI127" s="1"/>
      <c r="AJ127" s="1"/>
      <c r="AK127" s="1"/>
      <c r="AL127" s="1"/>
      <c r="AM127" s="1"/>
      <c r="AN127" s="1"/>
      <c r="AO127" s="1"/>
      <c r="AP127" s="1"/>
      <c r="AQ127" s="1"/>
      <c r="AR127" s="1"/>
      <c r="AS127" s="1"/>
      <c r="AT127" s="1"/>
      <c r="AU127" s="1"/>
      <c r="AV127" s="1"/>
      <c r="AW127" s="1"/>
      <c r="AX127" s="1"/>
      <c r="AY127" s="1"/>
      <c r="AZ127" s="1"/>
      <c r="BA127" s="1"/>
      <c r="BB127" s="1"/>
      <c r="BC127" s="1"/>
      <c r="BD127" s="1"/>
      <c r="BE127" s="1"/>
      <c r="BF127" s="1"/>
      <c r="BG127" s="1"/>
      <c r="BH127" s="1"/>
      <c r="BI127" s="1"/>
      <c r="BJ127" s="1"/>
      <c r="BK127" s="1"/>
      <c r="BL127" s="1"/>
      <c r="BM127" s="1"/>
      <c r="BN127" s="1"/>
      <c r="BO127" s="1"/>
      <c r="BP127" s="1"/>
      <c r="BQ127" s="1"/>
      <c r="BR127" s="1"/>
      <c r="BS127" s="1"/>
      <c r="BT127" s="1"/>
      <c r="BU127" s="1"/>
      <c r="BV127" s="1"/>
      <c r="BW127" s="1"/>
      <c r="BX127" s="1"/>
      <c r="BY127" s="1"/>
      <c r="BZ127" s="1"/>
      <c r="CA127" s="1"/>
      <c r="CB127" s="1"/>
      <c r="CC127" s="1"/>
      <c r="CD127" s="1"/>
      <c r="CE127" s="1"/>
      <c r="CF127" s="1"/>
      <c r="CG127" s="1"/>
      <c r="CH127" s="1"/>
      <c r="CI127" s="1"/>
      <c r="CJ127" s="1"/>
      <c r="CK127" s="1"/>
      <c r="CL127" s="1"/>
      <c r="CM127" s="1"/>
      <c r="CN127" s="1"/>
      <c r="CO127" s="1"/>
      <c r="CP127" s="1"/>
      <c r="CQ127" s="1"/>
      <c r="CR127" s="1"/>
      <c r="CS127" s="1"/>
      <c r="CT127" s="1"/>
      <c r="CU127" s="1"/>
      <c r="CV127" s="1"/>
      <c r="CW127" s="1"/>
      <c r="CX127" s="1"/>
      <c r="CY127" s="1"/>
      <c r="CZ127" s="1"/>
      <c r="DA127" s="1"/>
      <c r="DB127" s="1"/>
      <c r="DC127" s="1"/>
      <c r="DD127" s="1"/>
      <c r="DE127" s="1"/>
      <c r="DF127" s="1"/>
      <c r="DG127" s="1"/>
      <c r="DH127" s="1"/>
      <c r="DI127" s="1"/>
      <c r="DJ127" s="1"/>
      <c r="DK127" s="1"/>
      <c r="DL127" s="1"/>
      <c r="DM127" s="1"/>
      <c r="DN127" s="1"/>
      <c r="DO127" s="1"/>
      <c r="DP127" s="1"/>
      <c r="DQ127" s="1"/>
      <c r="DR127" s="1"/>
      <c r="DS127" s="1"/>
      <c r="DT127" s="1"/>
      <c r="DU127" s="1"/>
      <c r="DV127" s="1"/>
      <c r="DW127" s="1"/>
      <c r="DX127" s="1"/>
      <c r="DY127" s="1"/>
      <c r="DZ127" s="1"/>
      <c r="EA127" s="1"/>
      <c r="EB127" s="1"/>
      <c r="EC127" s="1"/>
      <c r="ED127" s="1"/>
      <c r="EE127" s="1"/>
    </row>
    <row r="128" spans="2:135" s="2" customFormat="1" x14ac:dyDescent="0.2">
      <c r="K128" s="1"/>
      <c r="L128" s="1"/>
      <c r="M128" s="1"/>
      <c r="N128" s="1"/>
      <c r="O128" s="1"/>
      <c r="P128" s="1"/>
      <c r="Q128" s="1"/>
      <c r="R128" s="1"/>
      <c r="S128" s="1"/>
      <c r="T128" s="1"/>
      <c r="U128" s="1"/>
      <c r="V128" s="1"/>
      <c r="W128" s="1"/>
      <c r="X128" s="1"/>
      <c r="Y128" s="1"/>
      <c r="Z128" s="1"/>
      <c r="AA128" s="1"/>
      <c r="AB128" s="1"/>
      <c r="AC128" s="1"/>
      <c r="AD128" s="1"/>
      <c r="AE128" s="1"/>
      <c r="AF128" s="1"/>
      <c r="AG128" s="1"/>
      <c r="AH128" s="1"/>
      <c r="AI128" s="1"/>
      <c r="AJ128" s="1"/>
      <c r="AK128" s="1"/>
      <c r="AL128" s="1"/>
      <c r="AM128" s="1"/>
      <c r="AN128" s="1"/>
      <c r="AO128" s="1"/>
      <c r="AP128" s="1"/>
      <c r="AQ128" s="1"/>
      <c r="AR128" s="1"/>
      <c r="AS128" s="1"/>
      <c r="AT128" s="1"/>
      <c r="AU128" s="1"/>
      <c r="AV128" s="1"/>
      <c r="AW128" s="1"/>
      <c r="AX128" s="1"/>
      <c r="AY128" s="1"/>
      <c r="AZ128" s="1"/>
      <c r="BA128" s="1"/>
      <c r="BB128" s="1"/>
      <c r="BC128" s="1"/>
      <c r="BD128" s="1"/>
      <c r="BE128" s="1"/>
      <c r="BF128" s="1"/>
      <c r="BG128" s="1"/>
      <c r="BH128" s="1"/>
      <c r="BI128" s="1"/>
      <c r="BJ128" s="1"/>
      <c r="BK128" s="1"/>
      <c r="BL128" s="1"/>
      <c r="BM128" s="1"/>
      <c r="BN128" s="1"/>
      <c r="BO128" s="1"/>
      <c r="BP128" s="1"/>
      <c r="BQ128" s="1"/>
      <c r="BR128" s="1"/>
      <c r="BS128" s="1"/>
      <c r="BT128" s="1"/>
      <c r="BU128" s="1"/>
      <c r="BV128" s="1"/>
      <c r="BW128" s="1"/>
      <c r="BX128" s="1"/>
      <c r="BY128" s="1"/>
      <c r="BZ128" s="1"/>
      <c r="CA128" s="1"/>
      <c r="CB128" s="1"/>
      <c r="CC128" s="1"/>
      <c r="CD128" s="1"/>
      <c r="CE128" s="1"/>
      <c r="CF128" s="1"/>
      <c r="CG128" s="1"/>
      <c r="CH128" s="1"/>
      <c r="CI128" s="1"/>
      <c r="CJ128" s="1"/>
      <c r="CK128" s="1"/>
      <c r="CL128" s="1"/>
      <c r="CM128" s="1"/>
      <c r="CN128" s="1"/>
      <c r="CO128" s="1"/>
      <c r="CP128" s="1"/>
      <c r="CQ128" s="1"/>
      <c r="CR128" s="1"/>
      <c r="CS128" s="1"/>
      <c r="CT128" s="1"/>
      <c r="CU128" s="1"/>
      <c r="CV128" s="1"/>
      <c r="CW128" s="1"/>
      <c r="CX128" s="1"/>
      <c r="CY128" s="1"/>
      <c r="CZ128" s="1"/>
      <c r="DA128" s="1"/>
      <c r="DB128" s="1"/>
      <c r="DC128" s="1"/>
      <c r="DD128" s="1"/>
      <c r="DE128" s="1"/>
      <c r="DF128" s="1"/>
      <c r="DG128" s="1"/>
      <c r="DH128" s="1"/>
      <c r="DI128" s="1"/>
      <c r="DJ128" s="1"/>
      <c r="DK128" s="1"/>
      <c r="DL128" s="1"/>
      <c r="DM128" s="1"/>
      <c r="DN128" s="1"/>
      <c r="DO128" s="1"/>
      <c r="DP128" s="1"/>
      <c r="DQ128" s="1"/>
      <c r="DR128" s="1"/>
      <c r="DS128" s="1"/>
      <c r="DT128" s="1"/>
      <c r="DU128" s="1"/>
      <c r="DV128" s="1"/>
      <c r="DW128" s="1"/>
      <c r="DX128" s="1"/>
      <c r="DY128" s="1"/>
      <c r="DZ128" s="1"/>
      <c r="EA128" s="1"/>
      <c r="EB128" s="1"/>
      <c r="EC128" s="1"/>
      <c r="ED128" s="1"/>
      <c r="EE128" s="1"/>
    </row>
    <row r="129" spans="11:135" s="2" customFormat="1" x14ac:dyDescent="0.2">
      <c r="K129" s="1"/>
      <c r="L129" s="1"/>
      <c r="M129" s="1"/>
      <c r="N129" s="1"/>
      <c r="O129" s="1"/>
      <c r="P129" s="1"/>
      <c r="Q129" s="1"/>
      <c r="R129" s="1"/>
      <c r="S129" s="1"/>
      <c r="T129" s="1"/>
      <c r="U129" s="1"/>
      <c r="V129" s="1"/>
      <c r="W129" s="1"/>
      <c r="X129" s="1"/>
      <c r="Y129" s="1"/>
      <c r="Z129" s="1"/>
      <c r="AA129" s="1"/>
      <c r="AB129" s="1"/>
      <c r="AC129" s="1"/>
      <c r="AD129" s="1"/>
      <c r="AE129" s="1"/>
      <c r="AF129" s="1"/>
      <c r="AG129" s="1"/>
      <c r="AH129" s="1"/>
      <c r="AI129" s="1"/>
      <c r="AJ129" s="1"/>
      <c r="AK129" s="1"/>
      <c r="AL129" s="1"/>
      <c r="AM129" s="1"/>
      <c r="AN129" s="1"/>
      <c r="AO129" s="1"/>
      <c r="AP129" s="1"/>
      <c r="AQ129" s="1"/>
      <c r="AR129" s="1"/>
      <c r="AS129" s="1"/>
      <c r="AT129" s="1"/>
      <c r="AU129" s="1"/>
      <c r="AV129" s="1"/>
      <c r="AW129" s="1"/>
      <c r="AX129" s="1"/>
      <c r="AY129" s="1"/>
      <c r="AZ129" s="1"/>
      <c r="BA129" s="1"/>
      <c r="BB129" s="1"/>
      <c r="BC129" s="1"/>
      <c r="BD129" s="1"/>
      <c r="BE129" s="1"/>
      <c r="BF129" s="1"/>
      <c r="BG129" s="1"/>
      <c r="BH129" s="1"/>
      <c r="BI129" s="1"/>
      <c r="BJ129" s="1"/>
      <c r="BK129" s="1"/>
      <c r="BL129" s="1"/>
      <c r="BM129" s="1"/>
      <c r="BN129" s="1"/>
      <c r="BO129" s="1"/>
      <c r="BP129" s="1"/>
      <c r="BQ129" s="1"/>
      <c r="BR129" s="1"/>
      <c r="BS129" s="1"/>
      <c r="BT129" s="1"/>
      <c r="BU129" s="1"/>
      <c r="BV129" s="1"/>
      <c r="BW129" s="1"/>
      <c r="BX129" s="1"/>
      <c r="BY129" s="1"/>
      <c r="BZ129" s="1"/>
      <c r="CA129" s="1"/>
      <c r="CB129" s="1"/>
      <c r="CC129" s="1"/>
      <c r="CD129" s="1"/>
      <c r="CE129" s="1"/>
      <c r="CF129" s="1"/>
      <c r="CG129" s="1"/>
      <c r="CH129" s="1"/>
      <c r="CI129" s="1"/>
      <c r="CJ129" s="1"/>
      <c r="CK129" s="1"/>
      <c r="CL129" s="1"/>
      <c r="CM129" s="1"/>
      <c r="CN129" s="1"/>
      <c r="CO129" s="1"/>
      <c r="CP129" s="1"/>
      <c r="CQ129" s="1"/>
      <c r="CR129" s="1"/>
      <c r="CS129" s="1"/>
      <c r="CT129" s="1"/>
      <c r="CU129" s="1"/>
      <c r="CV129" s="1"/>
      <c r="CW129" s="1"/>
      <c r="CX129" s="1"/>
      <c r="CY129" s="1"/>
      <c r="CZ129" s="1"/>
      <c r="DA129" s="1"/>
      <c r="DB129" s="1"/>
      <c r="DC129" s="1"/>
      <c r="DD129" s="1"/>
      <c r="DE129" s="1"/>
      <c r="DF129" s="1"/>
      <c r="DG129" s="1"/>
      <c r="DH129" s="1"/>
      <c r="DI129" s="1"/>
      <c r="DJ129" s="1"/>
      <c r="DK129" s="1"/>
      <c r="DL129" s="1"/>
      <c r="DM129" s="1"/>
      <c r="DN129" s="1"/>
      <c r="DO129" s="1"/>
      <c r="DP129" s="1"/>
      <c r="DQ129" s="1"/>
      <c r="DR129" s="1"/>
      <c r="DS129" s="1"/>
      <c r="DT129" s="1"/>
      <c r="DU129" s="1"/>
      <c r="DV129" s="1"/>
      <c r="DW129" s="1"/>
      <c r="DX129" s="1"/>
      <c r="DY129" s="1"/>
      <c r="DZ129" s="1"/>
      <c r="EA129" s="1"/>
      <c r="EB129" s="1"/>
      <c r="EC129" s="1"/>
      <c r="ED129" s="1"/>
      <c r="EE129" s="1"/>
    </row>
    <row r="130" spans="11:135" s="2" customFormat="1" x14ac:dyDescent="0.2">
      <c r="K130" s="1"/>
      <c r="L130" s="1"/>
      <c r="M130" s="1"/>
      <c r="N130" s="1"/>
      <c r="O130" s="1"/>
      <c r="P130" s="1"/>
      <c r="Q130" s="1"/>
      <c r="R130" s="1"/>
      <c r="S130" s="1"/>
      <c r="T130" s="1"/>
      <c r="U130" s="1"/>
      <c r="V130" s="1"/>
      <c r="W130" s="1"/>
      <c r="X130" s="1"/>
      <c r="Y130" s="1"/>
      <c r="Z130" s="1"/>
      <c r="AA130" s="1"/>
      <c r="AB130" s="1"/>
      <c r="AC130" s="1"/>
      <c r="AD130" s="1"/>
      <c r="AE130" s="1"/>
      <c r="AF130" s="1"/>
      <c r="AG130" s="1"/>
      <c r="AH130" s="1"/>
      <c r="AI130" s="1"/>
      <c r="AJ130" s="1"/>
      <c r="AK130" s="1"/>
      <c r="AL130" s="1"/>
      <c r="AM130" s="1"/>
      <c r="AN130" s="1"/>
      <c r="AO130" s="1"/>
      <c r="AP130" s="1"/>
      <c r="AQ130" s="1"/>
      <c r="AR130" s="1"/>
      <c r="AS130" s="1"/>
      <c r="AT130" s="1"/>
      <c r="AU130" s="1"/>
      <c r="AV130" s="1"/>
      <c r="AW130" s="1"/>
      <c r="AX130" s="1"/>
      <c r="AY130" s="1"/>
      <c r="AZ130" s="1"/>
      <c r="BA130" s="1"/>
      <c r="BB130" s="1"/>
      <c r="BC130" s="1"/>
      <c r="BD130" s="1"/>
      <c r="BE130" s="1"/>
      <c r="BF130" s="1"/>
      <c r="BG130" s="1"/>
      <c r="BH130" s="1"/>
      <c r="BI130" s="1"/>
      <c r="BJ130" s="1"/>
      <c r="BK130" s="1"/>
      <c r="BL130" s="1"/>
      <c r="BM130" s="1"/>
      <c r="BN130" s="1"/>
      <c r="BO130" s="1"/>
      <c r="BP130" s="1"/>
      <c r="BQ130" s="1"/>
      <c r="BR130" s="1"/>
      <c r="BS130" s="1"/>
      <c r="BT130" s="1"/>
      <c r="BU130" s="1"/>
      <c r="BV130" s="1"/>
      <c r="BW130" s="1"/>
      <c r="BX130" s="1"/>
      <c r="BY130" s="1"/>
      <c r="BZ130" s="1"/>
      <c r="CA130" s="1"/>
      <c r="CB130" s="1"/>
      <c r="CC130" s="1"/>
      <c r="CD130" s="1"/>
      <c r="CE130" s="1"/>
      <c r="CF130" s="1"/>
      <c r="CG130" s="1"/>
      <c r="CH130" s="1"/>
      <c r="CI130" s="1"/>
      <c r="CJ130" s="1"/>
      <c r="CK130" s="1"/>
      <c r="CL130" s="1"/>
      <c r="CM130" s="1"/>
      <c r="CN130" s="1"/>
      <c r="CO130" s="1"/>
      <c r="CP130" s="1"/>
      <c r="CQ130" s="1"/>
      <c r="CR130" s="1"/>
      <c r="CS130" s="1"/>
      <c r="CT130" s="1"/>
      <c r="CU130" s="1"/>
      <c r="CV130" s="1"/>
      <c r="CW130" s="1"/>
      <c r="CX130" s="1"/>
      <c r="CY130" s="1"/>
      <c r="CZ130" s="1"/>
      <c r="DA130" s="1"/>
      <c r="DB130" s="1"/>
      <c r="DC130" s="1"/>
      <c r="DD130" s="1"/>
      <c r="DE130" s="1"/>
      <c r="DF130" s="1"/>
      <c r="DG130" s="1"/>
      <c r="DH130" s="1"/>
      <c r="DI130" s="1"/>
      <c r="DJ130" s="1"/>
      <c r="DK130" s="1"/>
      <c r="DL130" s="1"/>
      <c r="DM130" s="1"/>
      <c r="DN130" s="1"/>
      <c r="DO130" s="1"/>
      <c r="DP130" s="1"/>
      <c r="DQ130" s="1"/>
      <c r="DR130" s="1"/>
      <c r="DS130" s="1"/>
      <c r="DT130" s="1"/>
      <c r="DU130" s="1"/>
      <c r="DV130" s="1"/>
      <c r="DW130" s="1"/>
      <c r="DX130" s="1"/>
      <c r="DY130" s="1"/>
      <c r="DZ130" s="1"/>
      <c r="EA130" s="1"/>
      <c r="EB130" s="1"/>
      <c r="EC130" s="1"/>
      <c r="ED130" s="1"/>
      <c r="EE130" s="1"/>
    </row>
    <row r="131" spans="11:135" s="2" customFormat="1" x14ac:dyDescent="0.2">
      <c r="K131" s="1"/>
      <c r="L131" s="1"/>
      <c r="M131" s="1"/>
      <c r="N131" s="1"/>
      <c r="O131" s="1"/>
      <c r="P131" s="1"/>
      <c r="Q131" s="1"/>
      <c r="R131" s="1"/>
      <c r="S131" s="1"/>
      <c r="T131" s="1"/>
      <c r="U131" s="1"/>
      <c r="V131" s="1"/>
      <c r="W131" s="1"/>
      <c r="X131" s="1"/>
      <c r="Y131" s="1"/>
      <c r="Z131" s="1"/>
      <c r="AA131" s="1"/>
      <c r="AB131" s="1"/>
      <c r="AC131" s="1"/>
      <c r="AD131" s="1"/>
      <c r="AE131" s="1"/>
      <c r="AF131" s="1"/>
      <c r="AG131" s="1"/>
      <c r="AH131" s="1"/>
      <c r="AI131" s="1"/>
      <c r="AJ131" s="1"/>
      <c r="AK131" s="1"/>
      <c r="AL131" s="1"/>
      <c r="AM131" s="1"/>
      <c r="AN131" s="1"/>
      <c r="AO131" s="1"/>
      <c r="AP131" s="1"/>
      <c r="AQ131" s="1"/>
      <c r="AR131" s="1"/>
      <c r="AS131" s="1"/>
      <c r="AT131" s="1"/>
      <c r="AU131" s="1"/>
      <c r="AV131" s="1"/>
      <c r="AW131" s="1"/>
      <c r="AX131" s="1"/>
      <c r="AY131" s="1"/>
      <c r="AZ131" s="1"/>
      <c r="BA131" s="1"/>
      <c r="BB131" s="1"/>
      <c r="BC131" s="1"/>
      <c r="BD131" s="1"/>
      <c r="BE131" s="1"/>
      <c r="BF131" s="1"/>
      <c r="BG131" s="1"/>
      <c r="BH131" s="1"/>
      <c r="BI131" s="1"/>
      <c r="BJ131" s="1"/>
      <c r="BK131" s="1"/>
      <c r="BL131" s="1"/>
      <c r="BM131" s="1"/>
      <c r="BN131" s="1"/>
      <c r="BO131" s="1"/>
      <c r="BP131" s="1"/>
      <c r="BQ131" s="1"/>
      <c r="BR131" s="1"/>
      <c r="BS131" s="1"/>
      <c r="BT131" s="1"/>
      <c r="BU131" s="1"/>
      <c r="BV131" s="1"/>
      <c r="BW131" s="1"/>
      <c r="BX131" s="1"/>
      <c r="BY131" s="1"/>
      <c r="BZ131" s="1"/>
      <c r="CA131" s="1"/>
      <c r="CB131" s="1"/>
      <c r="CC131" s="1"/>
      <c r="CD131" s="1"/>
      <c r="CE131" s="1"/>
      <c r="CF131" s="1"/>
      <c r="CG131" s="1"/>
      <c r="CH131" s="1"/>
      <c r="CI131" s="1"/>
      <c r="CJ131" s="1"/>
      <c r="CK131" s="1"/>
      <c r="CL131" s="1"/>
      <c r="CM131" s="1"/>
      <c r="CN131" s="1"/>
      <c r="CO131" s="1"/>
      <c r="CP131" s="1"/>
      <c r="CQ131" s="1"/>
      <c r="CR131" s="1"/>
      <c r="CS131" s="1"/>
      <c r="CT131" s="1"/>
      <c r="CU131" s="1"/>
      <c r="CV131" s="1"/>
      <c r="CW131" s="1"/>
      <c r="CX131" s="1"/>
      <c r="CY131" s="1"/>
      <c r="CZ131" s="1"/>
      <c r="DA131" s="1"/>
      <c r="DB131" s="1"/>
      <c r="DC131" s="1"/>
      <c r="DD131" s="1"/>
      <c r="DE131" s="1"/>
      <c r="DF131" s="1"/>
      <c r="DG131" s="1"/>
      <c r="DH131" s="1"/>
      <c r="DI131" s="1"/>
      <c r="DJ131" s="1"/>
      <c r="DK131" s="1"/>
      <c r="DL131" s="1"/>
      <c r="DM131" s="1"/>
      <c r="DN131" s="1"/>
      <c r="DO131" s="1"/>
      <c r="DP131" s="1"/>
      <c r="DQ131" s="1"/>
      <c r="DR131" s="1"/>
      <c r="DS131" s="1"/>
      <c r="DT131" s="1"/>
      <c r="DU131" s="1"/>
      <c r="DV131" s="1"/>
      <c r="DW131" s="1"/>
      <c r="DX131" s="1"/>
      <c r="DY131" s="1"/>
      <c r="DZ131" s="1"/>
      <c r="EA131" s="1"/>
      <c r="EB131" s="1"/>
      <c r="EC131" s="1"/>
      <c r="ED131" s="1"/>
      <c r="EE131" s="1"/>
    </row>
    <row r="132" spans="11:135" s="2" customFormat="1" x14ac:dyDescent="0.2">
      <c r="K132" s="1"/>
      <c r="L132" s="1"/>
      <c r="M132" s="1"/>
      <c r="N132" s="1"/>
      <c r="O132" s="1"/>
      <c r="P132" s="1"/>
      <c r="Q132" s="1"/>
      <c r="R132" s="1"/>
      <c r="S132" s="1"/>
      <c r="T132" s="1"/>
      <c r="U132" s="1"/>
      <c r="V132" s="1"/>
      <c r="W132" s="1"/>
      <c r="X132" s="1"/>
      <c r="Y132" s="1"/>
      <c r="Z132" s="1"/>
      <c r="AA132" s="1"/>
      <c r="AB132" s="1"/>
      <c r="AC132" s="1"/>
      <c r="AD132" s="1"/>
      <c r="AE132" s="1"/>
      <c r="AF132" s="1"/>
      <c r="AG132" s="1"/>
      <c r="AH132" s="1"/>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c r="BO132" s="1"/>
      <c r="BP132" s="1"/>
      <c r="BQ132" s="1"/>
      <c r="BR132" s="1"/>
      <c r="BS132" s="1"/>
      <c r="BT132" s="1"/>
      <c r="BU132" s="1"/>
      <c r="BV132" s="1"/>
      <c r="BW132" s="1"/>
      <c r="BX132" s="1"/>
      <c r="BY132" s="1"/>
      <c r="BZ132" s="1"/>
      <c r="CA132" s="1"/>
      <c r="CB132" s="1"/>
      <c r="CC132" s="1"/>
      <c r="CD132" s="1"/>
      <c r="CE132" s="1"/>
      <c r="CF132" s="1"/>
      <c r="CG132" s="1"/>
      <c r="CH132" s="1"/>
      <c r="CI132" s="1"/>
      <c r="CJ132" s="1"/>
      <c r="CK132" s="1"/>
      <c r="CL132" s="1"/>
      <c r="CM132" s="1"/>
      <c r="CN132" s="1"/>
      <c r="CO132" s="1"/>
      <c r="CP132" s="1"/>
      <c r="CQ132" s="1"/>
      <c r="CR132" s="1"/>
      <c r="CS132" s="1"/>
      <c r="CT132" s="1"/>
      <c r="CU132" s="1"/>
      <c r="CV132" s="1"/>
      <c r="CW132" s="1"/>
      <c r="CX132" s="1"/>
      <c r="CY132" s="1"/>
      <c r="CZ132" s="1"/>
      <c r="DA132" s="1"/>
      <c r="DB132" s="1"/>
      <c r="DC132" s="1"/>
      <c r="DD132" s="1"/>
      <c r="DE132" s="1"/>
      <c r="DF132" s="1"/>
      <c r="DG132" s="1"/>
      <c r="DH132" s="1"/>
      <c r="DI132" s="1"/>
      <c r="DJ132" s="1"/>
      <c r="DK132" s="1"/>
      <c r="DL132" s="1"/>
      <c r="DM132" s="1"/>
      <c r="DN132" s="1"/>
      <c r="DO132" s="1"/>
      <c r="DP132" s="1"/>
      <c r="DQ132" s="1"/>
      <c r="DR132" s="1"/>
      <c r="DS132" s="1"/>
      <c r="DT132" s="1"/>
      <c r="DU132" s="1"/>
      <c r="DV132" s="1"/>
      <c r="DW132" s="1"/>
      <c r="DX132" s="1"/>
      <c r="DY132" s="1"/>
      <c r="DZ132" s="1"/>
      <c r="EA132" s="1"/>
      <c r="EB132" s="1"/>
      <c r="EC132" s="1"/>
      <c r="ED132" s="1"/>
      <c r="EE132" s="1"/>
    </row>
    <row r="133" spans="11:135" s="2" customFormat="1" x14ac:dyDescent="0.2">
      <c r="K133" s="1"/>
      <c r="L133" s="1"/>
      <c r="M133" s="1"/>
      <c r="N133" s="1"/>
      <c r="O133" s="1"/>
      <c r="P133" s="1"/>
      <c r="Q133" s="1"/>
      <c r="R133" s="1"/>
      <c r="S133" s="1"/>
      <c r="T133" s="1"/>
      <c r="U133" s="1"/>
      <c r="V133" s="1"/>
      <c r="W133" s="1"/>
      <c r="X133" s="1"/>
      <c r="Y133" s="1"/>
      <c r="Z133" s="1"/>
      <c r="AA133" s="1"/>
      <c r="AB133" s="1"/>
      <c r="AC133" s="1"/>
      <c r="AD133" s="1"/>
      <c r="AE133" s="1"/>
      <c r="AF133" s="1"/>
      <c r="AG133" s="1"/>
      <c r="AH133" s="1"/>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c r="BO133" s="1"/>
      <c r="BP133" s="1"/>
      <c r="BQ133" s="1"/>
      <c r="BR133" s="1"/>
      <c r="BS133" s="1"/>
      <c r="BT133" s="1"/>
      <c r="BU133" s="1"/>
      <c r="BV133" s="1"/>
      <c r="BW133" s="1"/>
      <c r="BX133" s="1"/>
      <c r="BY133" s="1"/>
      <c r="BZ133" s="1"/>
      <c r="CA133" s="1"/>
      <c r="CB133" s="1"/>
      <c r="CC133" s="1"/>
      <c r="CD133" s="1"/>
      <c r="CE133" s="1"/>
      <c r="CF133" s="1"/>
      <c r="CG133" s="1"/>
      <c r="CH133" s="1"/>
      <c r="CI133" s="1"/>
      <c r="CJ133" s="1"/>
      <c r="CK133" s="1"/>
      <c r="CL133" s="1"/>
      <c r="CM133" s="1"/>
      <c r="CN133" s="1"/>
      <c r="CO133" s="1"/>
      <c r="CP133" s="1"/>
      <c r="CQ133" s="1"/>
      <c r="CR133" s="1"/>
      <c r="CS133" s="1"/>
      <c r="CT133" s="1"/>
      <c r="CU133" s="1"/>
      <c r="CV133" s="1"/>
      <c r="CW133" s="1"/>
      <c r="CX133" s="1"/>
      <c r="CY133" s="1"/>
      <c r="CZ133" s="1"/>
      <c r="DA133" s="1"/>
      <c r="DB133" s="1"/>
      <c r="DC133" s="1"/>
      <c r="DD133" s="1"/>
      <c r="DE133" s="1"/>
      <c r="DF133" s="1"/>
      <c r="DG133" s="1"/>
      <c r="DH133" s="1"/>
      <c r="DI133" s="1"/>
      <c r="DJ133" s="1"/>
      <c r="DK133" s="1"/>
      <c r="DL133" s="1"/>
      <c r="DM133" s="1"/>
      <c r="DN133" s="1"/>
      <c r="DO133" s="1"/>
      <c r="DP133" s="1"/>
      <c r="DQ133" s="1"/>
      <c r="DR133" s="1"/>
      <c r="DS133" s="1"/>
      <c r="DT133" s="1"/>
      <c r="DU133" s="1"/>
      <c r="DV133" s="1"/>
      <c r="DW133" s="1"/>
      <c r="DX133" s="1"/>
      <c r="DY133" s="1"/>
      <c r="DZ133" s="1"/>
      <c r="EA133" s="1"/>
      <c r="EB133" s="1"/>
      <c r="EC133" s="1"/>
      <c r="ED133" s="1"/>
      <c r="EE133" s="1"/>
    </row>
    <row r="134" spans="11:135" s="2" customFormat="1" x14ac:dyDescent="0.2">
      <c r="K134" s="1"/>
      <c r="L134" s="1"/>
      <c r="M134" s="1"/>
      <c r="N134" s="1"/>
      <c r="O134" s="1"/>
      <c r="P134" s="1"/>
      <c r="Q134" s="1"/>
      <c r="R134" s="1"/>
      <c r="S134" s="1"/>
      <c r="T134" s="1"/>
      <c r="U134" s="1"/>
      <c r="V134" s="1"/>
      <c r="W134" s="1"/>
      <c r="X134" s="1"/>
      <c r="Y134" s="1"/>
      <c r="Z134" s="1"/>
      <c r="AA134" s="1"/>
      <c r="AB134" s="1"/>
      <c r="AC134" s="1"/>
      <c r="AD134" s="1"/>
      <c r="AE134" s="1"/>
      <c r="AF134" s="1"/>
      <c r="AG134" s="1"/>
      <c r="AH134" s="1"/>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c r="BO134" s="1"/>
      <c r="BP134" s="1"/>
      <c r="BQ134" s="1"/>
      <c r="BR134" s="1"/>
      <c r="BS134" s="1"/>
      <c r="BT134" s="1"/>
      <c r="BU134" s="1"/>
      <c r="BV134" s="1"/>
      <c r="BW134" s="1"/>
      <c r="BX134" s="1"/>
      <c r="BY134" s="1"/>
      <c r="BZ134" s="1"/>
      <c r="CA134" s="1"/>
      <c r="CB134" s="1"/>
      <c r="CC134" s="1"/>
      <c r="CD134" s="1"/>
      <c r="CE134" s="1"/>
      <c r="CF134" s="1"/>
      <c r="CG134" s="1"/>
      <c r="CH134" s="1"/>
      <c r="CI134" s="1"/>
      <c r="CJ134" s="1"/>
      <c r="CK134" s="1"/>
      <c r="CL134" s="1"/>
      <c r="CM134" s="1"/>
      <c r="CN134" s="1"/>
      <c r="CO134" s="1"/>
      <c r="CP134" s="1"/>
      <c r="CQ134" s="1"/>
      <c r="CR134" s="1"/>
      <c r="CS134" s="1"/>
      <c r="CT134" s="1"/>
      <c r="CU134" s="1"/>
      <c r="CV134" s="1"/>
      <c r="CW134" s="1"/>
      <c r="CX134" s="1"/>
      <c r="CY134" s="1"/>
      <c r="CZ134" s="1"/>
      <c r="DA134" s="1"/>
      <c r="DB134" s="1"/>
      <c r="DC134" s="1"/>
      <c r="DD134" s="1"/>
      <c r="DE134" s="1"/>
      <c r="DF134" s="1"/>
      <c r="DG134" s="1"/>
      <c r="DH134" s="1"/>
      <c r="DI134" s="1"/>
      <c r="DJ134" s="1"/>
      <c r="DK134" s="1"/>
      <c r="DL134" s="1"/>
      <c r="DM134" s="1"/>
      <c r="DN134" s="1"/>
      <c r="DO134" s="1"/>
      <c r="DP134" s="1"/>
      <c r="DQ134" s="1"/>
      <c r="DR134" s="1"/>
      <c r="DS134" s="1"/>
      <c r="DT134" s="1"/>
      <c r="DU134" s="1"/>
      <c r="DV134" s="1"/>
      <c r="DW134" s="1"/>
      <c r="DX134" s="1"/>
      <c r="DY134" s="1"/>
      <c r="DZ134" s="1"/>
      <c r="EA134" s="1"/>
      <c r="EB134" s="1"/>
      <c r="EC134" s="1"/>
      <c r="ED134" s="1"/>
      <c r="EE134" s="1"/>
    </row>
    <row r="135" spans="11:135" s="2" customFormat="1" x14ac:dyDescent="0.2">
      <c r="K135" s="1"/>
      <c r="L135" s="1"/>
      <c r="M135" s="1"/>
      <c r="N135" s="1"/>
      <c r="O135" s="1"/>
      <c r="P135" s="1"/>
      <c r="Q135" s="1"/>
      <c r="R135" s="1"/>
      <c r="S135" s="1"/>
      <c r="T135" s="1"/>
      <c r="U135" s="1"/>
      <c r="V135" s="1"/>
      <c r="W135" s="1"/>
      <c r="X135" s="1"/>
      <c r="Y135" s="1"/>
      <c r="Z135" s="1"/>
      <c r="AA135" s="1"/>
      <c r="AB135" s="1"/>
      <c r="AC135" s="1"/>
      <c r="AD135" s="1"/>
      <c r="AE135" s="1"/>
      <c r="AF135" s="1"/>
      <c r="AG135" s="1"/>
      <c r="AH135" s="1"/>
      <c r="AI135" s="1"/>
      <c r="AJ135" s="1"/>
      <c r="AK135" s="1"/>
      <c r="AL135" s="1"/>
      <c r="AM135" s="1"/>
      <c r="AN135" s="1"/>
      <c r="AO135" s="1"/>
      <c r="AP135" s="1"/>
      <c r="AQ135" s="1"/>
      <c r="AR135" s="1"/>
      <c r="AS135" s="1"/>
      <c r="AT135" s="1"/>
      <c r="AU135" s="1"/>
      <c r="AV135" s="1"/>
      <c r="AW135" s="1"/>
      <c r="AX135" s="1"/>
      <c r="AY135" s="1"/>
      <c r="AZ135" s="1"/>
      <c r="BA135" s="1"/>
      <c r="BB135" s="1"/>
      <c r="BC135" s="1"/>
      <c r="BD135" s="1"/>
      <c r="BE135" s="1"/>
      <c r="BF135" s="1"/>
      <c r="BG135" s="1"/>
      <c r="BH135" s="1"/>
      <c r="BI135" s="1"/>
      <c r="BJ135" s="1"/>
      <c r="BK135" s="1"/>
      <c r="BL135" s="1"/>
      <c r="BM135" s="1"/>
      <c r="BN135" s="1"/>
      <c r="BO135" s="1"/>
      <c r="BP135" s="1"/>
      <c r="BQ135" s="1"/>
      <c r="BR135" s="1"/>
      <c r="BS135" s="1"/>
      <c r="BT135" s="1"/>
      <c r="BU135" s="1"/>
      <c r="BV135" s="1"/>
      <c r="BW135" s="1"/>
      <c r="BX135" s="1"/>
      <c r="BY135" s="1"/>
      <c r="BZ135" s="1"/>
      <c r="CA135" s="1"/>
      <c r="CB135" s="1"/>
      <c r="CC135" s="1"/>
      <c r="CD135" s="1"/>
      <c r="CE135" s="1"/>
      <c r="CF135" s="1"/>
      <c r="CG135" s="1"/>
      <c r="CH135" s="1"/>
      <c r="CI135" s="1"/>
      <c r="CJ135" s="1"/>
      <c r="CK135" s="1"/>
      <c r="CL135" s="1"/>
      <c r="CM135" s="1"/>
      <c r="CN135" s="1"/>
      <c r="CO135" s="1"/>
      <c r="CP135" s="1"/>
      <c r="CQ135" s="1"/>
      <c r="CR135" s="1"/>
      <c r="CS135" s="1"/>
      <c r="CT135" s="1"/>
      <c r="CU135" s="1"/>
      <c r="CV135" s="1"/>
      <c r="CW135" s="1"/>
      <c r="CX135" s="1"/>
      <c r="CY135" s="1"/>
      <c r="CZ135" s="1"/>
      <c r="DA135" s="1"/>
      <c r="DB135" s="1"/>
      <c r="DC135" s="1"/>
      <c r="DD135" s="1"/>
      <c r="DE135" s="1"/>
      <c r="DF135" s="1"/>
      <c r="DG135" s="1"/>
      <c r="DH135" s="1"/>
      <c r="DI135" s="1"/>
      <c r="DJ135" s="1"/>
      <c r="DK135" s="1"/>
      <c r="DL135" s="1"/>
      <c r="DM135" s="1"/>
      <c r="DN135" s="1"/>
      <c r="DO135" s="1"/>
      <c r="DP135" s="1"/>
      <c r="DQ135" s="1"/>
      <c r="DR135" s="1"/>
      <c r="DS135" s="1"/>
      <c r="DT135" s="1"/>
      <c r="DU135" s="1"/>
      <c r="DV135" s="1"/>
      <c r="DW135" s="1"/>
      <c r="DX135" s="1"/>
      <c r="DY135" s="1"/>
      <c r="DZ135" s="1"/>
      <c r="EA135" s="1"/>
      <c r="EB135" s="1"/>
      <c r="EC135" s="1"/>
      <c r="ED135" s="1"/>
      <c r="EE135" s="1"/>
    </row>
    <row r="136" spans="11:135" s="2" customFormat="1" x14ac:dyDescent="0.2">
      <c r="K136" s="1"/>
      <c r="L136" s="1"/>
      <c r="M136" s="1"/>
      <c r="N136" s="1"/>
      <c r="O136" s="1"/>
      <c r="P136" s="1"/>
      <c r="Q136" s="1"/>
      <c r="R136" s="1"/>
      <c r="S136" s="1"/>
      <c r="T136" s="1"/>
      <c r="U136" s="1"/>
      <c r="V136" s="1"/>
      <c r="W136" s="1"/>
      <c r="X136" s="1"/>
      <c r="Y136" s="1"/>
      <c r="Z136" s="1"/>
      <c r="AA136" s="1"/>
      <c r="AB136" s="1"/>
      <c r="AC136" s="1"/>
      <c r="AD136" s="1"/>
      <c r="AE136" s="1"/>
      <c r="AF136" s="1"/>
      <c r="AG136" s="1"/>
      <c r="AH136" s="1"/>
      <c r="AI136" s="1"/>
      <c r="AJ136" s="1"/>
      <c r="AK136" s="1"/>
      <c r="AL136" s="1"/>
      <c r="AM136" s="1"/>
      <c r="AN136" s="1"/>
      <c r="AO136" s="1"/>
      <c r="AP136" s="1"/>
      <c r="AQ136" s="1"/>
      <c r="AR136" s="1"/>
      <c r="AS136" s="1"/>
      <c r="AT136" s="1"/>
      <c r="AU136" s="1"/>
      <c r="AV136" s="1"/>
      <c r="AW136" s="1"/>
      <c r="AX136" s="1"/>
      <c r="AY136" s="1"/>
      <c r="AZ136" s="1"/>
      <c r="BA136" s="1"/>
      <c r="BB136" s="1"/>
      <c r="BC136" s="1"/>
      <c r="BD136" s="1"/>
      <c r="BE136" s="1"/>
      <c r="BF136" s="1"/>
      <c r="BG136" s="1"/>
      <c r="BH136" s="1"/>
      <c r="BI136" s="1"/>
      <c r="BJ136" s="1"/>
      <c r="BK136" s="1"/>
      <c r="BL136" s="1"/>
      <c r="BM136" s="1"/>
      <c r="BN136" s="1"/>
      <c r="BO136" s="1"/>
      <c r="BP136" s="1"/>
      <c r="BQ136" s="1"/>
      <c r="BR136" s="1"/>
      <c r="BS136" s="1"/>
      <c r="BT136" s="1"/>
      <c r="BU136" s="1"/>
      <c r="BV136" s="1"/>
      <c r="BW136" s="1"/>
      <c r="BX136" s="1"/>
      <c r="BY136" s="1"/>
      <c r="BZ136" s="1"/>
      <c r="CA136" s="1"/>
      <c r="CB136" s="1"/>
      <c r="CC136" s="1"/>
      <c r="CD136" s="1"/>
      <c r="CE136" s="1"/>
      <c r="CF136" s="1"/>
      <c r="CG136" s="1"/>
      <c r="CH136" s="1"/>
      <c r="CI136" s="1"/>
      <c r="CJ136" s="1"/>
      <c r="CK136" s="1"/>
      <c r="CL136" s="1"/>
      <c r="CM136" s="1"/>
      <c r="CN136" s="1"/>
      <c r="CO136" s="1"/>
      <c r="CP136" s="1"/>
      <c r="CQ136" s="1"/>
      <c r="CR136" s="1"/>
      <c r="CS136" s="1"/>
      <c r="CT136" s="1"/>
      <c r="CU136" s="1"/>
      <c r="CV136" s="1"/>
      <c r="CW136" s="1"/>
      <c r="CX136" s="1"/>
      <c r="CY136" s="1"/>
      <c r="CZ136" s="1"/>
      <c r="DA136" s="1"/>
      <c r="DB136" s="1"/>
      <c r="DC136" s="1"/>
      <c r="DD136" s="1"/>
      <c r="DE136" s="1"/>
      <c r="DF136" s="1"/>
      <c r="DG136" s="1"/>
      <c r="DH136" s="1"/>
      <c r="DI136" s="1"/>
      <c r="DJ136" s="1"/>
      <c r="DK136" s="1"/>
      <c r="DL136" s="1"/>
      <c r="DM136" s="1"/>
      <c r="DN136" s="1"/>
      <c r="DO136" s="1"/>
      <c r="DP136" s="1"/>
      <c r="DQ136" s="1"/>
      <c r="DR136" s="1"/>
      <c r="DS136" s="1"/>
      <c r="DT136" s="1"/>
      <c r="DU136" s="1"/>
      <c r="DV136" s="1"/>
      <c r="DW136" s="1"/>
      <c r="DX136" s="1"/>
      <c r="DY136" s="1"/>
      <c r="DZ136" s="1"/>
      <c r="EA136" s="1"/>
      <c r="EB136" s="1"/>
      <c r="EC136" s="1"/>
      <c r="ED136" s="1"/>
      <c r="EE136" s="1"/>
    </row>
    <row r="137" spans="11:135" s="2" customFormat="1" x14ac:dyDescent="0.2">
      <c r="K137" s="1"/>
      <c r="L137" s="1"/>
      <c r="M137" s="1"/>
      <c r="N137" s="1"/>
      <c r="O137" s="1"/>
      <c r="P137" s="1"/>
      <c r="Q137" s="1"/>
      <c r="R137" s="1"/>
      <c r="S137" s="1"/>
      <c r="T137" s="1"/>
      <c r="U137" s="1"/>
      <c r="V137" s="1"/>
      <c r="W137" s="1"/>
      <c r="X137" s="1"/>
      <c r="Y137" s="1"/>
      <c r="Z137" s="1"/>
      <c r="AA137" s="1"/>
      <c r="AB137" s="1"/>
      <c r="AC137" s="1"/>
      <c r="AD137" s="1"/>
      <c r="AE137" s="1"/>
      <c r="AF137" s="1"/>
      <c r="AG137" s="1"/>
      <c r="AH137" s="1"/>
      <c r="AI137" s="1"/>
      <c r="AJ137" s="1"/>
      <c r="AK137" s="1"/>
      <c r="AL137" s="1"/>
      <c r="AM137" s="1"/>
      <c r="AN137" s="1"/>
      <c r="AO137" s="1"/>
      <c r="AP137" s="1"/>
      <c r="AQ137" s="1"/>
      <c r="AR137" s="1"/>
      <c r="AS137" s="1"/>
      <c r="AT137" s="1"/>
      <c r="AU137" s="1"/>
      <c r="AV137" s="1"/>
      <c r="AW137" s="1"/>
      <c r="AX137" s="1"/>
      <c r="AY137" s="1"/>
      <c r="AZ137" s="1"/>
      <c r="BA137" s="1"/>
      <c r="BB137" s="1"/>
      <c r="BC137" s="1"/>
      <c r="BD137" s="1"/>
      <c r="BE137" s="1"/>
      <c r="BF137" s="1"/>
      <c r="BG137" s="1"/>
      <c r="BH137" s="1"/>
      <c r="BI137" s="1"/>
      <c r="BJ137" s="1"/>
      <c r="BK137" s="1"/>
      <c r="BL137" s="1"/>
      <c r="BM137" s="1"/>
      <c r="BN137" s="1"/>
      <c r="BO137" s="1"/>
      <c r="BP137" s="1"/>
      <c r="BQ137" s="1"/>
      <c r="BR137" s="1"/>
      <c r="BS137" s="1"/>
      <c r="BT137" s="1"/>
      <c r="BU137" s="1"/>
      <c r="BV137" s="1"/>
      <c r="BW137" s="1"/>
      <c r="BX137" s="1"/>
      <c r="BY137" s="1"/>
      <c r="BZ137" s="1"/>
      <c r="CA137" s="1"/>
      <c r="CB137" s="1"/>
      <c r="CC137" s="1"/>
      <c r="CD137" s="1"/>
      <c r="CE137" s="1"/>
      <c r="CF137" s="1"/>
      <c r="CG137" s="1"/>
      <c r="CH137" s="1"/>
      <c r="CI137" s="1"/>
      <c r="CJ137" s="1"/>
      <c r="CK137" s="1"/>
      <c r="CL137" s="1"/>
      <c r="CM137" s="1"/>
      <c r="CN137" s="1"/>
      <c r="CO137" s="1"/>
      <c r="CP137" s="1"/>
      <c r="CQ137" s="1"/>
      <c r="CR137" s="1"/>
      <c r="CS137" s="1"/>
      <c r="CT137" s="1"/>
      <c r="CU137" s="1"/>
      <c r="CV137" s="1"/>
      <c r="CW137" s="1"/>
      <c r="CX137" s="1"/>
      <c r="CY137" s="1"/>
      <c r="CZ137" s="1"/>
      <c r="DA137" s="1"/>
      <c r="DB137" s="1"/>
      <c r="DC137" s="1"/>
      <c r="DD137" s="1"/>
      <c r="DE137" s="1"/>
      <c r="DF137" s="1"/>
      <c r="DG137" s="1"/>
      <c r="DH137" s="1"/>
      <c r="DI137" s="1"/>
      <c r="DJ137" s="1"/>
      <c r="DK137" s="1"/>
      <c r="DL137" s="1"/>
      <c r="DM137" s="1"/>
      <c r="DN137" s="1"/>
      <c r="DO137" s="1"/>
      <c r="DP137" s="1"/>
      <c r="DQ137" s="1"/>
      <c r="DR137" s="1"/>
      <c r="DS137" s="1"/>
      <c r="DT137" s="1"/>
      <c r="DU137" s="1"/>
      <c r="DV137" s="1"/>
      <c r="DW137" s="1"/>
      <c r="DX137" s="1"/>
      <c r="DY137" s="1"/>
      <c r="DZ137" s="1"/>
      <c r="EA137" s="1"/>
      <c r="EB137" s="1"/>
      <c r="EC137" s="1"/>
      <c r="ED137" s="1"/>
      <c r="EE137" s="1"/>
    </row>
    <row r="138" spans="11:135" s="2" customFormat="1" x14ac:dyDescent="0.2">
      <c r="K138" s="1"/>
      <c r="L138" s="1"/>
      <c r="M138" s="1"/>
      <c r="N138" s="1"/>
      <c r="O138" s="1"/>
      <c r="P138" s="1"/>
      <c r="Q138" s="1"/>
      <c r="R138" s="1"/>
      <c r="S138" s="1"/>
      <c r="T138" s="1"/>
      <c r="U138" s="1"/>
      <c r="V138" s="1"/>
      <c r="W138" s="1"/>
      <c r="X138" s="1"/>
      <c r="Y138" s="1"/>
      <c r="Z138" s="1"/>
      <c r="AA138" s="1"/>
      <c r="AB138" s="1"/>
      <c r="AC138" s="1"/>
      <c r="AD138" s="1"/>
      <c r="AE138" s="1"/>
      <c r="AF138" s="1"/>
      <c r="AG138" s="1"/>
      <c r="AH138" s="1"/>
      <c r="AI138" s="1"/>
      <c r="AJ138" s="1"/>
      <c r="AK138" s="1"/>
      <c r="AL138" s="1"/>
      <c r="AM138" s="1"/>
      <c r="AN138" s="1"/>
      <c r="AO138" s="1"/>
      <c r="AP138" s="1"/>
      <c r="AQ138" s="1"/>
      <c r="AR138" s="1"/>
      <c r="AS138" s="1"/>
      <c r="AT138" s="1"/>
      <c r="AU138" s="1"/>
      <c r="AV138" s="1"/>
      <c r="AW138" s="1"/>
      <c r="AX138" s="1"/>
      <c r="AY138" s="1"/>
      <c r="AZ138" s="1"/>
      <c r="BA138" s="1"/>
      <c r="BB138" s="1"/>
      <c r="BC138" s="1"/>
      <c r="BD138" s="1"/>
      <c r="BE138" s="1"/>
      <c r="BF138" s="1"/>
      <c r="BG138" s="1"/>
      <c r="BH138" s="1"/>
      <c r="BI138" s="1"/>
      <c r="BJ138" s="1"/>
      <c r="BK138" s="1"/>
      <c r="BL138" s="1"/>
      <c r="BM138" s="1"/>
      <c r="BN138" s="1"/>
      <c r="BO138" s="1"/>
      <c r="BP138" s="1"/>
      <c r="BQ138" s="1"/>
      <c r="BR138" s="1"/>
      <c r="BS138" s="1"/>
      <c r="BT138" s="1"/>
      <c r="BU138" s="1"/>
      <c r="BV138" s="1"/>
      <c r="BW138" s="1"/>
      <c r="BX138" s="1"/>
      <c r="BY138" s="1"/>
      <c r="BZ138" s="1"/>
      <c r="CA138" s="1"/>
      <c r="CB138" s="1"/>
      <c r="CC138" s="1"/>
      <c r="CD138" s="1"/>
      <c r="CE138" s="1"/>
      <c r="CF138" s="1"/>
      <c r="CG138" s="1"/>
      <c r="CH138" s="1"/>
      <c r="CI138" s="1"/>
      <c r="CJ138" s="1"/>
      <c r="CK138" s="1"/>
      <c r="CL138" s="1"/>
      <c r="CM138" s="1"/>
      <c r="CN138" s="1"/>
      <c r="CO138" s="1"/>
      <c r="CP138" s="1"/>
      <c r="CQ138" s="1"/>
      <c r="CR138" s="1"/>
      <c r="CS138" s="1"/>
      <c r="CT138" s="1"/>
      <c r="CU138" s="1"/>
      <c r="CV138" s="1"/>
      <c r="CW138" s="1"/>
      <c r="CX138" s="1"/>
      <c r="CY138" s="1"/>
      <c r="CZ138" s="1"/>
      <c r="DA138" s="1"/>
      <c r="DB138" s="1"/>
      <c r="DC138" s="1"/>
      <c r="DD138" s="1"/>
      <c r="DE138" s="1"/>
      <c r="DF138" s="1"/>
      <c r="DG138" s="1"/>
      <c r="DH138" s="1"/>
      <c r="DI138" s="1"/>
      <c r="DJ138" s="1"/>
      <c r="DK138" s="1"/>
      <c r="DL138" s="1"/>
      <c r="DM138" s="1"/>
      <c r="DN138" s="1"/>
      <c r="DO138" s="1"/>
      <c r="DP138" s="1"/>
      <c r="DQ138" s="1"/>
      <c r="DR138" s="1"/>
      <c r="DS138" s="1"/>
      <c r="DT138" s="1"/>
      <c r="DU138" s="1"/>
      <c r="DV138" s="1"/>
      <c r="DW138" s="1"/>
      <c r="DX138" s="1"/>
      <c r="DY138" s="1"/>
      <c r="DZ138" s="1"/>
      <c r="EA138" s="1"/>
      <c r="EB138" s="1"/>
      <c r="EC138" s="1"/>
      <c r="ED138" s="1"/>
      <c r="EE138" s="1"/>
    </row>
    <row r="139" spans="11:135" s="2" customFormat="1" x14ac:dyDescent="0.2">
      <c r="K139" s="1"/>
      <c r="L139" s="1"/>
      <c r="M139" s="1"/>
      <c r="N139" s="1"/>
      <c r="O139" s="1"/>
      <c r="P139" s="1"/>
      <c r="Q139" s="1"/>
      <c r="R139" s="1"/>
      <c r="S139" s="1"/>
      <c r="T139" s="1"/>
      <c r="U139" s="1"/>
      <c r="V139" s="1"/>
      <c r="W139" s="1"/>
      <c r="X139" s="1"/>
      <c r="Y139" s="1"/>
      <c r="Z139" s="1"/>
      <c r="AA139" s="1"/>
      <c r="AB139" s="1"/>
      <c r="AC139" s="1"/>
      <c r="AD139" s="1"/>
      <c r="AE139" s="1"/>
      <c r="AF139" s="1"/>
      <c r="AG139" s="1"/>
      <c r="AH139" s="1"/>
      <c r="AI139" s="1"/>
      <c r="AJ139" s="1"/>
      <c r="AK139" s="1"/>
      <c r="AL139" s="1"/>
      <c r="AM139" s="1"/>
      <c r="AN139" s="1"/>
      <c r="AO139" s="1"/>
      <c r="AP139" s="1"/>
      <c r="AQ139" s="1"/>
      <c r="AR139" s="1"/>
      <c r="AS139" s="1"/>
      <c r="AT139" s="1"/>
      <c r="AU139" s="1"/>
      <c r="AV139" s="1"/>
      <c r="AW139" s="1"/>
      <c r="AX139" s="1"/>
      <c r="AY139" s="1"/>
      <c r="AZ139" s="1"/>
      <c r="BA139" s="1"/>
      <c r="BB139" s="1"/>
      <c r="BC139" s="1"/>
      <c r="BD139" s="1"/>
      <c r="BE139" s="1"/>
      <c r="BF139" s="1"/>
      <c r="BG139" s="1"/>
      <c r="BH139" s="1"/>
      <c r="BI139" s="1"/>
      <c r="BJ139" s="1"/>
      <c r="BK139" s="1"/>
      <c r="BL139" s="1"/>
      <c r="BM139" s="1"/>
      <c r="BN139" s="1"/>
      <c r="BO139" s="1"/>
      <c r="BP139" s="1"/>
      <c r="BQ139" s="1"/>
      <c r="BR139" s="1"/>
      <c r="BS139" s="1"/>
      <c r="BT139" s="1"/>
      <c r="BU139" s="1"/>
      <c r="BV139" s="1"/>
      <c r="BW139" s="1"/>
      <c r="BX139" s="1"/>
      <c r="BY139" s="1"/>
      <c r="BZ139" s="1"/>
      <c r="CA139" s="1"/>
      <c r="CB139" s="1"/>
      <c r="CC139" s="1"/>
      <c r="CD139" s="1"/>
      <c r="CE139" s="1"/>
      <c r="CF139" s="1"/>
      <c r="CG139" s="1"/>
      <c r="CH139" s="1"/>
      <c r="CI139" s="1"/>
      <c r="CJ139" s="1"/>
      <c r="CK139" s="1"/>
      <c r="CL139" s="1"/>
      <c r="CM139" s="1"/>
      <c r="CN139" s="1"/>
      <c r="CO139" s="1"/>
      <c r="CP139" s="1"/>
      <c r="CQ139" s="1"/>
      <c r="CR139" s="1"/>
      <c r="CS139" s="1"/>
      <c r="CT139" s="1"/>
      <c r="CU139" s="1"/>
      <c r="CV139" s="1"/>
      <c r="CW139" s="1"/>
      <c r="CX139" s="1"/>
      <c r="CY139" s="1"/>
      <c r="CZ139" s="1"/>
      <c r="DA139" s="1"/>
      <c r="DB139" s="1"/>
      <c r="DC139" s="1"/>
      <c r="DD139" s="1"/>
      <c r="DE139" s="1"/>
      <c r="DF139" s="1"/>
      <c r="DG139" s="1"/>
      <c r="DH139" s="1"/>
      <c r="DI139" s="1"/>
      <c r="DJ139" s="1"/>
      <c r="DK139" s="1"/>
      <c r="DL139" s="1"/>
      <c r="DM139" s="1"/>
      <c r="DN139" s="1"/>
      <c r="DO139" s="1"/>
      <c r="DP139" s="1"/>
      <c r="DQ139" s="1"/>
      <c r="DR139" s="1"/>
      <c r="DS139" s="1"/>
      <c r="DT139" s="1"/>
      <c r="DU139" s="1"/>
      <c r="DV139" s="1"/>
      <c r="DW139" s="1"/>
      <c r="DX139" s="1"/>
      <c r="DY139" s="1"/>
      <c r="DZ139" s="1"/>
      <c r="EA139" s="1"/>
      <c r="EB139" s="1"/>
      <c r="EC139" s="1"/>
      <c r="ED139" s="1"/>
      <c r="EE139" s="1"/>
    </row>
    <row r="140" spans="11:135" s="2" customFormat="1" x14ac:dyDescent="0.2">
      <c r="K140" s="1"/>
      <c r="L140" s="1"/>
      <c r="M140" s="1"/>
      <c r="N140" s="1"/>
      <c r="O140" s="1"/>
      <c r="P140" s="1"/>
      <c r="Q140" s="1"/>
      <c r="R140" s="1"/>
      <c r="S140" s="1"/>
      <c r="T140" s="1"/>
      <c r="U140" s="1"/>
      <c r="V140" s="1"/>
      <c r="W140" s="1"/>
      <c r="X140" s="1"/>
      <c r="Y140" s="1"/>
      <c r="Z140" s="1"/>
      <c r="AA140" s="1"/>
      <c r="AB140" s="1"/>
      <c r="AC140" s="1"/>
      <c r="AD140" s="1"/>
      <c r="AE140" s="1"/>
      <c r="AF140" s="1"/>
      <c r="AG140" s="1"/>
      <c r="AH140" s="1"/>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c r="BO140" s="1"/>
      <c r="BP140" s="1"/>
      <c r="BQ140" s="1"/>
      <c r="BR140" s="1"/>
      <c r="BS140" s="1"/>
      <c r="BT140" s="1"/>
      <c r="BU140" s="1"/>
      <c r="BV140" s="1"/>
      <c r="BW140" s="1"/>
      <c r="BX140" s="1"/>
      <c r="BY140" s="1"/>
      <c r="BZ140" s="1"/>
      <c r="CA140" s="1"/>
      <c r="CB140" s="1"/>
      <c r="CC140" s="1"/>
      <c r="CD140" s="1"/>
      <c r="CE140" s="1"/>
      <c r="CF140" s="1"/>
      <c r="CG140" s="1"/>
      <c r="CH140" s="1"/>
      <c r="CI140" s="1"/>
      <c r="CJ140" s="1"/>
      <c r="CK140" s="1"/>
      <c r="CL140" s="1"/>
      <c r="CM140" s="1"/>
      <c r="CN140" s="1"/>
      <c r="CO140" s="1"/>
      <c r="CP140" s="1"/>
      <c r="CQ140" s="1"/>
      <c r="CR140" s="1"/>
      <c r="CS140" s="1"/>
      <c r="CT140" s="1"/>
      <c r="CU140" s="1"/>
      <c r="CV140" s="1"/>
      <c r="CW140" s="1"/>
      <c r="CX140" s="1"/>
      <c r="CY140" s="1"/>
      <c r="CZ140" s="1"/>
      <c r="DA140" s="1"/>
      <c r="DB140" s="1"/>
      <c r="DC140" s="1"/>
      <c r="DD140" s="1"/>
      <c r="DE140" s="1"/>
      <c r="DF140" s="1"/>
      <c r="DG140" s="1"/>
      <c r="DH140" s="1"/>
      <c r="DI140" s="1"/>
      <c r="DJ140" s="1"/>
      <c r="DK140" s="1"/>
      <c r="DL140" s="1"/>
      <c r="DM140" s="1"/>
      <c r="DN140" s="1"/>
      <c r="DO140" s="1"/>
      <c r="DP140" s="1"/>
      <c r="DQ140" s="1"/>
      <c r="DR140" s="1"/>
      <c r="DS140" s="1"/>
      <c r="DT140" s="1"/>
      <c r="DU140" s="1"/>
      <c r="DV140" s="1"/>
      <c r="DW140" s="1"/>
      <c r="DX140" s="1"/>
      <c r="DY140" s="1"/>
      <c r="DZ140" s="1"/>
      <c r="EA140" s="1"/>
      <c r="EB140" s="1"/>
      <c r="EC140" s="1"/>
      <c r="ED140" s="1"/>
      <c r="EE140" s="1"/>
    </row>
    <row r="141" spans="11:135" s="2" customFormat="1" x14ac:dyDescent="0.2">
      <c r="K141" s="1"/>
      <c r="L141" s="1"/>
      <c r="M141" s="1"/>
      <c r="N141" s="1"/>
      <c r="O141" s="1"/>
      <c r="P141" s="1"/>
      <c r="Q141" s="1"/>
      <c r="R141" s="1"/>
      <c r="S141" s="1"/>
      <c r="T141" s="1"/>
      <c r="U141" s="1"/>
      <c r="V141" s="1"/>
      <c r="W141" s="1"/>
      <c r="X141" s="1"/>
      <c r="Y141" s="1"/>
      <c r="Z141" s="1"/>
      <c r="AA141" s="1"/>
      <c r="AB141" s="1"/>
      <c r="AC141" s="1"/>
      <c r="AD141" s="1"/>
      <c r="AE141" s="1"/>
      <c r="AF141" s="1"/>
      <c r="AG141" s="1"/>
      <c r="AH141" s="1"/>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c r="BO141" s="1"/>
      <c r="BP141" s="1"/>
      <c r="BQ141" s="1"/>
      <c r="BR141" s="1"/>
      <c r="BS141" s="1"/>
      <c r="BT141" s="1"/>
      <c r="BU141" s="1"/>
      <c r="BV141" s="1"/>
      <c r="BW141" s="1"/>
      <c r="BX141" s="1"/>
      <c r="BY141" s="1"/>
      <c r="BZ141" s="1"/>
      <c r="CA141" s="1"/>
      <c r="CB141" s="1"/>
      <c r="CC141" s="1"/>
      <c r="CD141" s="1"/>
      <c r="CE141" s="1"/>
      <c r="CF141" s="1"/>
      <c r="CG141" s="1"/>
      <c r="CH141" s="1"/>
      <c r="CI141" s="1"/>
      <c r="CJ141" s="1"/>
      <c r="CK141" s="1"/>
      <c r="CL141" s="1"/>
      <c r="CM141" s="1"/>
      <c r="CN141" s="1"/>
      <c r="CO141" s="1"/>
      <c r="CP141" s="1"/>
      <c r="CQ141" s="1"/>
      <c r="CR141" s="1"/>
      <c r="CS141" s="1"/>
      <c r="CT141" s="1"/>
      <c r="CU141" s="1"/>
      <c r="CV141" s="1"/>
      <c r="CW141" s="1"/>
      <c r="CX141" s="1"/>
      <c r="CY141" s="1"/>
      <c r="CZ141" s="1"/>
      <c r="DA141" s="1"/>
      <c r="DB141" s="1"/>
      <c r="DC141" s="1"/>
      <c r="DD141" s="1"/>
      <c r="DE141" s="1"/>
      <c r="DF141" s="1"/>
      <c r="DG141" s="1"/>
      <c r="DH141" s="1"/>
      <c r="DI141" s="1"/>
      <c r="DJ141" s="1"/>
      <c r="DK141" s="1"/>
      <c r="DL141" s="1"/>
      <c r="DM141" s="1"/>
      <c r="DN141" s="1"/>
      <c r="DO141" s="1"/>
      <c r="DP141" s="1"/>
      <c r="DQ141" s="1"/>
      <c r="DR141" s="1"/>
      <c r="DS141" s="1"/>
      <c r="DT141" s="1"/>
      <c r="DU141" s="1"/>
      <c r="DV141" s="1"/>
      <c r="DW141" s="1"/>
      <c r="DX141" s="1"/>
      <c r="DY141" s="1"/>
      <c r="DZ141" s="1"/>
      <c r="EA141" s="1"/>
      <c r="EB141" s="1"/>
      <c r="EC141" s="1"/>
      <c r="ED141" s="1"/>
      <c r="EE141" s="1"/>
    </row>
    <row r="142" spans="11:135" s="2" customFormat="1" x14ac:dyDescent="0.2">
      <c r="K142" s="1"/>
      <c r="L142" s="1"/>
      <c r="M142" s="1"/>
      <c r="N142" s="1"/>
      <c r="O142" s="1"/>
      <c r="P142" s="1"/>
      <c r="Q142" s="1"/>
      <c r="R142" s="1"/>
      <c r="S142" s="1"/>
      <c r="T142" s="1"/>
      <c r="U142" s="1"/>
      <c r="V142" s="1"/>
      <c r="W142" s="1"/>
      <c r="X142" s="1"/>
      <c r="Y142" s="1"/>
      <c r="Z142" s="1"/>
      <c r="AA142" s="1"/>
      <c r="AB142" s="1"/>
      <c r="AC142" s="1"/>
      <c r="AD142" s="1"/>
      <c r="AE142" s="1"/>
      <c r="AF142" s="1"/>
      <c r="AG142" s="1"/>
      <c r="AH142" s="1"/>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c r="BO142" s="1"/>
      <c r="BP142" s="1"/>
      <c r="BQ142" s="1"/>
      <c r="BR142" s="1"/>
      <c r="BS142" s="1"/>
      <c r="BT142" s="1"/>
      <c r="BU142" s="1"/>
      <c r="BV142" s="1"/>
      <c r="BW142" s="1"/>
      <c r="BX142" s="1"/>
      <c r="BY142" s="1"/>
      <c r="BZ142" s="1"/>
      <c r="CA142" s="1"/>
      <c r="CB142" s="1"/>
      <c r="CC142" s="1"/>
      <c r="CD142" s="1"/>
      <c r="CE142" s="1"/>
      <c r="CF142" s="1"/>
      <c r="CG142" s="1"/>
      <c r="CH142" s="1"/>
      <c r="CI142" s="1"/>
      <c r="CJ142" s="1"/>
      <c r="CK142" s="1"/>
      <c r="CL142" s="1"/>
      <c r="CM142" s="1"/>
      <c r="CN142" s="1"/>
      <c r="CO142" s="1"/>
      <c r="CP142" s="1"/>
      <c r="CQ142" s="1"/>
      <c r="CR142" s="1"/>
      <c r="CS142" s="1"/>
      <c r="CT142" s="1"/>
      <c r="CU142" s="1"/>
      <c r="CV142" s="1"/>
      <c r="CW142" s="1"/>
      <c r="CX142" s="1"/>
      <c r="CY142" s="1"/>
      <c r="CZ142" s="1"/>
      <c r="DA142" s="1"/>
      <c r="DB142" s="1"/>
      <c r="DC142" s="1"/>
      <c r="DD142" s="1"/>
      <c r="DE142" s="1"/>
      <c r="DF142" s="1"/>
      <c r="DG142" s="1"/>
      <c r="DH142" s="1"/>
      <c r="DI142" s="1"/>
      <c r="DJ142" s="1"/>
      <c r="DK142" s="1"/>
      <c r="DL142" s="1"/>
      <c r="DM142" s="1"/>
      <c r="DN142" s="1"/>
      <c r="DO142" s="1"/>
      <c r="DP142" s="1"/>
      <c r="DQ142" s="1"/>
      <c r="DR142" s="1"/>
      <c r="DS142" s="1"/>
      <c r="DT142" s="1"/>
      <c r="DU142" s="1"/>
      <c r="DV142" s="1"/>
      <c r="DW142" s="1"/>
      <c r="DX142" s="1"/>
      <c r="DY142" s="1"/>
      <c r="DZ142" s="1"/>
      <c r="EA142" s="1"/>
      <c r="EB142" s="1"/>
      <c r="EC142" s="1"/>
      <c r="ED142" s="1"/>
      <c r="EE142" s="1"/>
    </row>
    <row r="143" spans="11:135" s="2" customFormat="1" x14ac:dyDescent="0.2">
      <c r="K143" s="1"/>
      <c r="L143" s="1"/>
      <c r="M143" s="1"/>
      <c r="N143" s="1"/>
      <c r="O143" s="1"/>
      <c r="P143" s="1"/>
      <c r="Q143" s="1"/>
      <c r="R143" s="1"/>
      <c r="S143" s="1"/>
      <c r="T143" s="1"/>
      <c r="U143" s="1"/>
      <c r="V143" s="1"/>
      <c r="W143" s="1"/>
      <c r="X143" s="1"/>
      <c r="Y143" s="1"/>
      <c r="Z143" s="1"/>
      <c r="AA143" s="1"/>
      <c r="AB143" s="1"/>
      <c r="AC143" s="1"/>
      <c r="AD143" s="1"/>
      <c r="AE143" s="1"/>
      <c r="AF143" s="1"/>
      <c r="AG143" s="1"/>
      <c r="AH143" s="1"/>
      <c r="AI143" s="1"/>
      <c r="AJ143" s="1"/>
      <c r="AK143" s="1"/>
      <c r="AL143" s="1"/>
      <c r="AM143" s="1"/>
      <c r="AN143" s="1"/>
      <c r="AO143" s="1"/>
      <c r="AP143" s="1"/>
      <c r="AQ143" s="1"/>
      <c r="AR143" s="1"/>
      <c r="AS143" s="1"/>
      <c r="AT143" s="1"/>
      <c r="AU143" s="1"/>
      <c r="AV143" s="1"/>
      <c r="AW143" s="1"/>
      <c r="AX143" s="1"/>
      <c r="AY143" s="1"/>
      <c r="AZ143" s="1"/>
      <c r="BA143" s="1"/>
      <c r="BB143" s="1"/>
      <c r="BC143" s="1"/>
      <c r="BD143" s="1"/>
      <c r="BE143" s="1"/>
      <c r="BF143" s="1"/>
      <c r="BG143" s="1"/>
      <c r="BH143" s="1"/>
      <c r="BI143" s="1"/>
      <c r="BJ143" s="1"/>
      <c r="BK143" s="1"/>
      <c r="BL143" s="1"/>
      <c r="BM143" s="1"/>
      <c r="BN143" s="1"/>
      <c r="BO143" s="1"/>
      <c r="BP143" s="1"/>
      <c r="BQ143" s="1"/>
      <c r="BR143" s="1"/>
      <c r="BS143" s="1"/>
      <c r="BT143" s="1"/>
      <c r="BU143" s="1"/>
      <c r="BV143" s="1"/>
      <c r="BW143" s="1"/>
      <c r="BX143" s="1"/>
      <c r="BY143" s="1"/>
      <c r="BZ143" s="1"/>
      <c r="CA143" s="1"/>
      <c r="CB143" s="1"/>
      <c r="CC143" s="1"/>
      <c r="CD143" s="1"/>
      <c r="CE143" s="1"/>
      <c r="CF143" s="1"/>
      <c r="CG143" s="1"/>
      <c r="CH143" s="1"/>
      <c r="CI143" s="1"/>
      <c r="CJ143" s="1"/>
      <c r="CK143" s="1"/>
      <c r="CL143" s="1"/>
      <c r="CM143" s="1"/>
      <c r="CN143" s="1"/>
      <c r="CO143" s="1"/>
      <c r="CP143" s="1"/>
      <c r="CQ143" s="1"/>
      <c r="CR143" s="1"/>
      <c r="CS143" s="1"/>
      <c r="CT143" s="1"/>
      <c r="CU143" s="1"/>
      <c r="CV143" s="1"/>
      <c r="CW143" s="1"/>
      <c r="CX143" s="1"/>
      <c r="CY143" s="1"/>
      <c r="CZ143" s="1"/>
      <c r="DA143" s="1"/>
      <c r="DB143" s="1"/>
      <c r="DC143" s="1"/>
      <c r="DD143" s="1"/>
      <c r="DE143" s="1"/>
      <c r="DF143" s="1"/>
      <c r="DG143" s="1"/>
      <c r="DH143" s="1"/>
      <c r="DI143" s="1"/>
      <c r="DJ143" s="1"/>
      <c r="DK143" s="1"/>
      <c r="DL143" s="1"/>
      <c r="DM143" s="1"/>
      <c r="DN143" s="1"/>
      <c r="DO143" s="1"/>
      <c r="DP143" s="1"/>
      <c r="DQ143" s="1"/>
      <c r="DR143" s="1"/>
      <c r="DS143" s="1"/>
      <c r="DT143" s="1"/>
      <c r="DU143" s="1"/>
      <c r="DV143" s="1"/>
      <c r="DW143" s="1"/>
      <c r="DX143" s="1"/>
      <c r="DY143" s="1"/>
      <c r="DZ143" s="1"/>
      <c r="EA143" s="1"/>
      <c r="EB143" s="1"/>
      <c r="EC143" s="1"/>
      <c r="ED143" s="1"/>
      <c r="EE143" s="1"/>
    </row>
    <row r="144" spans="11:135" s="2" customFormat="1" x14ac:dyDescent="0.2">
      <c r="K144" s="1"/>
      <c r="L144" s="1"/>
      <c r="M144" s="1"/>
      <c r="N144" s="1"/>
      <c r="O144" s="1"/>
      <c r="P144" s="1"/>
      <c r="Q144" s="1"/>
      <c r="R144" s="1"/>
      <c r="S144" s="1"/>
      <c r="T144" s="1"/>
      <c r="U144" s="1"/>
      <c r="V144" s="1"/>
      <c r="W144" s="1"/>
      <c r="X144" s="1"/>
      <c r="Y144" s="1"/>
      <c r="Z144" s="1"/>
      <c r="AA144" s="1"/>
      <c r="AB144" s="1"/>
      <c r="AC144" s="1"/>
      <c r="AD144" s="1"/>
      <c r="AE144" s="1"/>
      <c r="AF144" s="1"/>
      <c r="AG144" s="1"/>
      <c r="AH144" s="1"/>
      <c r="AI144" s="1"/>
      <c r="AJ144" s="1"/>
      <c r="AK144" s="1"/>
      <c r="AL144" s="1"/>
      <c r="AM144" s="1"/>
      <c r="AN144" s="1"/>
      <c r="AO144" s="1"/>
      <c r="AP144" s="1"/>
      <c r="AQ144" s="1"/>
      <c r="AR144" s="1"/>
      <c r="AS144" s="1"/>
      <c r="AT144" s="1"/>
      <c r="AU144" s="1"/>
      <c r="AV144" s="1"/>
      <c r="AW144" s="1"/>
      <c r="AX144" s="1"/>
      <c r="AY144" s="1"/>
      <c r="AZ144" s="1"/>
      <c r="BA144" s="1"/>
      <c r="BB144" s="1"/>
      <c r="BC144" s="1"/>
      <c r="BD144" s="1"/>
      <c r="BE144" s="1"/>
      <c r="BF144" s="1"/>
      <c r="BG144" s="1"/>
      <c r="BH144" s="1"/>
      <c r="BI144" s="1"/>
      <c r="BJ144" s="1"/>
      <c r="BK144" s="1"/>
      <c r="BL144" s="1"/>
      <c r="BM144" s="1"/>
      <c r="BN144" s="1"/>
      <c r="BO144" s="1"/>
      <c r="BP144" s="1"/>
      <c r="BQ144" s="1"/>
      <c r="BR144" s="1"/>
      <c r="BS144" s="1"/>
      <c r="BT144" s="1"/>
      <c r="BU144" s="1"/>
      <c r="BV144" s="1"/>
      <c r="BW144" s="1"/>
      <c r="BX144" s="1"/>
      <c r="BY144" s="1"/>
      <c r="BZ144" s="1"/>
      <c r="CA144" s="1"/>
      <c r="CB144" s="1"/>
      <c r="CC144" s="1"/>
      <c r="CD144" s="1"/>
      <c r="CE144" s="1"/>
      <c r="CF144" s="1"/>
      <c r="CG144" s="1"/>
      <c r="CH144" s="1"/>
      <c r="CI144" s="1"/>
      <c r="CJ144" s="1"/>
      <c r="CK144" s="1"/>
      <c r="CL144" s="1"/>
      <c r="CM144" s="1"/>
      <c r="CN144" s="1"/>
      <c r="CO144" s="1"/>
      <c r="CP144" s="1"/>
      <c r="CQ144" s="1"/>
      <c r="CR144" s="1"/>
      <c r="CS144" s="1"/>
      <c r="CT144" s="1"/>
      <c r="CU144" s="1"/>
      <c r="CV144" s="1"/>
      <c r="CW144" s="1"/>
      <c r="CX144" s="1"/>
      <c r="CY144" s="1"/>
      <c r="CZ144" s="1"/>
      <c r="DA144" s="1"/>
      <c r="DB144" s="1"/>
      <c r="DC144" s="1"/>
      <c r="DD144" s="1"/>
      <c r="DE144" s="1"/>
      <c r="DF144" s="1"/>
      <c r="DG144" s="1"/>
      <c r="DH144" s="1"/>
      <c r="DI144" s="1"/>
      <c r="DJ144" s="1"/>
      <c r="DK144" s="1"/>
      <c r="DL144" s="1"/>
      <c r="DM144" s="1"/>
      <c r="DN144" s="1"/>
      <c r="DO144" s="1"/>
      <c r="DP144" s="1"/>
      <c r="DQ144" s="1"/>
      <c r="DR144" s="1"/>
      <c r="DS144" s="1"/>
      <c r="DT144" s="1"/>
      <c r="DU144" s="1"/>
      <c r="DV144" s="1"/>
      <c r="DW144" s="1"/>
      <c r="DX144" s="1"/>
      <c r="DY144" s="1"/>
      <c r="DZ144" s="1"/>
      <c r="EA144" s="1"/>
      <c r="EB144" s="1"/>
      <c r="EC144" s="1"/>
      <c r="ED144" s="1"/>
      <c r="EE144" s="1"/>
    </row>
    <row r="145" spans="11:135" s="2" customFormat="1" x14ac:dyDescent="0.2">
      <c r="K145" s="1"/>
      <c r="L145" s="1"/>
      <c r="M145" s="1"/>
      <c r="N145" s="1"/>
      <c r="O145" s="1"/>
      <c r="P145" s="1"/>
      <c r="Q145" s="1"/>
      <c r="R145" s="1"/>
      <c r="S145" s="1"/>
      <c r="T145" s="1"/>
      <c r="U145" s="1"/>
      <c r="V145" s="1"/>
      <c r="W145" s="1"/>
      <c r="X145" s="1"/>
      <c r="Y145" s="1"/>
      <c r="Z145" s="1"/>
      <c r="AA145" s="1"/>
      <c r="AB145" s="1"/>
      <c r="AC145" s="1"/>
      <c r="AD145" s="1"/>
      <c r="AE145" s="1"/>
      <c r="AF145" s="1"/>
      <c r="AG145" s="1"/>
      <c r="AH145" s="1"/>
      <c r="AI145" s="1"/>
      <c r="AJ145" s="1"/>
      <c r="AK145" s="1"/>
      <c r="AL145" s="1"/>
      <c r="AM145" s="1"/>
      <c r="AN145" s="1"/>
      <c r="AO145" s="1"/>
      <c r="AP145" s="1"/>
      <c r="AQ145" s="1"/>
      <c r="AR145" s="1"/>
      <c r="AS145" s="1"/>
      <c r="AT145" s="1"/>
      <c r="AU145" s="1"/>
      <c r="AV145" s="1"/>
      <c r="AW145" s="1"/>
      <c r="AX145" s="1"/>
      <c r="AY145" s="1"/>
      <c r="AZ145" s="1"/>
      <c r="BA145" s="1"/>
      <c r="BB145" s="1"/>
      <c r="BC145" s="1"/>
      <c r="BD145" s="1"/>
      <c r="BE145" s="1"/>
      <c r="BF145" s="1"/>
      <c r="BG145" s="1"/>
      <c r="BH145" s="1"/>
      <c r="BI145" s="1"/>
      <c r="BJ145" s="1"/>
      <c r="BK145" s="1"/>
      <c r="BL145" s="1"/>
      <c r="BM145" s="1"/>
      <c r="BN145" s="1"/>
      <c r="BO145" s="1"/>
      <c r="BP145" s="1"/>
      <c r="BQ145" s="1"/>
      <c r="BR145" s="1"/>
      <c r="BS145" s="1"/>
      <c r="BT145" s="1"/>
      <c r="BU145" s="1"/>
      <c r="BV145" s="1"/>
      <c r="BW145" s="1"/>
      <c r="BX145" s="1"/>
      <c r="BY145" s="1"/>
      <c r="BZ145" s="1"/>
      <c r="CA145" s="1"/>
      <c r="CB145" s="1"/>
      <c r="CC145" s="1"/>
      <c r="CD145" s="1"/>
      <c r="CE145" s="1"/>
      <c r="CF145" s="1"/>
      <c r="CG145" s="1"/>
      <c r="CH145" s="1"/>
      <c r="CI145" s="1"/>
      <c r="CJ145" s="1"/>
      <c r="CK145" s="1"/>
      <c r="CL145" s="1"/>
      <c r="CM145" s="1"/>
      <c r="CN145" s="1"/>
      <c r="CO145" s="1"/>
      <c r="CP145" s="1"/>
      <c r="CQ145" s="1"/>
      <c r="CR145" s="1"/>
      <c r="CS145" s="1"/>
      <c r="CT145" s="1"/>
      <c r="CU145" s="1"/>
      <c r="CV145" s="1"/>
      <c r="CW145" s="1"/>
      <c r="CX145" s="1"/>
      <c r="CY145" s="1"/>
      <c r="CZ145" s="1"/>
      <c r="DA145" s="1"/>
      <c r="DB145" s="1"/>
      <c r="DC145" s="1"/>
      <c r="DD145" s="1"/>
      <c r="DE145" s="1"/>
      <c r="DF145" s="1"/>
      <c r="DG145" s="1"/>
      <c r="DH145" s="1"/>
      <c r="DI145" s="1"/>
      <c r="DJ145" s="1"/>
      <c r="DK145" s="1"/>
      <c r="DL145" s="1"/>
      <c r="DM145" s="1"/>
      <c r="DN145" s="1"/>
      <c r="DO145" s="1"/>
      <c r="DP145" s="1"/>
      <c r="DQ145" s="1"/>
      <c r="DR145" s="1"/>
      <c r="DS145" s="1"/>
      <c r="DT145" s="1"/>
      <c r="DU145" s="1"/>
      <c r="DV145" s="1"/>
      <c r="DW145" s="1"/>
      <c r="DX145" s="1"/>
      <c r="DY145" s="1"/>
      <c r="DZ145" s="1"/>
      <c r="EA145" s="1"/>
      <c r="EB145" s="1"/>
      <c r="EC145" s="1"/>
      <c r="ED145" s="1"/>
      <c r="EE145" s="1"/>
    </row>
    <row r="146" spans="11:135" s="2" customFormat="1" x14ac:dyDescent="0.2">
      <c r="K146" s="1"/>
      <c r="L146" s="1"/>
      <c r="M146" s="1"/>
      <c r="N146" s="1"/>
      <c r="O146" s="1"/>
      <c r="P146" s="1"/>
      <c r="Q146" s="1"/>
      <c r="R146" s="1"/>
      <c r="S146" s="1"/>
      <c r="T146" s="1"/>
      <c r="U146" s="1"/>
      <c r="V146" s="1"/>
      <c r="W146" s="1"/>
      <c r="X146" s="1"/>
      <c r="Y146" s="1"/>
      <c r="Z146" s="1"/>
      <c r="AA146" s="1"/>
      <c r="AB146" s="1"/>
      <c r="AC146" s="1"/>
      <c r="AD146" s="1"/>
      <c r="AE146" s="1"/>
      <c r="AF146" s="1"/>
      <c r="AG146" s="1"/>
      <c r="AH146" s="1"/>
      <c r="AI146" s="1"/>
      <c r="AJ146" s="1"/>
      <c r="AK146" s="1"/>
      <c r="AL146" s="1"/>
      <c r="AM146" s="1"/>
      <c r="AN146" s="1"/>
      <c r="AO146" s="1"/>
      <c r="AP146" s="1"/>
      <c r="AQ146" s="1"/>
      <c r="AR146" s="1"/>
      <c r="AS146" s="1"/>
      <c r="AT146" s="1"/>
      <c r="AU146" s="1"/>
      <c r="AV146" s="1"/>
      <c r="AW146" s="1"/>
      <c r="AX146" s="1"/>
      <c r="AY146" s="1"/>
      <c r="AZ146" s="1"/>
      <c r="BA146" s="1"/>
      <c r="BB146" s="1"/>
      <c r="BC146" s="1"/>
      <c r="BD146" s="1"/>
      <c r="BE146" s="1"/>
      <c r="BF146" s="1"/>
      <c r="BG146" s="1"/>
      <c r="BH146" s="1"/>
      <c r="BI146" s="1"/>
      <c r="BJ146" s="1"/>
      <c r="BK146" s="1"/>
      <c r="BL146" s="1"/>
      <c r="BM146" s="1"/>
      <c r="BN146" s="1"/>
      <c r="BO146" s="1"/>
      <c r="BP146" s="1"/>
      <c r="BQ146" s="1"/>
      <c r="BR146" s="1"/>
      <c r="BS146" s="1"/>
      <c r="BT146" s="1"/>
      <c r="BU146" s="1"/>
      <c r="BV146" s="1"/>
      <c r="BW146" s="1"/>
      <c r="BX146" s="1"/>
      <c r="BY146" s="1"/>
      <c r="BZ146" s="1"/>
      <c r="CA146" s="1"/>
      <c r="CB146" s="1"/>
      <c r="CC146" s="1"/>
      <c r="CD146" s="1"/>
      <c r="CE146" s="1"/>
      <c r="CF146" s="1"/>
      <c r="CG146" s="1"/>
      <c r="CH146" s="1"/>
      <c r="CI146" s="1"/>
      <c r="CJ146" s="1"/>
      <c r="CK146" s="1"/>
      <c r="CL146" s="1"/>
      <c r="CM146" s="1"/>
      <c r="CN146" s="1"/>
      <c r="CO146" s="1"/>
      <c r="CP146" s="1"/>
      <c r="CQ146" s="1"/>
      <c r="CR146" s="1"/>
      <c r="CS146" s="1"/>
      <c r="CT146" s="1"/>
      <c r="CU146" s="1"/>
      <c r="CV146" s="1"/>
      <c r="CW146" s="1"/>
      <c r="CX146" s="1"/>
      <c r="CY146" s="1"/>
      <c r="CZ146" s="1"/>
      <c r="DA146" s="1"/>
      <c r="DB146" s="1"/>
      <c r="DC146" s="1"/>
      <c r="DD146" s="1"/>
      <c r="DE146" s="1"/>
      <c r="DF146" s="1"/>
      <c r="DG146" s="1"/>
      <c r="DH146" s="1"/>
      <c r="DI146" s="1"/>
      <c r="DJ146" s="1"/>
      <c r="DK146" s="1"/>
      <c r="DL146" s="1"/>
      <c r="DM146" s="1"/>
      <c r="DN146" s="1"/>
      <c r="DO146" s="1"/>
      <c r="DP146" s="1"/>
      <c r="DQ146" s="1"/>
      <c r="DR146" s="1"/>
      <c r="DS146" s="1"/>
      <c r="DT146" s="1"/>
      <c r="DU146" s="1"/>
      <c r="DV146" s="1"/>
      <c r="DW146" s="1"/>
      <c r="DX146" s="1"/>
      <c r="DY146" s="1"/>
      <c r="DZ146" s="1"/>
      <c r="EA146" s="1"/>
      <c r="EB146" s="1"/>
      <c r="EC146" s="1"/>
      <c r="ED146" s="1"/>
      <c r="EE146" s="1"/>
    </row>
    <row r="147" spans="11:135" s="2" customFormat="1" x14ac:dyDescent="0.2">
      <c r="K147" s="1"/>
      <c r="L147" s="1"/>
      <c r="M147" s="1"/>
      <c r="N147" s="1"/>
      <c r="O147" s="1"/>
      <c r="P147" s="1"/>
      <c r="Q147" s="1"/>
      <c r="R147" s="1"/>
      <c r="S147" s="1"/>
      <c r="T147" s="1"/>
      <c r="U147" s="1"/>
      <c r="V147" s="1"/>
      <c r="W147" s="1"/>
      <c r="X147" s="1"/>
      <c r="Y147" s="1"/>
      <c r="Z147" s="1"/>
      <c r="AA147" s="1"/>
      <c r="AB147" s="1"/>
      <c r="AC147" s="1"/>
      <c r="AD147" s="1"/>
      <c r="AE147" s="1"/>
      <c r="AF147" s="1"/>
      <c r="AG147" s="1"/>
      <c r="AH147" s="1"/>
      <c r="AI147" s="1"/>
      <c r="AJ147" s="1"/>
      <c r="AK147" s="1"/>
      <c r="AL147" s="1"/>
      <c r="AM147" s="1"/>
      <c r="AN147" s="1"/>
      <c r="AO147" s="1"/>
      <c r="AP147" s="1"/>
      <c r="AQ147" s="1"/>
      <c r="AR147" s="1"/>
      <c r="AS147" s="1"/>
      <c r="AT147" s="1"/>
      <c r="AU147" s="1"/>
      <c r="AV147" s="1"/>
      <c r="AW147" s="1"/>
      <c r="AX147" s="1"/>
      <c r="AY147" s="1"/>
      <c r="AZ147" s="1"/>
      <c r="BA147" s="1"/>
      <c r="BB147" s="1"/>
      <c r="BC147" s="1"/>
      <c r="BD147" s="1"/>
      <c r="BE147" s="1"/>
      <c r="BF147" s="1"/>
      <c r="BG147" s="1"/>
      <c r="BH147" s="1"/>
      <c r="BI147" s="1"/>
      <c r="BJ147" s="1"/>
      <c r="BK147" s="1"/>
      <c r="BL147" s="1"/>
      <c r="BM147" s="1"/>
      <c r="BN147" s="1"/>
      <c r="BO147" s="1"/>
      <c r="BP147" s="1"/>
      <c r="BQ147" s="1"/>
      <c r="BR147" s="1"/>
      <c r="BS147" s="1"/>
      <c r="BT147" s="1"/>
      <c r="BU147" s="1"/>
      <c r="BV147" s="1"/>
      <c r="BW147" s="1"/>
      <c r="BX147" s="1"/>
      <c r="BY147" s="1"/>
      <c r="BZ147" s="1"/>
      <c r="CA147" s="1"/>
      <c r="CB147" s="1"/>
      <c r="CC147" s="1"/>
      <c r="CD147" s="1"/>
      <c r="CE147" s="1"/>
      <c r="CF147" s="1"/>
      <c r="CG147" s="1"/>
      <c r="CH147" s="1"/>
      <c r="CI147" s="1"/>
      <c r="CJ147" s="1"/>
      <c r="CK147" s="1"/>
      <c r="CL147" s="1"/>
      <c r="CM147" s="1"/>
      <c r="CN147" s="1"/>
      <c r="CO147" s="1"/>
      <c r="CP147" s="1"/>
      <c r="CQ147" s="1"/>
      <c r="CR147" s="1"/>
      <c r="CS147" s="1"/>
      <c r="CT147" s="1"/>
      <c r="CU147" s="1"/>
      <c r="CV147" s="1"/>
      <c r="CW147" s="1"/>
      <c r="CX147" s="1"/>
      <c r="CY147" s="1"/>
      <c r="CZ147" s="1"/>
      <c r="DA147" s="1"/>
      <c r="DB147" s="1"/>
      <c r="DC147" s="1"/>
      <c r="DD147" s="1"/>
      <c r="DE147" s="1"/>
      <c r="DF147" s="1"/>
      <c r="DG147" s="1"/>
      <c r="DH147" s="1"/>
      <c r="DI147" s="1"/>
      <c r="DJ147" s="1"/>
      <c r="DK147" s="1"/>
      <c r="DL147" s="1"/>
      <c r="DM147" s="1"/>
      <c r="DN147" s="1"/>
      <c r="DO147" s="1"/>
      <c r="DP147" s="1"/>
      <c r="DQ147" s="1"/>
      <c r="DR147" s="1"/>
      <c r="DS147" s="1"/>
      <c r="DT147" s="1"/>
      <c r="DU147" s="1"/>
      <c r="DV147" s="1"/>
      <c r="DW147" s="1"/>
      <c r="DX147" s="1"/>
      <c r="DY147" s="1"/>
      <c r="DZ147" s="1"/>
      <c r="EA147" s="1"/>
      <c r="EB147" s="1"/>
      <c r="EC147" s="1"/>
      <c r="ED147" s="1"/>
      <c r="EE147" s="1"/>
    </row>
    <row r="148" spans="11:135" s="2" customFormat="1" x14ac:dyDescent="0.2">
      <c r="K148" s="1"/>
      <c r="L148" s="1"/>
      <c r="M148" s="1"/>
      <c r="N148" s="1"/>
      <c r="O148" s="1"/>
      <c r="P148" s="1"/>
      <c r="Q148" s="1"/>
      <c r="R148" s="1"/>
      <c r="S148" s="1"/>
      <c r="T148" s="1"/>
      <c r="U148" s="1"/>
      <c r="V148" s="1"/>
      <c r="W148" s="1"/>
      <c r="X148" s="1"/>
      <c r="Y148" s="1"/>
      <c r="Z148" s="1"/>
      <c r="AA148" s="1"/>
      <c r="AB148" s="1"/>
      <c r="AC148" s="1"/>
      <c r="AD148" s="1"/>
      <c r="AE148" s="1"/>
      <c r="AF148" s="1"/>
      <c r="AG148" s="1"/>
      <c r="AH148" s="1"/>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c r="BO148" s="1"/>
      <c r="BP148" s="1"/>
      <c r="BQ148" s="1"/>
      <c r="BR148" s="1"/>
      <c r="BS148" s="1"/>
      <c r="BT148" s="1"/>
      <c r="BU148" s="1"/>
      <c r="BV148" s="1"/>
      <c r="BW148" s="1"/>
      <c r="BX148" s="1"/>
      <c r="BY148" s="1"/>
      <c r="BZ148" s="1"/>
      <c r="CA148" s="1"/>
      <c r="CB148" s="1"/>
      <c r="CC148" s="1"/>
      <c r="CD148" s="1"/>
      <c r="CE148" s="1"/>
      <c r="CF148" s="1"/>
      <c r="CG148" s="1"/>
      <c r="CH148" s="1"/>
      <c r="CI148" s="1"/>
      <c r="CJ148" s="1"/>
      <c r="CK148" s="1"/>
      <c r="CL148" s="1"/>
      <c r="CM148" s="1"/>
      <c r="CN148" s="1"/>
      <c r="CO148" s="1"/>
      <c r="CP148" s="1"/>
      <c r="CQ148" s="1"/>
      <c r="CR148" s="1"/>
      <c r="CS148" s="1"/>
      <c r="CT148" s="1"/>
      <c r="CU148" s="1"/>
      <c r="CV148" s="1"/>
      <c r="CW148" s="1"/>
      <c r="CX148" s="1"/>
      <c r="CY148" s="1"/>
      <c r="CZ148" s="1"/>
      <c r="DA148" s="1"/>
      <c r="DB148" s="1"/>
      <c r="DC148" s="1"/>
      <c r="DD148" s="1"/>
      <c r="DE148" s="1"/>
      <c r="DF148" s="1"/>
      <c r="DG148" s="1"/>
      <c r="DH148" s="1"/>
      <c r="DI148" s="1"/>
      <c r="DJ148" s="1"/>
      <c r="DK148" s="1"/>
      <c r="DL148" s="1"/>
      <c r="DM148" s="1"/>
      <c r="DN148" s="1"/>
      <c r="DO148" s="1"/>
      <c r="DP148" s="1"/>
      <c r="DQ148" s="1"/>
      <c r="DR148" s="1"/>
      <c r="DS148" s="1"/>
      <c r="DT148" s="1"/>
      <c r="DU148" s="1"/>
      <c r="DV148" s="1"/>
      <c r="DW148" s="1"/>
      <c r="DX148" s="1"/>
      <c r="DY148" s="1"/>
      <c r="DZ148" s="1"/>
      <c r="EA148" s="1"/>
      <c r="EB148" s="1"/>
      <c r="EC148" s="1"/>
      <c r="ED148" s="1"/>
      <c r="EE148" s="1"/>
    </row>
    <row r="149" spans="11:135" s="2" customFormat="1" x14ac:dyDescent="0.2">
      <c r="K149" s="1"/>
      <c r="L149" s="1"/>
      <c r="M149" s="1"/>
      <c r="N149" s="1"/>
      <c r="O149" s="1"/>
      <c r="P149" s="1"/>
      <c r="Q149" s="1"/>
      <c r="R149" s="1"/>
      <c r="S149" s="1"/>
      <c r="T149" s="1"/>
      <c r="U149" s="1"/>
      <c r="V149" s="1"/>
      <c r="W149" s="1"/>
      <c r="X149" s="1"/>
      <c r="Y149" s="1"/>
      <c r="Z149" s="1"/>
      <c r="AA149" s="1"/>
      <c r="AB149" s="1"/>
      <c r="AC149" s="1"/>
      <c r="AD149" s="1"/>
      <c r="AE149" s="1"/>
      <c r="AF149" s="1"/>
      <c r="AG149" s="1"/>
      <c r="AH149" s="1"/>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c r="BO149" s="1"/>
      <c r="BP149" s="1"/>
      <c r="BQ149" s="1"/>
      <c r="BR149" s="1"/>
      <c r="BS149" s="1"/>
      <c r="BT149" s="1"/>
      <c r="BU149" s="1"/>
      <c r="BV149" s="1"/>
      <c r="BW149" s="1"/>
      <c r="BX149" s="1"/>
      <c r="BY149" s="1"/>
      <c r="BZ149" s="1"/>
      <c r="CA149" s="1"/>
      <c r="CB149" s="1"/>
      <c r="CC149" s="1"/>
      <c r="CD149" s="1"/>
      <c r="CE149" s="1"/>
      <c r="CF149" s="1"/>
      <c r="CG149" s="1"/>
      <c r="CH149" s="1"/>
      <c r="CI149" s="1"/>
      <c r="CJ149" s="1"/>
      <c r="CK149" s="1"/>
      <c r="CL149" s="1"/>
      <c r="CM149" s="1"/>
      <c r="CN149" s="1"/>
      <c r="CO149" s="1"/>
      <c r="CP149" s="1"/>
      <c r="CQ149" s="1"/>
      <c r="CR149" s="1"/>
      <c r="CS149" s="1"/>
      <c r="CT149" s="1"/>
      <c r="CU149" s="1"/>
      <c r="CV149" s="1"/>
      <c r="CW149" s="1"/>
      <c r="CX149" s="1"/>
      <c r="CY149" s="1"/>
      <c r="CZ149" s="1"/>
      <c r="DA149" s="1"/>
      <c r="DB149" s="1"/>
      <c r="DC149" s="1"/>
      <c r="DD149" s="1"/>
      <c r="DE149" s="1"/>
      <c r="DF149" s="1"/>
      <c r="DG149" s="1"/>
      <c r="DH149" s="1"/>
      <c r="DI149" s="1"/>
      <c r="DJ149" s="1"/>
      <c r="DK149" s="1"/>
      <c r="DL149" s="1"/>
      <c r="DM149" s="1"/>
      <c r="DN149" s="1"/>
      <c r="DO149" s="1"/>
      <c r="DP149" s="1"/>
      <c r="DQ149" s="1"/>
      <c r="DR149" s="1"/>
      <c r="DS149" s="1"/>
      <c r="DT149" s="1"/>
      <c r="DU149" s="1"/>
      <c r="DV149" s="1"/>
      <c r="DW149" s="1"/>
      <c r="DX149" s="1"/>
      <c r="DY149" s="1"/>
      <c r="DZ149" s="1"/>
      <c r="EA149" s="1"/>
      <c r="EB149" s="1"/>
      <c r="EC149" s="1"/>
      <c r="ED149" s="1"/>
      <c r="EE149" s="1"/>
    </row>
    <row r="150" spans="11:135" s="2" customFormat="1" x14ac:dyDescent="0.2">
      <c r="K150" s="1"/>
      <c r="L150" s="1"/>
      <c r="M150" s="1"/>
      <c r="N150" s="1"/>
      <c r="O150" s="1"/>
      <c r="P150" s="1"/>
      <c r="Q150" s="1"/>
      <c r="R150" s="1"/>
      <c r="S150" s="1"/>
      <c r="T150" s="1"/>
      <c r="U150" s="1"/>
      <c r="V150" s="1"/>
      <c r="W150" s="1"/>
      <c r="X150" s="1"/>
      <c r="Y150" s="1"/>
      <c r="Z150" s="1"/>
      <c r="AA150" s="1"/>
      <c r="AB150" s="1"/>
      <c r="AC150" s="1"/>
      <c r="AD150" s="1"/>
      <c r="AE150" s="1"/>
      <c r="AF150" s="1"/>
      <c r="AG150" s="1"/>
      <c r="AH150" s="1"/>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c r="BO150" s="1"/>
      <c r="BP150" s="1"/>
      <c r="BQ150" s="1"/>
      <c r="BR150" s="1"/>
      <c r="BS150" s="1"/>
      <c r="BT150" s="1"/>
      <c r="BU150" s="1"/>
      <c r="BV150" s="1"/>
      <c r="BW150" s="1"/>
      <c r="BX150" s="1"/>
      <c r="BY150" s="1"/>
      <c r="BZ150" s="1"/>
      <c r="CA150" s="1"/>
      <c r="CB150" s="1"/>
      <c r="CC150" s="1"/>
      <c r="CD150" s="1"/>
      <c r="CE150" s="1"/>
      <c r="CF150" s="1"/>
      <c r="CG150" s="1"/>
      <c r="CH150" s="1"/>
      <c r="CI150" s="1"/>
      <c r="CJ150" s="1"/>
      <c r="CK150" s="1"/>
      <c r="CL150" s="1"/>
      <c r="CM150" s="1"/>
      <c r="CN150" s="1"/>
      <c r="CO150" s="1"/>
      <c r="CP150" s="1"/>
      <c r="CQ150" s="1"/>
      <c r="CR150" s="1"/>
      <c r="CS150" s="1"/>
      <c r="CT150" s="1"/>
      <c r="CU150" s="1"/>
      <c r="CV150" s="1"/>
      <c r="CW150" s="1"/>
      <c r="CX150" s="1"/>
      <c r="CY150" s="1"/>
      <c r="CZ150" s="1"/>
      <c r="DA150" s="1"/>
      <c r="DB150" s="1"/>
      <c r="DC150" s="1"/>
      <c r="DD150" s="1"/>
      <c r="DE150" s="1"/>
      <c r="DF150" s="1"/>
      <c r="DG150" s="1"/>
      <c r="DH150" s="1"/>
      <c r="DI150" s="1"/>
      <c r="DJ150" s="1"/>
      <c r="DK150" s="1"/>
      <c r="DL150" s="1"/>
      <c r="DM150" s="1"/>
      <c r="DN150" s="1"/>
      <c r="DO150" s="1"/>
      <c r="DP150" s="1"/>
      <c r="DQ150" s="1"/>
      <c r="DR150" s="1"/>
      <c r="DS150" s="1"/>
      <c r="DT150" s="1"/>
      <c r="DU150" s="1"/>
      <c r="DV150" s="1"/>
      <c r="DW150" s="1"/>
      <c r="DX150" s="1"/>
      <c r="DY150" s="1"/>
      <c r="DZ150" s="1"/>
      <c r="EA150" s="1"/>
      <c r="EB150" s="1"/>
      <c r="EC150" s="1"/>
      <c r="ED150" s="1"/>
      <c r="EE150" s="1"/>
    </row>
    <row r="151" spans="11:135" s="2" customFormat="1" x14ac:dyDescent="0.2">
      <c r="K151" s="1"/>
      <c r="L151" s="1"/>
      <c r="M151" s="1"/>
      <c r="N151" s="1"/>
      <c r="O151" s="1"/>
      <c r="P151" s="1"/>
      <c r="Q151" s="1"/>
      <c r="R151" s="1"/>
      <c r="S151" s="1"/>
      <c r="T151" s="1"/>
      <c r="U151" s="1"/>
      <c r="V151" s="1"/>
      <c r="W151" s="1"/>
      <c r="X151" s="1"/>
      <c r="Y151" s="1"/>
      <c r="Z151" s="1"/>
      <c r="AA151" s="1"/>
      <c r="AB151" s="1"/>
      <c r="AC151" s="1"/>
      <c r="AD151" s="1"/>
      <c r="AE151" s="1"/>
      <c r="AF151" s="1"/>
      <c r="AG151" s="1"/>
      <c r="AH151" s="1"/>
      <c r="AI151" s="1"/>
      <c r="AJ151" s="1"/>
      <c r="AK151" s="1"/>
      <c r="AL151" s="1"/>
      <c r="AM151" s="1"/>
      <c r="AN151" s="1"/>
      <c r="AO151" s="1"/>
      <c r="AP151" s="1"/>
      <c r="AQ151" s="1"/>
      <c r="AR151" s="1"/>
      <c r="AS151" s="1"/>
      <c r="AT151" s="1"/>
      <c r="AU151" s="1"/>
      <c r="AV151" s="1"/>
      <c r="AW151" s="1"/>
      <c r="AX151" s="1"/>
      <c r="AY151" s="1"/>
      <c r="AZ151" s="1"/>
      <c r="BA151" s="1"/>
      <c r="BB151" s="1"/>
      <c r="BC151" s="1"/>
      <c r="BD151" s="1"/>
      <c r="BE151" s="1"/>
      <c r="BF151" s="1"/>
      <c r="BG151" s="1"/>
      <c r="BH151" s="1"/>
      <c r="BI151" s="1"/>
      <c r="BJ151" s="1"/>
      <c r="BK151" s="1"/>
      <c r="BL151" s="1"/>
      <c r="BM151" s="1"/>
      <c r="BN151" s="1"/>
      <c r="BO151" s="1"/>
      <c r="BP151" s="1"/>
      <c r="BQ151" s="1"/>
      <c r="BR151" s="1"/>
      <c r="BS151" s="1"/>
      <c r="BT151" s="1"/>
      <c r="BU151" s="1"/>
      <c r="BV151" s="1"/>
      <c r="BW151" s="1"/>
      <c r="BX151" s="1"/>
      <c r="BY151" s="1"/>
      <c r="BZ151" s="1"/>
      <c r="CA151" s="1"/>
      <c r="CB151" s="1"/>
      <c r="CC151" s="1"/>
      <c r="CD151" s="1"/>
      <c r="CE151" s="1"/>
      <c r="CF151" s="1"/>
      <c r="CG151" s="1"/>
      <c r="CH151" s="1"/>
      <c r="CI151" s="1"/>
      <c r="CJ151" s="1"/>
      <c r="CK151" s="1"/>
      <c r="CL151" s="1"/>
      <c r="CM151" s="1"/>
      <c r="CN151" s="1"/>
      <c r="CO151" s="1"/>
      <c r="CP151" s="1"/>
      <c r="CQ151" s="1"/>
      <c r="CR151" s="1"/>
      <c r="CS151" s="1"/>
      <c r="CT151" s="1"/>
      <c r="CU151" s="1"/>
      <c r="CV151" s="1"/>
      <c r="CW151" s="1"/>
      <c r="CX151" s="1"/>
      <c r="CY151" s="1"/>
      <c r="CZ151" s="1"/>
      <c r="DA151" s="1"/>
      <c r="DB151" s="1"/>
      <c r="DC151" s="1"/>
      <c r="DD151" s="1"/>
      <c r="DE151" s="1"/>
      <c r="DF151" s="1"/>
      <c r="DG151" s="1"/>
      <c r="DH151" s="1"/>
      <c r="DI151" s="1"/>
      <c r="DJ151" s="1"/>
      <c r="DK151" s="1"/>
      <c r="DL151" s="1"/>
      <c r="DM151" s="1"/>
      <c r="DN151" s="1"/>
      <c r="DO151" s="1"/>
      <c r="DP151" s="1"/>
      <c r="DQ151" s="1"/>
      <c r="DR151" s="1"/>
      <c r="DS151" s="1"/>
      <c r="DT151" s="1"/>
      <c r="DU151" s="1"/>
      <c r="DV151" s="1"/>
      <c r="DW151" s="1"/>
      <c r="DX151" s="1"/>
      <c r="DY151" s="1"/>
      <c r="DZ151" s="1"/>
      <c r="EA151" s="1"/>
      <c r="EB151" s="1"/>
      <c r="EC151" s="1"/>
      <c r="ED151" s="1"/>
      <c r="EE151" s="1"/>
    </row>
    <row r="152" spans="11:135" s="2" customFormat="1" x14ac:dyDescent="0.2">
      <c r="K152" s="1"/>
      <c r="L152" s="1"/>
      <c r="M152" s="1"/>
      <c r="N152" s="1"/>
      <c r="O152" s="1"/>
      <c r="P152" s="1"/>
      <c r="Q152" s="1"/>
      <c r="R152" s="1"/>
      <c r="S152" s="1"/>
      <c r="T152" s="1"/>
      <c r="U152" s="1"/>
      <c r="V152" s="1"/>
      <c r="W152" s="1"/>
      <c r="X152" s="1"/>
      <c r="Y152" s="1"/>
      <c r="Z152" s="1"/>
      <c r="AA152" s="1"/>
      <c r="AB152" s="1"/>
      <c r="AC152" s="1"/>
      <c r="AD152" s="1"/>
      <c r="AE152" s="1"/>
      <c r="AF152" s="1"/>
      <c r="AG152" s="1"/>
      <c r="AH152" s="1"/>
      <c r="AI152" s="1"/>
      <c r="AJ152" s="1"/>
      <c r="AK152" s="1"/>
      <c r="AL152" s="1"/>
      <c r="AM152" s="1"/>
      <c r="AN152" s="1"/>
      <c r="AO152" s="1"/>
      <c r="AP152" s="1"/>
      <c r="AQ152" s="1"/>
      <c r="AR152" s="1"/>
      <c r="AS152" s="1"/>
      <c r="AT152" s="1"/>
      <c r="AU152" s="1"/>
      <c r="AV152" s="1"/>
      <c r="AW152" s="1"/>
      <c r="AX152" s="1"/>
      <c r="AY152" s="1"/>
      <c r="AZ152" s="1"/>
      <c r="BA152" s="1"/>
      <c r="BB152" s="1"/>
      <c r="BC152" s="1"/>
      <c r="BD152" s="1"/>
      <c r="BE152" s="1"/>
      <c r="BF152" s="1"/>
      <c r="BG152" s="1"/>
      <c r="BH152" s="1"/>
      <c r="BI152" s="1"/>
      <c r="BJ152" s="1"/>
      <c r="BK152" s="1"/>
      <c r="BL152" s="1"/>
      <c r="BM152" s="1"/>
      <c r="BN152" s="1"/>
      <c r="BO152" s="1"/>
      <c r="BP152" s="1"/>
      <c r="BQ152" s="1"/>
      <c r="BR152" s="1"/>
      <c r="BS152" s="1"/>
      <c r="BT152" s="1"/>
      <c r="BU152" s="1"/>
      <c r="BV152" s="1"/>
      <c r="BW152" s="1"/>
      <c r="BX152" s="1"/>
      <c r="BY152" s="1"/>
      <c r="BZ152" s="1"/>
      <c r="CA152" s="1"/>
      <c r="CB152" s="1"/>
      <c r="CC152" s="1"/>
      <c r="CD152" s="1"/>
      <c r="CE152" s="1"/>
      <c r="CF152" s="1"/>
      <c r="CG152" s="1"/>
      <c r="CH152" s="1"/>
      <c r="CI152" s="1"/>
      <c r="CJ152" s="1"/>
      <c r="CK152" s="1"/>
      <c r="CL152" s="1"/>
      <c r="CM152" s="1"/>
      <c r="CN152" s="1"/>
      <c r="CO152" s="1"/>
      <c r="CP152" s="1"/>
      <c r="CQ152" s="1"/>
      <c r="CR152" s="1"/>
      <c r="CS152" s="1"/>
      <c r="CT152" s="1"/>
      <c r="CU152" s="1"/>
      <c r="CV152" s="1"/>
      <c r="CW152" s="1"/>
      <c r="CX152" s="1"/>
      <c r="CY152" s="1"/>
      <c r="CZ152" s="1"/>
      <c r="DA152" s="1"/>
      <c r="DB152" s="1"/>
      <c r="DC152" s="1"/>
      <c r="DD152" s="1"/>
      <c r="DE152" s="1"/>
      <c r="DF152" s="1"/>
      <c r="DG152" s="1"/>
      <c r="DH152" s="1"/>
      <c r="DI152" s="1"/>
      <c r="DJ152" s="1"/>
      <c r="DK152" s="1"/>
      <c r="DL152" s="1"/>
      <c r="DM152" s="1"/>
      <c r="DN152" s="1"/>
      <c r="DO152" s="1"/>
      <c r="DP152" s="1"/>
      <c r="DQ152" s="1"/>
      <c r="DR152" s="1"/>
      <c r="DS152" s="1"/>
      <c r="DT152" s="1"/>
      <c r="DU152" s="1"/>
      <c r="DV152" s="1"/>
      <c r="DW152" s="1"/>
      <c r="DX152" s="1"/>
      <c r="DY152" s="1"/>
      <c r="DZ152" s="1"/>
      <c r="EA152" s="1"/>
      <c r="EB152" s="1"/>
      <c r="EC152" s="1"/>
      <c r="ED152" s="1"/>
      <c r="EE152" s="1"/>
    </row>
    <row r="153" spans="11:135" s="2" customFormat="1" x14ac:dyDescent="0.2">
      <c r="K153" s="1"/>
      <c r="L153" s="1"/>
      <c r="M153" s="1"/>
      <c r="N153" s="1"/>
      <c r="O153" s="1"/>
      <c r="P153" s="1"/>
      <c r="Q153" s="1"/>
      <c r="R153" s="1"/>
      <c r="S153" s="1"/>
      <c r="T153" s="1"/>
      <c r="U153" s="1"/>
      <c r="V153" s="1"/>
      <c r="W153" s="1"/>
      <c r="X153" s="1"/>
      <c r="Y153" s="1"/>
      <c r="Z153" s="1"/>
      <c r="AA153" s="1"/>
      <c r="AB153" s="1"/>
      <c r="AC153" s="1"/>
      <c r="AD153" s="1"/>
      <c r="AE153" s="1"/>
      <c r="AF153" s="1"/>
      <c r="AG153" s="1"/>
      <c r="AH153" s="1"/>
      <c r="AI153" s="1"/>
      <c r="AJ153" s="1"/>
      <c r="AK153" s="1"/>
      <c r="AL153" s="1"/>
      <c r="AM153" s="1"/>
      <c r="AN153" s="1"/>
      <c r="AO153" s="1"/>
      <c r="AP153" s="1"/>
      <c r="AQ153" s="1"/>
      <c r="AR153" s="1"/>
      <c r="AS153" s="1"/>
      <c r="AT153" s="1"/>
      <c r="AU153" s="1"/>
      <c r="AV153" s="1"/>
      <c r="AW153" s="1"/>
      <c r="AX153" s="1"/>
      <c r="AY153" s="1"/>
      <c r="AZ153" s="1"/>
      <c r="BA153" s="1"/>
      <c r="BB153" s="1"/>
      <c r="BC153" s="1"/>
      <c r="BD153" s="1"/>
      <c r="BE153" s="1"/>
      <c r="BF153" s="1"/>
      <c r="BG153" s="1"/>
      <c r="BH153" s="1"/>
      <c r="BI153" s="1"/>
      <c r="BJ153" s="1"/>
      <c r="BK153" s="1"/>
      <c r="BL153" s="1"/>
      <c r="BM153" s="1"/>
      <c r="BN153" s="1"/>
      <c r="BO153" s="1"/>
      <c r="BP153" s="1"/>
      <c r="BQ153" s="1"/>
      <c r="BR153" s="1"/>
      <c r="BS153" s="1"/>
      <c r="BT153" s="1"/>
      <c r="BU153" s="1"/>
      <c r="BV153" s="1"/>
      <c r="BW153" s="1"/>
      <c r="BX153" s="1"/>
      <c r="BY153" s="1"/>
      <c r="BZ153" s="1"/>
      <c r="CA153" s="1"/>
      <c r="CB153" s="1"/>
      <c r="CC153" s="1"/>
      <c r="CD153" s="1"/>
      <c r="CE153" s="1"/>
      <c r="CF153" s="1"/>
      <c r="CG153" s="1"/>
      <c r="CH153" s="1"/>
      <c r="CI153" s="1"/>
      <c r="CJ153" s="1"/>
      <c r="CK153" s="1"/>
      <c r="CL153" s="1"/>
      <c r="CM153" s="1"/>
      <c r="CN153" s="1"/>
      <c r="CO153" s="1"/>
      <c r="CP153" s="1"/>
      <c r="CQ153" s="1"/>
      <c r="CR153" s="1"/>
      <c r="CS153" s="1"/>
      <c r="CT153" s="1"/>
      <c r="CU153" s="1"/>
      <c r="CV153" s="1"/>
      <c r="CW153" s="1"/>
      <c r="CX153" s="1"/>
      <c r="CY153" s="1"/>
      <c r="CZ153" s="1"/>
      <c r="DA153" s="1"/>
      <c r="DB153" s="1"/>
      <c r="DC153" s="1"/>
      <c r="DD153" s="1"/>
      <c r="DE153" s="1"/>
      <c r="DF153" s="1"/>
      <c r="DG153" s="1"/>
      <c r="DH153" s="1"/>
      <c r="DI153" s="1"/>
      <c r="DJ153" s="1"/>
      <c r="DK153" s="1"/>
      <c r="DL153" s="1"/>
      <c r="DM153" s="1"/>
      <c r="DN153" s="1"/>
      <c r="DO153" s="1"/>
      <c r="DP153" s="1"/>
      <c r="DQ153" s="1"/>
      <c r="DR153" s="1"/>
      <c r="DS153" s="1"/>
      <c r="DT153" s="1"/>
      <c r="DU153" s="1"/>
      <c r="DV153" s="1"/>
      <c r="DW153" s="1"/>
      <c r="DX153" s="1"/>
      <c r="DY153" s="1"/>
      <c r="DZ153" s="1"/>
      <c r="EA153" s="1"/>
      <c r="EB153" s="1"/>
      <c r="EC153" s="1"/>
      <c r="ED153" s="1"/>
      <c r="EE153" s="1"/>
    </row>
    <row r="154" spans="11:135" s="2" customFormat="1" x14ac:dyDescent="0.2">
      <c r="K154" s="1"/>
      <c r="L154" s="1"/>
      <c r="M154" s="1"/>
      <c r="N154" s="1"/>
      <c r="O154" s="1"/>
      <c r="P154" s="1"/>
      <c r="Q154" s="1"/>
      <c r="R154" s="1"/>
      <c r="S154" s="1"/>
      <c r="T154" s="1"/>
      <c r="U154" s="1"/>
      <c r="V154" s="1"/>
      <c r="W154" s="1"/>
      <c r="X154" s="1"/>
      <c r="Y154" s="1"/>
      <c r="Z154" s="1"/>
      <c r="AA154" s="1"/>
      <c r="AB154" s="1"/>
      <c r="AC154" s="1"/>
      <c r="AD154" s="1"/>
      <c r="AE154" s="1"/>
      <c r="AF154" s="1"/>
      <c r="AG154" s="1"/>
      <c r="AH154" s="1"/>
      <c r="AI154" s="1"/>
      <c r="AJ154" s="1"/>
      <c r="AK154" s="1"/>
      <c r="AL154" s="1"/>
      <c r="AM154" s="1"/>
      <c r="AN154" s="1"/>
      <c r="AO154" s="1"/>
      <c r="AP154" s="1"/>
      <c r="AQ154" s="1"/>
      <c r="AR154" s="1"/>
      <c r="AS154" s="1"/>
      <c r="AT154" s="1"/>
      <c r="AU154" s="1"/>
      <c r="AV154" s="1"/>
      <c r="AW154" s="1"/>
      <c r="AX154" s="1"/>
      <c r="AY154" s="1"/>
      <c r="AZ154" s="1"/>
      <c r="BA154" s="1"/>
      <c r="BB154" s="1"/>
      <c r="BC154" s="1"/>
      <c r="BD154" s="1"/>
      <c r="BE154" s="1"/>
      <c r="BF154" s="1"/>
      <c r="BG154" s="1"/>
      <c r="BH154" s="1"/>
      <c r="BI154" s="1"/>
      <c r="BJ154" s="1"/>
      <c r="BK154" s="1"/>
      <c r="BL154" s="1"/>
      <c r="BM154" s="1"/>
      <c r="BN154" s="1"/>
      <c r="BO154" s="1"/>
      <c r="BP154" s="1"/>
      <c r="BQ154" s="1"/>
      <c r="BR154" s="1"/>
      <c r="BS154" s="1"/>
      <c r="BT154" s="1"/>
      <c r="BU154" s="1"/>
      <c r="BV154" s="1"/>
      <c r="BW154" s="1"/>
      <c r="BX154" s="1"/>
      <c r="BY154" s="1"/>
      <c r="BZ154" s="1"/>
      <c r="CA154" s="1"/>
      <c r="CB154" s="1"/>
      <c r="CC154" s="1"/>
      <c r="CD154" s="1"/>
      <c r="CE154" s="1"/>
      <c r="CF154" s="1"/>
      <c r="CG154" s="1"/>
      <c r="CH154" s="1"/>
      <c r="CI154" s="1"/>
      <c r="CJ154" s="1"/>
      <c r="CK154" s="1"/>
      <c r="CL154" s="1"/>
      <c r="CM154" s="1"/>
      <c r="CN154" s="1"/>
      <c r="CO154" s="1"/>
      <c r="CP154" s="1"/>
      <c r="CQ154" s="1"/>
      <c r="CR154" s="1"/>
      <c r="CS154" s="1"/>
      <c r="CT154" s="1"/>
      <c r="CU154" s="1"/>
      <c r="CV154" s="1"/>
      <c r="CW154" s="1"/>
      <c r="CX154" s="1"/>
      <c r="CY154" s="1"/>
      <c r="CZ154" s="1"/>
      <c r="DA154" s="1"/>
      <c r="DB154" s="1"/>
      <c r="DC154" s="1"/>
      <c r="DD154" s="1"/>
      <c r="DE154" s="1"/>
      <c r="DF154" s="1"/>
      <c r="DG154" s="1"/>
      <c r="DH154" s="1"/>
      <c r="DI154" s="1"/>
      <c r="DJ154" s="1"/>
      <c r="DK154" s="1"/>
      <c r="DL154" s="1"/>
      <c r="DM154" s="1"/>
      <c r="DN154" s="1"/>
      <c r="DO154" s="1"/>
      <c r="DP154" s="1"/>
      <c r="DQ154" s="1"/>
      <c r="DR154" s="1"/>
      <c r="DS154" s="1"/>
      <c r="DT154" s="1"/>
      <c r="DU154" s="1"/>
      <c r="DV154" s="1"/>
      <c r="DW154" s="1"/>
      <c r="DX154" s="1"/>
      <c r="DY154" s="1"/>
      <c r="DZ154" s="1"/>
      <c r="EA154" s="1"/>
      <c r="EB154" s="1"/>
      <c r="EC154" s="1"/>
      <c r="ED154" s="1"/>
      <c r="EE154" s="1"/>
    </row>
    <row r="155" spans="11:135" s="2" customFormat="1" x14ac:dyDescent="0.2">
      <c r="K155" s="1"/>
      <c r="L155" s="1"/>
      <c r="M155" s="1"/>
      <c r="N155" s="1"/>
      <c r="O155" s="1"/>
      <c r="P155" s="1"/>
      <c r="Q155" s="1"/>
      <c r="R155" s="1"/>
      <c r="S155" s="1"/>
      <c r="T155" s="1"/>
      <c r="U155" s="1"/>
      <c r="V155" s="1"/>
      <c r="W155" s="1"/>
      <c r="X155" s="1"/>
      <c r="Y155" s="1"/>
      <c r="Z155" s="1"/>
      <c r="AA155" s="1"/>
      <c r="AB155" s="1"/>
      <c r="AC155" s="1"/>
      <c r="AD155" s="1"/>
      <c r="AE155" s="1"/>
      <c r="AF155" s="1"/>
      <c r="AG155" s="1"/>
      <c r="AH155" s="1"/>
      <c r="AI155" s="1"/>
      <c r="AJ155" s="1"/>
      <c r="AK155" s="1"/>
      <c r="AL155" s="1"/>
      <c r="AM155" s="1"/>
      <c r="AN155" s="1"/>
      <c r="AO155" s="1"/>
      <c r="AP155" s="1"/>
      <c r="AQ155" s="1"/>
      <c r="AR155" s="1"/>
      <c r="AS155" s="1"/>
      <c r="AT155" s="1"/>
      <c r="AU155" s="1"/>
      <c r="AV155" s="1"/>
      <c r="AW155" s="1"/>
      <c r="AX155" s="1"/>
      <c r="AY155" s="1"/>
      <c r="AZ155" s="1"/>
      <c r="BA155" s="1"/>
      <c r="BB155" s="1"/>
      <c r="BC155" s="1"/>
      <c r="BD155" s="1"/>
      <c r="BE155" s="1"/>
      <c r="BF155" s="1"/>
      <c r="BG155" s="1"/>
      <c r="BH155" s="1"/>
      <c r="BI155" s="1"/>
      <c r="BJ155" s="1"/>
      <c r="BK155" s="1"/>
      <c r="BL155" s="1"/>
      <c r="BM155" s="1"/>
      <c r="BN155" s="1"/>
      <c r="BO155" s="1"/>
      <c r="BP155" s="1"/>
      <c r="BQ155" s="1"/>
      <c r="BR155" s="1"/>
      <c r="BS155" s="1"/>
      <c r="BT155" s="1"/>
      <c r="BU155" s="1"/>
      <c r="BV155" s="1"/>
      <c r="BW155" s="1"/>
      <c r="BX155" s="1"/>
      <c r="BY155" s="1"/>
      <c r="BZ155" s="1"/>
      <c r="CA155" s="1"/>
      <c r="CB155" s="1"/>
      <c r="CC155" s="1"/>
      <c r="CD155" s="1"/>
      <c r="CE155" s="1"/>
      <c r="CF155" s="1"/>
      <c r="CG155" s="1"/>
      <c r="CH155" s="1"/>
      <c r="CI155" s="1"/>
      <c r="CJ155" s="1"/>
      <c r="CK155" s="1"/>
      <c r="CL155" s="1"/>
      <c r="CM155" s="1"/>
      <c r="CN155" s="1"/>
      <c r="CO155" s="1"/>
      <c r="CP155" s="1"/>
      <c r="CQ155" s="1"/>
      <c r="CR155" s="1"/>
      <c r="CS155" s="1"/>
      <c r="CT155" s="1"/>
      <c r="CU155" s="1"/>
      <c r="CV155" s="1"/>
      <c r="CW155" s="1"/>
      <c r="CX155" s="1"/>
      <c r="CY155" s="1"/>
      <c r="CZ155" s="1"/>
      <c r="DA155" s="1"/>
      <c r="DB155" s="1"/>
      <c r="DC155" s="1"/>
      <c r="DD155" s="1"/>
      <c r="DE155" s="1"/>
      <c r="DF155" s="1"/>
      <c r="DG155" s="1"/>
      <c r="DH155" s="1"/>
      <c r="DI155" s="1"/>
      <c r="DJ155" s="1"/>
      <c r="DK155" s="1"/>
      <c r="DL155" s="1"/>
      <c r="DM155" s="1"/>
      <c r="DN155" s="1"/>
      <c r="DO155" s="1"/>
      <c r="DP155" s="1"/>
      <c r="DQ155" s="1"/>
      <c r="DR155" s="1"/>
      <c r="DS155" s="1"/>
      <c r="DT155" s="1"/>
      <c r="DU155" s="1"/>
      <c r="DV155" s="1"/>
      <c r="DW155" s="1"/>
      <c r="DX155" s="1"/>
      <c r="DY155" s="1"/>
      <c r="DZ155" s="1"/>
      <c r="EA155" s="1"/>
      <c r="EB155" s="1"/>
      <c r="EC155" s="1"/>
      <c r="ED155" s="1"/>
      <c r="EE155" s="1"/>
    </row>
    <row r="156" spans="11:135" s="2" customFormat="1" x14ac:dyDescent="0.2">
      <c r="K156" s="1"/>
      <c r="L156" s="1"/>
      <c r="M156" s="1"/>
      <c r="N156" s="1"/>
      <c r="O156" s="1"/>
      <c r="P156" s="1"/>
      <c r="Q156" s="1"/>
      <c r="R156" s="1"/>
      <c r="S156" s="1"/>
      <c r="T156" s="1"/>
      <c r="U156" s="1"/>
      <c r="V156" s="1"/>
      <c r="W156" s="1"/>
      <c r="X156" s="1"/>
      <c r="Y156" s="1"/>
      <c r="Z156" s="1"/>
      <c r="AA156" s="1"/>
      <c r="AB156" s="1"/>
      <c r="AC156" s="1"/>
      <c r="AD156" s="1"/>
      <c r="AE156" s="1"/>
      <c r="AF156" s="1"/>
      <c r="AG156" s="1"/>
      <c r="AH156" s="1"/>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c r="BO156" s="1"/>
      <c r="BP156" s="1"/>
      <c r="BQ156" s="1"/>
      <c r="BR156" s="1"/>
      <c r="BS156" s="1"/>
      <c r="BT156" s="1"/>
      <c r="BU156" s="1"/>
      <c r="BV156" s="1"/>
      <c r="BW156" s="1"/>
      <c r="BX156" s="1"/>
      <c r="BY156" s="1"/>
      <c r="BZ156" s="1"/>
      <c r="CA156" s="1"/>
      <c r="CB156" s="1"/>
      <c r="CC156" s="1"/>
      <c r="CD156" s="1"/>
      <c r="CE156" s="1"/>
      <c r="CF156" s="1"/>
      <c r="CG156" s="1"/>
      <c r="CH156" s="1"/>
      <c r="CI156" s="1"/>
      <c r="CJ156" s="1"/>
      <c r="CK156" s="1"/>
      <c r="CL156" s="1"/>
      <c r="CM156" s="1"/>
      <c r="CN156" s="1"/>
      <c r="CO156" s="1"/>
      <c r="CP156" s="1"/>
      <c r="CQ156" s="1"/>
      <c r="CR156" s="1"/>
      <c r="CS156" s="1"/>
      <c r="CT156" s="1"/>
      <c r="CU156" s="1"/>
      <c r="CV156" s="1"/>
      <c r="CW156" s="1"/>
      <c r="CX156" s="1"/>
      <c r="CY156" s="1"/>
      <c r="CZ156" s="1"/>
      <c r="DA156" s="1"/>
      <c r="DB156" s="1"/>
      <c r="DC156" s="1"/>
      <c r="DD156" s="1"/>
      <c r="DE156" s="1"/>
      <c r="DF156" s="1"/>
      <c r="DG156" s="1"/>
      <c r="DH156" s="1"/>
      <c r="DI156" s="1"/>
      <c r="DJ156" s="1"/>
      <c r="DK156" s="1"/>
      <c r="DL156" s="1"/>
      <c r="DM156" s="1"/>
      <c r="DN156" s="1"/>
      <c r="DO156" s="1"/>
      <c r="DP156" s="1"/>
      <c r="DQ156" s="1"/>
      <c r="DR156" s="1"/>
      <c r="DS156" s="1"/>
      <c r="DT156" s="1"/>
      <c r="DU156" s="1"/>
      <c r="DV156" s="1"/>
      <c r="DW156" s="1"/>
      <c r="DX156" s="1"/>
      <c r="DY156" s="1"/>
      <c r="DZ156" s="1"/>
      <c r="EA156" s="1"/>
      <c r="EB156" s="1"/>
      <c r="EC156" s="1"/>
      <c r="ED156" s="1"/>
      <c r="EE156" s="1"/>
    </row>
    <row r="157" spans="11:135" s="2" customFormat="1" x14ac:dyDescent="0.2">
      <c r="K157" s="1"/>
      <c r="L157" s="1"/>
      <c r="M157" s="1"/>
      <c r="N157" s="1"/>
      <c r="O157" s="1"/>
      <c r="P157" s="1"/>
      <c r="Q157" s="1"/>
      <c r="R157" s="1"/>
      <c r="S157" s="1"/>
      <c r="T157" s="1"/>
      <c r="U157" s="1"/>
      <c r="V157" s="1"/>
      <c r="W157" s="1"/>
      <c r="X157" s="1"/>
      <c r="Y157" s="1"/>
      <c r="Z157" s="1"/>
      <c r="AA157" s="1"/>
      <c r="AB157" s="1"/>
      <c r="AC157" s="1"/>
      <c r="AD157" s="1"/>
      <c r="AE157" s="1"/>
      <c r="AF157" s="1"/>
      <c r="AG157" s="1"/>
      <c r="AH157" s="1"/>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c r="BO157" s="1"/>
      <c r="BP157" s="1"/>
      <c r="BQ157" s="1"/>
      <c r="BR157" s="1"/>
      <c r="BS157" s="1"/>
      <c r="BT157" s="1"/>
      <c r="BU157" s="1"/>
      <c r="BV157" s="1"/>
      <c r="BW157" s="1"/>
      <c r="BX157" s="1"/>
      <c r="BY157" s="1"/>
      <c r="BZ157" s="1"/>
      <c r="CA157" s="1"/>
      <c r="CB157" s="1"/>
      <c r="CC157" s="1"/>
      <c r="CD157" s="1"/>
      <c r="CE157" s="1"/>
      <c r="CF157" s="1"/>
      <c r="CG157" s="1"/>
      <c r="CH157" s="1"/>
      <c r="CI157" s="1"/>
      <c r="CJ157" s="1"/>
      <c r="CK157" s="1"/>
      <c r="CL157" s="1"/>
      <c r="CM157" s="1"/>
      <c r="CN157" s="1"/>
      <c r="CO157" s="1"/>
      <c r="CP157" s="1"/>
      <c r="CQ157" s="1"/>
      <c r="CR157" s="1"/>
      <c r="CS157" s="1"/>
      <c r="CT157" s="1"/>
      <c r="CU157" s="1"/>
      <c r="CV157" s="1"/>
      <c r="CW157" s="1"/>
      <c r="CX157" s="1"/>
      <c r="CY157" s="1"/>
      <c r="CZ157" s="1"/>
      <c r="DA157" s="1"/>
      <c r="DB157" s="1"/>
      <c r="DC157" s="1"/>
      <c r="DD157" s="1"/>
      <c r="DE157" s="1"/>
      <c r="DF157" s="1"/>
      <c r="DG157" s="1"/>
      <c r="DH157" s="1"/>
      <c r="DI157" s="1"/>
      <c r="DJ157" s="1"/>
      <c r="DK157" s="1"/>
      <c r="DL157" s="1"/>
      <c r="DM157" s="1"/>
      <c r="DN157" s="1"/>
      <c r="DO157" s="1"/>
      <c r="DP157" s="1"/>
      <c r="DQ157" s="1"/>
      <c r="DR157" s="1"/>
      <c r="DS157" s="1"/>
      <c r="DT157" s="1"/>
      <c r="DU157" s="1"/>
      <c r="DV157" s="1"/>
      <c r="DW157" s="1"/>
      <c r="DX157" s="1"/>
      <c r="DY157" s="1"/>
      <c r="DZ157" s="1"/>
      <c r="EA157" s="1"/>
      <c r="EB157" s="1"/>
      <c r="EC157" s="1"/>
      <c r="ED157" s="1"/>
      <c r="EE157" s="1"/>
    </row>
    <row r="158" spans="11:135" s="2" customFormat="1" x14ac:dyDescent="0.2">
      <c r="K158" s="1"/>
      <c r="L158" s="1"/>
      <c r="M158" s="1"/>
      <c r="N158" s="1"/>
      <c r="O158" s="1"/>
      <c r="P158" s="1"/>
      <c r="Q158" s="1"/>
      <c r="R158" s="1"/>
      <c r="S158" s="1"/>
      <c r="T158" s="1"/>
      <c r="U158" s="1"/>
      <c r="V158" s="1"/>
      <c r="W158" s="1"/>
      <c r="X158" s="1"/>
      <c r="Y158" s="1"/>
      <c r="Z158" s="1"/>
      <c r="AA158" s="1"/>
      <c r="AB158" s="1"/>
      <c r="AC158" s="1"/>
      <c r="AD158" s="1"/>
      <c r="AE158" s="1"/>
      <c r="AF158" s="1"/>
      <c r="AG158" s="1"/>
      <c r="AH158" s="1"/>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c r="BO158" s="1"/>
      <c r="BP158" s="1"/>
      <c r="BQ158" s="1"/>
      <c r="BR158" s="1"/>
      <c r="BS158" s="1"/>
      <c r="BT158" s="1"/>
      <c r="BU158" s="1"/>
      <c r="BV158" s="1"/>
      <c r="BW158" s="1"/>
      <c r="BX158" s="1"/>
      <c r="BY158" s="1"/>
      <c r="BZ158" s="1"/>
      <c r="CA158" s="1"/>
      <c r="CB158" s="1"/>
      <c r="CC158" s="1"/>
      <c r="CD158" s="1"/>
      <c r="CE158" s="1"/>
      <c r="CF158" s="1"/>
      <c r="CG158" s="1"/>
      <c r="CH158" s="1"/>
      <c r="CI158" s="1"/>
      <c r="CJ158" s="1"/>
      <c r="CK158" s="1"/>
      <c r="CL158" s="1"/>
      <c r="CM158" s="1"/>
      <c r="CN158" s="1"/>
      <c r="CO158" s="1"/>
      <c r="CP158" s="1"/>
      <c r="CQ158" s="1"/>
      <c r="CR158" s="1"/>
      <c r="CS158" s="1"/>
      <c r="CT158" s="1"/>
      <c r="CU158" s="1"/>
      <c r="CV158" s="1"/>
      <c r="CW158" s="1"/>
      <c r="CX158" s="1"/>
      <c r="CY158" s="1"/>
      <c r="CZ158" s="1"/>
      <c r="DA158" s="1"/>
      <c r="DB158" s="1"/>
      <c r="DC158" s="1"/>
      <c r="DD158" s="1"/>
      <c r="DE158" s="1"/>
      <c r="DF158" s="1"/>
      <c r="DG158" s="1"/>
      <c r="DH158" s="1"/>
      <c r="DI158" s="1"/>
      <c r="DJ158" s="1"/>
      <c r="DK158" s="1"/>
      <c r="DL158" s="1"/>
      <c r="DM158" s="1"/>
      <c r="DN158" s="1"/>
      <c r="DO158" s="1"/>
      <c r="DP158" s="1"/>
      <c r="DQ158" s="1"/>
      <c r="DR158" s="1"/>
      <c r="DS158" s="1"/>
      <c r="DT158" s="1"/>
      <c r="DU158" s="1"/>
      <c r="DV158" s="1"/>
      <c r="DW158" s="1"/>
      <c r="DX158" s="1"/>
      <c r="DY158" s="1"/>
      <c r="DZ158" s="1"/>
      <c r="EA158" s="1"/>
      <c r="EB158" s="1"/>
      <c r="EC158" s="1"/>
      <c r="ED158" s="1"/>
      <c r="EE158" s="1"/>
    </row>
    <row r="159" spans="11:135" s="2" customFormat="1" x14ac:dyDescent="0.2">
      <c r="K159" s="1"/>
      <c r="L159" s="1"/>
      <c r="M159" s="1"/>
      <c r="N159" s="1"/>
      <c r="O159" s="1"/>
      <c r="P159" s="1"/>
      <c r="Q159" s="1"/>
      <c r="R159" s="1"/>
      <c r="S159" s="1"/>
      <c r="T159" s="1"/>
      <c r="U159" s="1"/>
      <c r="V159" s="1"/>
      <c r="W159" s="1"/>
      <c r="X159" s="1"/>
      <c r="Y159" s="1"/>
      <c r="Z159" s="1"/>
      <c r="AA159" s="1"/>
      <c r="AB159" s="1"/>
      <c r="AC159" s="1"/>
      <c r="AD159" s="1"/>
      <c r="AE159" s="1"/>
      <c r="AF159" s="1"/>
      <c r="AG159" s="1"/>
      <c r="AH159" s="1"/>
      <c r="AI159" s="1"/>
      <c r="AJ159" s="1"/>
      <c r="AK159" s="1"/>
      <c r="AL159" s="1"/>
      <c r="AM159" s="1"/>
      <c r="AN159" s="1"/>
      <c r="AO159" s="1"/>
      <c r="AP159" s="1"/>
      <c r="AQ159" s="1"/>
      <c r="AR159" s="1"/>
      <c r="AS159" s="1"/>
      <c r="AT159" s="1"/>
      <c r="AU159" s="1"/>
      <c r="AV159" s="1"/>
      <c r="AW159" s="1"/>
      <c r="AX159" s="1"/>
      <c r="AY159" s="1"/>
      <c r="AZ159" s="1"/>
      <c r="BA159" s="1"/>
      <c r="BB159" s="1"/>
      <c r="BC159" s="1"/>
      <c r="BD159" s="1"/>
      <c r="BE159" s="1"/>
      <c r="BF159" s="1"/>
      <c r="BG159" s="1"/>
      <c r="BH159" s="1"/>
      <c r="BI159" s="1"/>
      <c r="BJ159" s="1"/>
      <c r="BK159" s="1"/>
      <c r="BL159" s="1"/>
      <c r="BM159" s="1"/>
      <c r="BN159" s="1"/>
      <c r="BO159" s="1"/>
      <c r="BP159" s="1"/>
      <c r="BQ159" s="1"/>
      <c r="BR159" s="1"/>
      <c r="BS159" s="1"/>
      <c r="BT159" s="1"/>
      <c r="BU159" s="1"/>
      <c r="BV159" s="1"/>
      <c r="BW159" s="1"/>
      <c r="BX159" s="1"/>
      <c r="BY159" s="1"/>
      <c r="BZ159" s="1"/>
      <c r="CA159" s="1"/>
      <c r="CB159" s="1"/>
      <c r="CC159" s="1"/>
      <c r="CD159" s="1"/>
      <c r="CE159" s="1"/>
      <c r="CF159" s="1"/>
      <c r="CG159" s="1"/>
      <c r="CH159" s="1"/>
      <c r="CI159" s="1"/>
      <c r="CJ159" s="1"/>
      <c r="CK159" s="1"/>
      <c r="CL159" s="1"/>
      <c r="CM159" s="1"/>
      <c r="CN159" s="1"/>
      <c r="CO159" s="1"/>
      <c r="CP159" s="1"/>
      <c r="CQ159" s="1"/>
      <c r="CR159" s="1"/>
      <c r="CS159" s="1"/>
      <c r="CT159" s="1"/>
      <c r="CU159" s="1"/>
      <c r="CV159" s="1"/>
      <c r="CW159" s="1"/>
      <c r="CX159" s="1"/>
      <c r="CY159" s="1"/>
      <c r="CZ159" s="1"/>
      <c r="DA159" s="1"/>
      <c r="DB159" s="1"/>
      <c r="DC159" s="1"/>
      <c r="DD159" s="1"/>
      <c r="DE159" s="1"/>
      <c r="DF159" s="1"/>
      <c r="DG159" s="1"/>
      <c r="DH159" s="1"/>
      <c r="DI159" s="1"/>
      <c r="DJ159" s="1"/>
      <c r="DK159" s="1"/>
      <c r="DL159" s="1"/>
      <c r="DM159" s="1"/>
      <c r="DN159" s="1"/>
      <c r="DO159" s="1"/>
      <c r="DP159" s="1"/>
      <c r="DQ159" s="1"/>
      <c r="DR159" s="1"/>
      <c r="DS159" s="1"/>
      <c r="DT159" s="1"/>
      <c r="DU159" s="1"/>
      <c r="DV159" s="1"/>
      <c r="DW159" s="1"/>
      <c r="DX159" s="1"/>
      <c r="DY159" s="1"/>
      <c r="DZ159" s="1"/>
      <c r="EA159" s="1"/>
      <c r="EB159" s="1"/>
      <c r="EC159" s="1"/>
      <c r="ED159" s="1"/>
      <c r="EE159" s="1"/>
    </row>
    <row r="160" spans="11:135" s="2" customFormat="1" x14ac:dyDescent="0.2">
      <c r="K160" s="1"/>
      <c r="L160" s="1"/>
      <c r="M160" s="1"/>
      <c r="N160" s="1"/>
      <c r="O160" s="1"/>
      <c r="P160" s="1"/>
      <c r="Q160" s="1"/>
      <c r="R160" s="1"/>
      <c r="S160" s="1"/>
      <c r="T160" s="1"/>
      <c r="U160" s="1"/>
      <c r="V160" s="1"/>
      <c r="W160" s="1"/>
      <c r="X160" s="1"/>
      <c r="Y160" s="1"/>
      <c r="Z160" s="1"/>
      <c r="AA160" s="1"/>
      <c r="AB160" s="1"/>
      <c r="AC160" s="1"/>
      <c r="AD160" s="1"/>
      <c r="AE160" s="1"/>
      <c r="AF160" s="1"/>
      <c r="AG160" s="1"/>
      <c r="AH160" s="1"/>
      <c r="AI160" s="1"/>
      <c r="AJ160" s="1"/>
      <c r="AK160" s="1"/>
      <c r="AL160" s="1"/>
      <c r="AM160" s="1"/>
      <c r="AN160" s="1"/>
      <c r="AO160" s="1"/>
      <c r="AP160" s="1"/>
      <c r="AQ160" s="1"/>
      <c r="AR160" s="1"/>
      <c r="AS160" s="1"/>
      <c r="AT160" s="1"/>
      <c r="AU160" s="1"/>
      <c r="AV160" s="1"/>
      <c r="AW160" s="1"/>
      <c r="AX160" s="1"/>
      <c r="AY160" s="1"/>
      <c r="AZ160" s="1"/>
      <c r="BA160" s="1"/>
      <c r="BB160" s="1"/>
      <c r="BC160" s="1"/>
      <c r="BD160" s="1"/>
      <c r="BE160" s="1"/>
      <c r="BF160" s="1"/>
      <c r="BG160" s="1"/>
      <c r="BH160" s="1"/>
      <c r="BI160" s="1"/>
      <c r="BJ160" s="1"/>
      <c r="BK160" s="1"/>
      <c r="BL160" s="1"/>
      <c r="BM160" s="1"/>
      <c r="BN160" s="1"/>
      <c r="BO160" s="1"/>
      <c r="BP160" s="1"/>
      <c r="BQ160" s="1"/>
      <c r="BR160" s="1"/>
      <c r="BS160" s="1"/>
      <c r="BT160" s="1"/>
      <c r="BU160" s="1"/>
      <c r="BV160" s="1"/>
      <c r="BW160" s="1"/>
      <c r="BX160" s="1"/>
      <c r="BY160" s="1"/>
      <c r="BZ160" s="1"/>
      <c r="CA160" s="1"/>
      <c r="CB160" s="1"/>
      <c r="CC160" s="1"/>
      <c r="CD160" s="1"/>
      <c r="CE160" s="1"/>
      <c r="CF160" s="1"/>
      <c r="CG160" s="1"/>
      <c r="CH160" s="1"/>
      <c r="CI160" s="1"/>
      <c r="CJ160" s="1"/>
      <c r="CK160" s="1"/>
      <c r="CL160" s="1"/>
      <c r="CM160" s="1"/>
      <c r="CN160" s="1"/>
      <c r="CO160" s="1"/>
      <c r="CP160" s="1"/>
      <c r="CQ160" s="1"/>
      <c r="CR160" s="1"/>
      <c r="CS160" s="1"/>
      <c r="CT160" s="1"/>
      <c r="CU160" s="1"/>
      <c r="CV160" s="1"/>
      <c r="CW160" s="1"/>
      <c r="CX160" s="1"/>
      <c r="CY160" s="1"/>
      <c r="CZ160" s="1"/>
      <c r="DA160" s="1"/>
      <c r="DB160" s="1"/>
      <c r="DC160" s="1"/>
      <c r="DD160" s="1"/>
      <c r="DE160" s="1"/>
      <c r="DF160" s="1"/>
      <c r="DG160" s="1"/>
      <c r="DH160" s="1"/>
      <c r="DI160" s="1"/>
      <c r="DJ160" s="1"/>
      <c r="DK160" s="1"/>
      <c r="DL160" s="1"/>
      <c r="DM160" s="1"/>
      <c r="DN160" s="1"/>
      <c r="DO160" s="1"/>
      <c r="DP160" s="1"/>
      <c r="DQ160" s="1"/>
      <c r="DR160" s="1"/>
      <c r="DS160" s="1"/>
      <c r="DT160" s="1"/>
      <c r="DU160" s="1"/>
      <c r="DV160" s="1"/>
      <c r="DW160" s="1"/>
      <c r="DX160" s="1"/>
      <c r="DY160" s="1"/>
      <c r="DZ160" s="1"/>
      <c r="EA160" s="1"/>
      <c r="EB160" s="1"/>
      <c r="EC160" s="1"/>
      <c r="ED160" s="1"/>
      <c r="EE160" s="1"/>
    </row>
    <row r="161" spans="11:135" s="2" customFormat="1" x14ac:dyDescent="0.2">
      <c r="K161" s="1"/>
      <c r="L161" s="1"/>
      <c r="M161" s="1"/>
      <c r="N161" s="1"/>
      <c r="O161" s="1"/>
      <c r="P161" s="1"/>
      <c r="Q161" s="1"/>
      <c r="R161" s="1"/>
      <c r="S161" s="1"/>
      <c r="T161" s="1"/>
      <c r="U161" s="1"/>
      <c r="V161" s="1"/>
      <c r="W161" s="1"/>
      <c r="X161" s="1"/>
      <c r="Y161" s="1"/>
      <c r="Z161" s="1"/>
      <c r="AA161" s="1"/>
      <c r="AB161" s="1"/>
      <c r="AC161" s="1"/>
      <c r="AD161" s="1"/>
      <c r="AE161" s="1"/>
      <c r="AF161" s="1"/>
      <c r="AG161" s="1"/>
      <c r="AH161" s="1"/>
      <c r="AI161" s="1"/>
      <c r="AJ161" s="1"/>
      <c r="AK161" s="1"/>
      <c r="AL161" s="1"/>
      <c r="AM161" s="1"/>
      <c r="AN161" s="1"/>
      <c r="AO161" s="1"/>
      <c r="AP161" s="1"/>
      <c r="AQ161" s="1"/>
      <c r="AR161" s="1"/>
      <c r="AS161" s="1"/>
      <c r="AT161" s="1"/>
      <c r="AU161" s="1"/>
      <c r="AV161" s="1"/>
      <c r="AW161" s="1"/>
      <c r="AX161" s="1"/>
      <c r="AY161" s="1"/>
      <c r="AZ161" s="1"/>
      <c r="BA161" s="1"/>
      <c r="BB161" s="1"/>
      <c r="BC161" s="1"/>
      <c r="BD161" s="1"/>
      <c r="BE161" s="1"/>
      <c r="BF161" s="1"/>
      <c r="BG161" s="1"/>
      <c r="BH161" s="1"/>
      <c r="BI161" s="1"/>
      <c r="BJ161" s="1"/>
      <c r="BK161" s="1"/>
      <c r="BL161" s="1"/>
      <c r="BM161" s="1"/>
      <c r="BN161" s="1"/>
      <c r="BO161" s="1"/>
      <c r="BP161" s="1"/>
      <c r="BQ161" s="1"/>
      <c r="BR161" s="1"/>
      <c r="BS161" s="1"/>
      <c r="BT161" s="1"/>
      <c r="BU161" s="1"/>
      <c r="BV161" s="1"/>
      <c r="BW161" s="1"/>
      <c r="BX161" s="1"/>
      <c r="BY161" s="1"/>
      <c r="BZ161" s="1"/>
      <c r="CA161" s="1"/>
      <c r="CB161" s="1"/>
      <c r="CC161" s="1"/>
      <c r="CD161" s="1"/>
      <c r="CE161" s="1"/>
      <c r="CF161" s="1"/>
      <c r="CG161" s="1"/>
      <c r="CH161" s="1"/>
      <c r="CI161" s="1"/>
      <c r="CJ161" s="1"/>
      <c r="CK161" s="1"/>
      <c r="CL161" s="1"/>
      <c r="CM161" s="1"/>
      <c r="CN161" s="1"/>
      <c r="CO161" s="1"/>
      <c r="CP161" s="1"/>
      <c r="CQ161" s="1"/>
      <c r="CR161" s="1"/>
      <c r="CS161" s="1"/>
      <c r="CT161" s="1"/>
      <c r="CU161" s="1"/>
      <c r="CV161" s="1"/>
      <c r="CW161" s="1"/>
      <c r="CX161" s="1"/>
      <c r="CY161" s="1"/>
      <c r="CZ161" s="1"/>
      <c r="DA161" s="1"/>
      <c r="DB161" s="1"/>
      <c r="DC161" s="1"/>
      <c r="DD161" s="1"/>
      <c r="DE161" s="1"/>
      <c r="DF161" s="1"/>
      <c r="DG161" s="1"/>
      <c r="DH161" s="1"/>
      <c r="DI161" s="1"/>
      <c r="DJ161" s="1"/>
      <c r="DK161" s="1"/>
      <c r="DL161" s="1"/>
      <c r="DM161" s="1"/>
      <c r="DN161" s="1"/>
      <c r="DO161" s="1"/>
      <c r="DP161" s="1"/>
      <c r="DQ161" s="1"/>
      <c r="DR161" s="1"/>
      <c r="DS161" s="1"/>
      <c r="DT161" s="1"/>
      <c r="DU161" s="1"/>
      <c r="DV161" s="1"/>
      <c r="DW161" s="1"/>
      <c r="DX161" s="1"/>
      <c r="DY161" s="1"/>
      <c r="DZ161" s="1"/>
      <c r="EA161" s="1"/>
      <c r="EB161" s="1"/>
      <c r="EC161" s="1"/>
      <c r="ED161" s="1"/>
      <c r="EE161" s="1"/>
    </row>
    <row r="162" spans="11:135" s="2" customFormat="1" x14ac:dyDescent="0.2">
      <c r="K162" s="1"/>
      <c r="L162" s="1"/>
      <c r="M162" s="1"/>
      <c r="N162" s="1"/>
      <c r="O162" s="1"/>
      <c r="P162" s="1"/>
      <c r="Q162" s="1"/>
      <c r="R162" s="1"/>
      <c r="S162" s="1"/>
      <c r="T162" s="1"/>
      <c r="U162" s="1"/>
      <c r="V162" s="1"/>
      <c r="W162" s="1"/>
      <c r="X162" s="1"/>
      <c r="Y162" s="1"/>
      <c r="Z162" s="1"/>
      <c r="AA162" s="1"/>
      <c r="AB162" s="1"/>
      <c r="AC162" s="1"/>
      <c r="AD162" s="1"/>
      <c r="AE162" s="1"/>
      <c r="AF162" s="1"/>
      <c r="AG162" s="1"/>
      <c r="AH162" s="1"/>
      <c r="AI162" s="1"/>
      <c r="AJ162" s="1"/>
      <c r="AK162" s="1"/>
      <c r="AL162" s="1"/>
      <c r="AM162" s="1"/>
      <c r="AN162" s="1"/>
      <c r="AO162" s="1"/>
      <c r="AP162" s="1"/>
      <c r="AQ162" s="1"/>
      <c r="AR162" s="1"/>
      <c r="AS162" s="1"/>
      <c r="AT162" s="1"/>
      <c r="AU162" s="1"/>
      <c r="AV162" s="1"/>
      <c r="AW162" s="1"/>
      <c r="AX162" s="1"/>
      <c r="AY162" s="1"/>
      <c r="AZ162" s="1"/>
      <c r="BA162" s="1"/>
      <c r="BB162" s="1"/>
      <c r="BC162" s="1"/>
      <c r="BD162" s="1"/>
      <c r="BE162" s="1"/>
      <c r="BF162" s="1"/>
      <c r="BG162" s="1"/>
      <c r="BH162" s="1"/>
      <c r="BI162" s="1"/>
      <c r="BJ162" s="1"/>
      <c r="BK162" s="1"/>
      <c r="BL162" s="1"/>
      <c r="BM162" s="1"/>
      <c r="BN162" s="1"/>
      <c r="BO162" s="1"/>
      <c r="BP162" s="1"/>
      <c r="BQ162" s="1"/>
      <c r="BR162" s="1"/>
      <c r="BS162" s="1"/>
      <c r="BT162" s="1"/>
      <c r="BU162" s="1"/>
      <c r="BV162" s="1"/>
      <c r="BW162" s="1"/>
      <c r="BX162" s="1"/>
      <c r="BY162" s="1"/>
      <c r="BZ162" s="1"/>
      <c r="CA162" s="1"/>
      <c r="CB162" s="1"/>
      <c r="CC162" s="1"/>
      <c r="CD162" s="1"/>
      <c r="CE162" s="1"/>
      <c r="CF162" s="1"/>
      <c r="CG162" s="1"/>
      <c r="CH162" s="1"/>
      <c r="CI162" s="1"/>
      <c r="CJ162" s="1"/>
      <c r="CK162" s="1"/>
      <c r="CL162" s="1"/>
      <c r="CM162" s="1"/>
      <c r="CN162" s="1"/>
      <c r="CO162" s="1"/>
      <c r="CP162" s="1"/>
      <c r="CQ162" s="1"/>
      <c r="CR162" s="1"/>
      <c r="CS162" s="1"/>
      <c r="CT162" s="1"/>
      <c r="CU162" s="1"/>
      <c r="CV162" s="1"/>
      <c r="CW162" s="1"/>
      <c r="CX162" s="1"/>
      <c r="CY162" s="1"/>
      <c r="CZ162" s="1"/>
      <c r="DA162" s="1"/>
      <c r="DB162" s="1"/>
      <c r="DC162" s="1"/>
      <c r="DD162" s="1"/>
      <c r="DE162" s="1"/>
      <c r="DF162" s="1"/>
      <c r="DG162" s="1"/>
      <c r="DH162" s="1"/>
      <c r="DI162" s="1"/>
      <c r="DJ162" s="1"/>
      <c r="DK162" s="1"/>
      <c r="DL162" s="1"/>
      <c r="DM162" s="1"/>
      <c r="DN162" s="1"/>
      <c r="DO162" s="1"/>
      <c r="DP162" s="1"/>
      <c r="DQ162" s="1"/>
      <c r="DR162" s="1"/>
      <c r="DS162" s="1"/>
      <c r="DT162" s="1"/>
      <c r="DU162" s="1"/>
      <c r="DV162" s="1"/>
      <c r="DW162" s="1"/>
      <c r="DX162" s="1"/>
      <c r="DY162" s="1"/>
      <c r="DZ162" s="1"/>
      <c r="EA162" s="1"/>
      <c r="EB162" s="1"/>
      <c r="EC162" s="1"/>
      <c r="ED162" s="1"/>
      <c r="EE162" s="1"/>
    </row>
    <row r="163" spans="11:135" s="2" customFormat="1" x14ac:dyDescent="0.2">
      <c r="K163" s="1"/>
      <c r="L163" s="1"/>
      <c r="M163" s="1"/>
      <c r="N163" s="1"/>
      <c r="O163" s="1"/>
      <c r="P163" s="1"/>
      <c r="Q163" s="1"/>
      <c r="R163" s="1"/>
      <c r="S163" s="1"/>
      <c r="T163" s="1"/>
      <c r="U163" s="1"/>
      <c r="V163" s="1"/>
      <c r="W163" s="1"/>
      <c r="X163" s="1"/>
      <c r="Y163" s="1"/>
      <c r="Z163" s="1"/>
      <c r="AA163" s="1"/>
      <c r="AB163" s="1"/>
      <c r="AC163" s="1"/>
      <c r="AD163" s="1"/>
      <c r="AE163" s="1"/>
      <c r="AF163" s="1"/>
      <c r="AG163" s="1"/>
      <c r="AH163" s="1"/>
      <c r="AI163" s="1"/>
      <c r="AJ163" s="1"/>
      <c r="AK163" s="1"/>
      <c r="AL163" s="1"/>
      <c r="AM163" s="1"/>
      <c r="AN163" s="1"/>
      <c r="AO163" s="1"/>
      <c r="AP163" s="1"/>
      <c r="AQ163" s="1"/>
      <c r="AR163" s="1"/>
      <c r="AS163" s="1"/>
      <c r="AT163" s="1"/>
      <c r="AU163" s="1"/>
      <c r="AV163" s="1"/>
      <c r="AW163" s="1"/>
      <c r="AX163" s="1"/>
      <c r="AY163" s="1"/>
      <c r="AZ163" s="1"/>
      <c r="BA163" s="1"/>
      <c r="BB163" s="1"/>
      <c r="BC163" s="1"/>
      <c r="BD163" s="1"/>
      <c r="BE163" s="1"/>
      <c r="BF163" s="1"/>
      <c r="BG163" s="1"/>
      <c r="BH163" s="1"/>
      <c r="BI163" s="1"/>
      <c r="BJ163" s="1"/>
      <c r="BK163" s="1"/>
      <c r="BL163" s="1"/>
      <c r="BM163" s="1"/>
      <c r="BN163" s="1"/>
      <c r="BO163" s="1"/>
      <c r="BP163" s="1"/>
      <c r="BQ163" s="1"/>
      <c r="BR163" s="1"/>
      <c r="BS163" s="1"/>
      <c r="BT163" s="1"/>
      <c r="BU163" s="1"/>
      <c r="BV163" s="1"/>
      <c r="BW163" s="1"/>
      <c r="BX163" s="1"/>
      <c r="BY163" s="1"/>
      <c r="BZ163" s="1"/>
      <c r="CA163" s="1"/>
      <c r="CB163" s="1"/>
      <c r="CC163" s="1"/>
      <c r="CD163" s="1"/>
      <c r="CE163" s="1"/>
      <c r="CF163" s="1"/>
      <c r="CG163" s="1"/>
      <c r="CH163" s="1"/>
      <c r="CI163" s="1"/>
      <c r="CJ163" s="1"/>
      <c r="CK163" s="1"/>
      <c r="CL163" s="1"/>
      <c r="CM163" s="1"/>
      <c r="CN163" s="1"/>
      <c r="CO163" s="1"/>
      <c r="CP163" s="1"/>
      <c r="CQ163" s="1"/>
      <c r="CR163" s="1"/>
      <c r="CS163" s="1"/>
      <c r="CT163" s="1"/>
      <c r="CU163" s="1"/>
      <c r="CV163" s="1"/>
      <c r="CW163" s="1"/>
      <c r="CX163" s="1"/>
      <c r="CY163" s="1"/>
      <c r="CZ163" s="1"/>
      <c r="DA163" s="1"/>
      <c r="DB163" s="1"/>
      <c r="DC163" s="1"/>
      <c r="DD163" s="1"/>
      <c r="DE163" s="1"/>
      <c r="DF163" s="1"/>
      <c r="DG163" s="1"/>
      <c r="DH163" s="1"/>
      <c r="DI163" s="1"/>
      <c r="DJ163" s="1"/>
      <c r="DK163" s="1"/>
      <c r="DL163" s="1"/>
      <c r="DM163" s="1"/>
      <c r="DN163" s="1"/>
      <c r="DO163" s="1"/>
      <c r="DP163" s="1"/>
      <c r="DQ163" s="1"/>
      <c r="DR163" s="1"/>
      <c r="DS163" s="1"/>
      <c r="DT163" s="1"/>
      <c r="DU163" s="1"/>
      <c r="DV163" s="1"/>
      <c r="DW163" s="1"/>
      <c r="DX163" s="1"/>
      <c r="DY163" s="1"/>
      <c r="DZ163" s="1"/>
      <c r="EA163" s="1"/>
      <c r="EB163" s="1"/>
      <c r="EC163" s="1"/>
      <c r="ED163" s="1"/>
      <c r="EE163" s="1"/>
    </row>
    <row r="164" spans="11:135" s="2" customFormat="1" x14ac:dyDescent="0.2">
      <c r="K164" s="1"/>
      <c r="L164" s="1"/>
      <c r="M164" s="1"/>
      <c r="N164" s="1"/>
      <c r="O164" s="1"/>
      <c r="P164" s="1"/>
      <c r="Q164" s="1"/>
      <c r="R164" s="1"/>
      <c r="S164" s="1"/>
      <c r="T164" s="1"/>
      <c r="U164" s="1"/>
      <c r="V164" s="1"/>
      <c r="W164" s="1"/>
      <c r="X164" s="1"/>
      <c r="Y164" s="1"/>
      <c r="Z164" s="1"/>
      <c r="AA164" s="1"/>
      <c r="AB164" s="1"/>
      <c r="AC164" s="1"/>
      <c r="AD164" s="1"/>
      <c r="AE164" s="1"/>
      <c r="AF164" s="1"/>
      <c r="AG164" s="1"/>
      <c r="AH164" s="1"/>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c r="BO164" s="1"/>
      <c r="BP164" s="1"/>
      <c r="BQ164" s="1"/>
      <c r="BR164" s="1"/>
      <c r="BS164" s="1"/>
      <c r="BT164" s="1"/>
      <c r="BU164" s="1"/>
      <c r="BV164" s="1"/>
      <c r="BW164" s="1"/>
      <c r="BX164" s="1"/>
      <c r="BY164" s="1"/>
      <c r="BZ164" s="1"/>
      <c r="CA164" s="1"/>
      <c r="CB164" s="1"/>
      <c r="CC164" s="1"/>
      <c r="CD164" s="1"/>
      <c r="CE164" s="1"/>
      <c r="CF164" s="1"/>
      <c r="CG164" s="1"/>
      <c r="CH164" s="1"/>
      <c r="CI164" s="1"/>
      <c r="CJ164" s="1"/>
      <c r="CK164" s="1"/>
      <c r="CL164" s="1"/>
      <c r="CM164" s="1"/>
      <c r="CN164" s="1"/>
      <c r="CO164" s="1"/>
      <c r="CP164" s="1"/>
      <c r="CQ164" s="1"/>
      <c r="CR164" s="1"/>
      <c r="CS164" s="1"/>
      <c r="CT164" s="1"/>
      <c r="CU164" s="1"/>
      <c r="CV164" s="1"/>
      <c r="CW164" s="1"/>
      <c r="CX164" s="1"/>
      <c r="CY164" s="1"/>
      <c r="CZ164" s="1"/>
      <c r="DA164" s="1"/>
      <c r="DB164" s="1"/>
      <c r="DC164" s="1"/>
      <c r="DD164" s="1"/>
      <c r="DE164" s="1"/>
      <c r="DF164" s="1"/>
      <c r="DG164" s="1"/>
      <c r="DH164" s="1"/>
      <c r="DI164" s="1"/>
      <c r="DJ164" s="1"/>
      <c r="DK164" s="1"/>
      <c r="DL164" s="1"/>
      <c r="DM164" s="1"/>
      <c r="DN164" s="1"/>
      <c r="DO164" s="1"/>
      <c r="DP164" s="1"/>
      <c r="DQ164" s="1"/>
      <c r="DR164" s="1"/>
      <c r="DS164" s="1"/>
      <c r="DT164" s="1"/>
      <c r="DU164" s="1"/>
      <c r="DV164" s="1"/>
      <c r="DW164" s="1"/>
      <c r="DX164" s="1"/>
      <c r="DY164" s="1"/>
      <c r="DZ164" s="1"/>
      <c r="EA164" s="1"/>
      <c r="EB164" s="1"/>
      <c r="EC164" s="1"/>
      <c r="ED164" s="1"/>
      <c r="EE164" s="1"/>
    </row>
    <row r="165" spans="11:135" s="2" customFormat="1" x14ac:dyDescent="0.2">
      <c r="K165" s="1"/>
      <c r="L165" s="1"/>
      <c r="M165" s="1"/>
      <c r="N165" s="1"/>
      <c r="O165" s="1"/>
      <c r="P165" s="1"/>
      <c r="Q165" s="1"/>
      <c r="R165" s="1"/>
      <c r="S165" s="1"/>
      <c r="T165" s="1"/>
      <c r="U165" s="1"/>
      <c r="V165" s="1"/>
      <c r="W165" s="1"/>
      <c r="X165" s="1"/>
      <c r="Y165" s="1"/>
      <c r="Z165" s="1"/>
      <c r="AA165" s="1"/>
      <c r="AB165" s="1"/>
      <c r="AC165" s="1"/>
      <c r="AD165" s="1"/>
      <c r="AE165" s="1"/>
      <c r="AF165" s="1"/>
      <c r="AG165" s="1"/>
      <c r="AH165" s="1"/>
      <c r="AI165" s="1"/>
      <c r="AJ165" s="1"/>
      <c r="AK165" s="1"/>
      <c r="AL165" s="1"/>
      <c r="AM165" s="1"/>
      <c r="AN165" s="1"/>
      <c r="AO165" s="1"/>
      <c r="AP165" s="1"/>
      <c r="AQ165" s="1"/>
      <c r="AR165" s="1"/>
      <c r="AS165" s="1"/>
      <c r="AT165" s="1"/>
      <c r="AU165" s="1"/>
      <c r="AV165" s="1"/>
      <c r="AW165" s="1"/>
      <c r="AX165" s="1"/>
      <c r="AY165" s="1"/>
      <c r="AZ165" s="1"/>
      <c r="BA165" s="1"/>
      <c r="BB165" s="1"/>
      <c r="BC165" s="1"/>
      <c r="BD165" s="1"/>
      <c r="BE165" s="1"/>
      <c r="BF165" s="1"/>
      <c r="BG165" s="1"/>
      <c r="BH165" s="1"/>
      <c r="BI165" s="1"/>
      <c r="BJ165" s="1"/>
      <c r="BK165" s="1"/>
      <c r="BL165" s="1"/>
      <c r="BM165" s="1"/>
      <c r="BN165" s="1"/>
      <c r="BO165" s="1"/>
      <c r="BP165" s="1"/>
      <c r="BQ165" s="1"/>
      <c r="BR165" s="1"/>
      <c r="BS165" s="1"/>
      <c r="BT165" s="1"/>
      <c r="BU165" s="1"/>
      <c r="BV165" s="1"/>
      <c r="BW165" s="1"/>
      <c r="BX165" s="1"/>
      <c r="BY165" s="1"/>
      <c r="BZ165" s="1"/>
      <c r="CA165" s="1"/>
      <c r="CB165" s="1"/>
      <c r="CC165" s="1"/>
      <c r="CD165" s="1"/>
      <c r="CE165" s="1"/>
      <c r="CF165" s="1"/>
      <c r="CG165" s="1"/>
      <c r="CH165" s="1"/>
      <c r="CI165" s="1"/>
      <c r="CJ165" s="1"/>
      <c r="CK165" s="1"/>
      <c r="CL165" s="1"/>
      <c r="CM165" s="1"/>
      <c r="CN165" s="1"/>
      <c r="CO165" s="1"/>
      <c r="CP165" s="1"/>
      <c r="CQ165" s="1"/>
      <c r="CR165" s="1"/>
      <c r="CS165" s="1"/>
      <c r="CT165" s="1"/>
      <c r="CU165" s="1"/>
      <c r="CV165" s="1"/>
      <c r="CW165" s="1"/>
      <c r="CX165" s="1"/>
      <c r="CY165" s="1"/>
      <c r="CZ165" s="1"/>
      <c r="DA165" s="1"/>
      <c r="DB165" s="1"/>
      <c r="DC165" s="1"/>
      <c r="DD165" s="1"/>
      <c r="DE165" s="1"/>
      <c r="DF165" s="1"/>
      <c r="DG165" s="1"/>
      <c r="DH165" s="1"/>
      <c r="DI165" s="1"/>
      <c r="DJ165" s="1"/>
      <c r="DK165" s="1"/>
      <c r="DL165" s="1"/>
      <c r="DM165" s="1"/>
      <c r="DN165" s="1"/>
      <c r="DO165" s="1"/>
      <c r="DP165" s="1"/>
      <c r="DQ165" s="1"/>
      <c r="DR165" s="1"/>
      <c r="DS165" s="1"/>
      <c r="DT165" s="1"/>
      <c r="DU165" s="1"/>
      <c r="DV165" s="1"/>
      <c r="DW165" s="1"/>
      <c r="DX165" s="1"/>
      <c r="DY165" s="1"/>
      <c r="DZ165" s="1"/>
      <c r="EA165" s="1"/>
      <c r="EB165" s="1"/>
      <c r="EC165" s="1"/>
      <c r="ED165" s="1"/>
      <c r="EE165" s="1"/>
    </row>
  </sheetData>
  <mergeCells count="6">
    <mergeCell ref="F9:F10"/>
    <mergeCell ref="C9:C10"/>
    <mergeCell ref="G9:G10"/>
    <mergeCell ref="H9:H10"/>
    <mergeCell ref="D9:D10"/>
    <mergeCell ref="E9:E10"/>
  </mergeCells>
  <conditionalFormatting sqref="C11:J35">
    <cfRule type="cellIs" dxfId="227" priority="2" operator="between">
      <formula>9999</formula>
      <formula>-9999</formula>
    </cfRule>
  </conditionalFormatting>
  <hyperlinks>
    <hyperlink ref="B5" location="Índice!A10" display="Índice" xr:uid="{00000000-0004-0000-0600-000000000000}"/>
  </hyperlinks>
  <printOptions horizontalCentered="1"/>
  <pageMargins left="0.59055118110236227" right="0.43307086614173229" top="0.51181102362204722" bottom="0.51181102362204722" header="0.27559055118110237" footer="0.31496062992125984"/>
  <pageSetup paperSize="9" orientation="portrait" r:id="rId1"/>
  <headerFooter scaleWithDoc="0" alignWithMargins="0"/>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AU172"/>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27.42578125" style="6" customWidth="1"/>
    <col min="3" max="9" width="6" style="6" customWidth="1"/>
    <col min="10" max="45" width="8.85546875" style="1"/>
    <col min="46" max="16384" width="8.85546875" style="5"/>
  </cols>
  <sheetData>
    <row r="1" spans="1:46" s="11" customFormat="1" ht="12.75" x14ac:dyDescent="0.2"/>
    <row r="2" spans="1:46" s="11" customFormat="1" ht="12.75" x14ac:dyDescent="0.2"/>
    <row r="3" spans="1:46" s="11" customFormat="1" ht="12.75" x14ac:dyDescent="0.2"/>
    <row r="4" spans="1:46" s="11" customFormat="1" ht="12.75" x14ac:dyDescent="0.2"/>
    <row r="5" spans="1:46" s="11" customFormat="1" ht="12.75" x14ac:dyDescent="0.2">
      <c r="B5" s="94" t="s">
        <v>134</v>
      </c>
    </row>
    <row r="6" spans="1:46" s="11" customFormat="1" ht="18.75" x14ac:dyDescent="0.3">
      <c r="B6" s="19" t="s">
        <v>1201</v>
      </c>
    </row>
    <row r="7" spans="1:46" s="11" customFormat="1" ht="12.75" x14ac:dyDescent="0.2"/>
    <row r="8" spans="1:46" s="11" customFormat="1" ht="18" customHeight="1" x14ac:dyDescent="0.2">
      <c r="B8" s="168" t="s">
        <v>688</v>
      </c>
    </row>
    <row r="9" spans="1:46" ht="18" customHeight="1" x14ac:dyDescent="0.25">
      <c r="A9" s="5"/>
      <c r="B9" s="18"/>
      <c r="C9" s="141">
        <v>2018</v>
      </c>
      <c r="D9" s="141">
        <v>2019</v>
      </c>
      <c r="E9" s="141">
        <v>2020</v>
      </c>
      <c r="F9" s="141">
        <v>2021</v>
      </c>
      <c r="G9" s="141">
        <v>2022</v>
      </c>
      <c r="H9" s="141">
        <v>2023</v>
      </c>
      <c r="I9" s="141">
        <v>2024</v>
      </c>
    </row>
    <row r="10" spans="1:46" ht="18" customHeight="1" x14ac:dyDescent="0.25">
      <c r="A10" s="5"/>
      <c r="B10" s="29" t="s">
        <v>684</v>
      </c>
      <c r="C10" s="128">
        <v>40757.766796592012</v>
      </c>
      <c r="D10" s="128">
        <v>34725.56139113332</v>
      </c>
      <c r="E10" s="128">
        <v>20937.437117763569</v>
      </c>
      <c r="F10" s="128">
        <v>33581.489802656128</v>
      </c>
      <c r="G10" s="128">
        <v>50037.992659708565</v>
      </c>
      <c r="H10" s="128">
        <v>36884.699366823392</v>
      </c>
      <c r="I10" s="128">
        <v>36795.038475653579</v>
      </c>
    </row>
    <row r="11" spans="1:46" ht="13.5" customHeight="1" x14ac:dyDescent="0.25">
      <c r="A11" s="5"/>
      <c r="B11" s="14" t="s">
        <v>391</v>
      </c>
      <c r="C11" s="129">
        <v>36539.448124016235</v>
      </c>
      <c r="D11" s="129">
        <v>31396.240982388197</v>
      </c>
      <c r="E11" s="129">
        <v>18296.541436227002</v>
      </c>
      <c r="F11" s="129">
        <v>27859.859121740501</v>
      </c>
      <c r="G11" s="129">
        <v>40273.217082140094</v>
      </c>
      <c r="H11" s="129">
        <v>31419.862877569001</v>
      </c>
      <c r="I11" s="129">
        <v>31397.638565478395</v>
      </c>
      <c r="AT11" s="1"/>
    </row>
    <row r="12" spans="1:46" ht="13.5" customHeight="1" x14ac:dyDescent="0.25">
      <c r="A12" s="5"/>
      <c r="B12" s="14" t="s">
        <v>392</v>
      </c>
      <c r="C12" s="129">
        <v>2869.2142185187731</v>
      </c>
      <c r="D12" s="129">
        <v>1968.9144313607053</v>
      </c>
      <c r="E12" s="129">
        <v>1287.8720748682622</v>
      </c>
      <c r="F12" s="129">
        <v>3978.4745623878939</v>
      </c>
      <c r="G12" s="129">
        <v>7216.8365800026786</v>
      </c>
      <c r="H12" s="129">
        <v>3250.7196123893941</v>
      </c>
      <c r="I12" s="129">
        <v>3246.9497315151834</v>
      </c>
      <c r="AT12" s="1"/>
    </row>
    <row r="13" spans="1:46" ht="13.5" customHeight="1" x14ac:dyDescent="0.25">
      <c r="A13" s="5"/>
      <c r="B13" s="14" t="s">
        <v>376</v>
      </c>
      <c r="C13" s="129">
        <v>1151.9257645399998</v>
      </c>
      <c r="D13" s="129">
        <v>1214.7909628899999</v>
      </c>
      <c r="E13" s="129">
        <v>1069.59380031</v>
      </c>
      <c r="F13" s="129">
        <v>1549.6118576371998</v>
      </c>
      <c r="G13" s="129">
        <v>1945.549008757185</v>
      </c>
      <c r="H13" s="129">
        <v>1571.8004908749999</v>
      </c>
      <c r="I13" s="129">
        <v>1535.9741932000002</v>
      </c>
      <c r="AT13" s="1"/>
    </row>
    <row r="14" spans="1:46" ht="13.5" customHeight="1" x14ac:dyDescent="0.25">
      <c r="A14" s="5"/>
      <c r="B14" s="14" t="s">
        <v>55</v>
      </c>
      <c r="C14" s="129">
        <v>197.17868951700075</v>
      </c>
      <c r="D14" s="129">
        <v>145.61501449441857</v>
      </c>
      <c r="E14" s="129">
        <v>283.42980635830463</v>
      </c>
      <c r="F14" s="129">
        <v>193.54426089052868</v>
      </c>
      <c r="G14" s="129">
        <v>602.3899888086089</v>
      </c>
      <c r="H14" s="129">
        <v>642.31638598999416</v>
      </c>
      <c r="I14" s="129">
        <v>614.4759854599979</v>
      </c>
      <c r="AT14" s="1"/>
    </row>
    <row r="15" spans="1:46" ht="18.75" customHeight="1" x14ac:dyDescent="0.25">
      <c r="A15" s="5"/>
      <c r="B15" s="13" t="s">
        <v>685</v>
      </c>
      <c r="C15" s="50"/>
      <c r="D15" s="50"/>
      <c r="E15" s="50"/>
      <c r="F15" s="50"/>
      <c r="G15" s="50"/>
      <c r="H15" s="50"/>
      <c r="I15" s="50"/>
      <c r="AT15" s="1"/>
    </row>
    <row r="16" spans="1:46" ht="13.5" customHeight="1" x14ac:dyDescent="0.25">
      <c r="A16" s="5"/>
      <c r="B16" s="14" t="s">
        <v>393</v>
      </c>
      <c r="C16" s="50">
        <v>3.0690455026765733</v>
      </c>
      <c r="D16" s="50">
        <v>1.1439486587278713</v>
      </c>
      <c r="E16" s="50">
        <v>0.85589247051869499</v>
      </c>
      <c r="F16" s="50">
        <v>1.7951448397588146</v>
      </c>
      <c r="G16" s="50">
        <v>0.6900058272206776</v>
      </c>
      <c r="H16" s="50">
        <v>0.99731054280859599</v>
      </c>
      <c r="I16" s="50">
        <v>2.5588200829196937</v>
      </c>
      <c r="AT16" s="1"/>
    </row>
    <row r="17" spans="1:47" ht="13.5" customHeight="1" x14ac:dyDescent="0.25">
      <c r="A17" s="5"/>
      <c r="B17" s="14" t="s">
        <v>394</v>
      </c>
      <c r="C17" s="50">
        <v>1.8686364096375716</v>
      </c>
      <c r="D17" s="50">
        <v>0</v>
      </c>
      <c r="E17" s="50">
        <v>0.49732233109824264</v>
      </c>
      <c r="F17" s="50">
        <v>1.5260231922322782</v>
      </c>
      <c r="G17" s="50">
        <v>2.926628828176463</v>
      </c>
      <c r="H17" s="50">
        <v>2.2651893060841606</v>
      </c>
      <c r="I17" s="50">
        <v>2.315105093056939</v>
      </c>
      <c r="AT17" s="1"/>
    </row>
    <row r="18" spans="1:47" ht="13.5" customHeight="1" x14ac:dyDescent="0.25">
      <c r="A18" s="5"/>
      <c r="B18" s="14" t="s">
        <v>889</v>
      </c>
      <c r="C18" s="50">
        <v>0</v>
      </c>
      <c r="D18" s="50">
        <v>0.60065783239715442</v>
      </c>
      <c r="E18" s="50">
        <v>0.41055366720438607</v>
      </c>
      <c r="F18" s="50">
        <v>1.8550690443376965</v>
      </c>
      <c r="G18" s="50">
        <v>0.93547378606879339</v>
      </c>
      <c r="H18" s="50">
        <v>0</v>
      </c>
      <c r="I18" s="50">
        <v>0</v>
      </c>
      <c r="AT18" s="1"/>
    </row>
    <row r="19" spans="1:47" ht="13.5" customHeight="1" x14ac:dyDescent="0.25">
      <c r="A19" s="5"/>
      <c r="B19" s="14" t="s">
        <v>288</v>
      </c>
      <c r="C19" s="50">
        <v>64.904968507382961</v>
      </c>
      <c r="D19" s="50">
        <v>67.628229050769335</v>
      </c>
      <c r="E19" s="50">
        <v>70.597801004776429</v>
      </c>
      <c r="F19" s="50">
        <v>71.442810985659193</v>
      </c>
      <c r="G19" s="50">
        <v>53.616005369999485</v>
      </c>
      <c r="H19" s="50">
        <v>56.824689526558522</v>
      </c>
      <c r="I19" s="50">
        <v>51.57856717639315</v>
      </c>
      <c r="AT19" s="1"/>
    </row>
    <row r="20" spans="1:47" ht="13.5" customHeight="1" x14ac:dyDescent="0.25">
      <c r="A20" s="5"/>
      <c r="B20" s="14" t="s">
        <v>502</v>
      </c>
      <c r="C20" s="50">
        <v>3.1766010027669247</v>
      </c>
      <c r="D20" s="50">
        <v>2.7243021626506136</v>
      </c>
      <c r="E20" s="50">
        <v>1.8806490482824105</v>
      </c>
      <c r="F20" s="50">
        <v>1.4581332712734163</v>
      </c>
      <c r="G20" s="50">
        <v>0.41821259689157636</v>
      </c>
      <c r="H20" s="50">
        <v>1.1576843374312755</v>
      </c>
      <c r="I20" s="50">
        <v>2.4961933284649183</v>
      </c>
      <c r="AT20" s="1"/>
    </row>
    <row r="21" spans="1:47" ht="13.5" customHeight="1" x14ac:dyDescent="0.25">
      <c r="A21" s="5"/>
      <c r="B21" s="14" t="s">
        <v>289</v>
      </c>
      <c r="C21" s="50">
        <v>8.8820864492610028</v>
      </c>
      <c r="D21" s="50">
        <v>9.0089519200678794</v>
      </c>
      <c r="E21" s="50">
        <v>6.2047393953384482</v>
      </c>
      <c r="F21" s="50">
        <v>7.0514953056814615</v>
      </c>
      <c r="G21" s="50">
        <v>9.2357648868197799</v>
      </c>
      <c r="H21" s="50">
        <v>5.7724841986653797</v>
      </c>
      <c r="I21" s="50">
        <v>10.271687117922145</v>
      </c>
      <c r="AT21" s="1"/>
    </row>
    <row r="22" spans="1:47" ht="13.5" customHeight="1" x14ac:dyDescent="0.25">
      <c r="A22" s="5"/>
      <c r="B22" s="14" t="s">
        <v>652</v>
      </c>
      <c r="C22" s="50">
        <v>1.2976795021935381</v>
      </c>
      <c r="D22" s="50">
        <v>2.3599140417211837</v>
      </c>
      <c r="E22" s="50">
        <v>1.4316566296040718</v>
      </c>
      <c r="F22" s="50">
        <v>2.2773910916795836</v>
      </c>
      <c r="G22" s="50">
        <v>4.3610969389576972</v>
      </c>
      <c r="H22" s="50">
        <v>2.8965711574881818</v>
      </c>
      <c r="I22" s="50">
        <v>1.3357344340415367</v>
      </c>
      <c r="AT22" s="1"/>
    </row>
    <row r="23" spans="1:47" ht="13.5" customHeight="1" x14ac:dyDescent="0.25">
      <c r="A23" s="5"/>
      <c r="B23" s="14" t="s">
        <v>888</v>
      </c>
      <c r="C23" s="50">
        <v>2.1786884398802981</v>
      </c>
      <c r="D23" s="50">
        <v>3.4168432473740018</v>
      </c>
      <c r="E23" s="50">
        <v>2.4557783790948879</v>
      </c>
      <c r="F23" s="50">
        <v>2.3845060478629465</v>
      </c>
      <c r="G23" s="50">
        <v>3.1917617274025605</v>
      </c>
      <c r="H23" s="50">
        <v>3.5383688630821188</v>
      </c>
      <c r="I23" s="50">
        <v>2.7312933839422082</v>
      </c>
      <c r="AT23" s="1"/>
    </row>
    <row r="24" spans="1:47" ht="13.5" customHeight="1" x14ac:dyDescent="0.25">
      <c r="A24" s="5"/>
      <c r="B24" s="14" t="s">
        <v>292</v>
      </c>
      <c r="C24" s="50">
        <v>1.0378103198656607</v>
      </c>
      <c r="D24" s="50">
        <v>0.77249092777077866</v>
      </c>
      <c r="E24" s="50">
        <v>1.9643605924143186</v>
      </c>
      <c r="F24" s="50">
        <v>1.9526085926525489</v>
      </c>
      <c r="G24" s="50">
        <v>0.77106520066536088</v>
      </c>
      <c r="H24" s="50">
        <v>1.7532541431499127</v>
      </c>
      <c r="I24" s="50">
        <v>2.5048682896736087</v>
      </c>
      <c r="AT24" s="1"/>
    </row>
    <row r="25" spans="1:47" ht="13.5" customHeight="1" x14ac:dyDescent="0.25">
      <c r="A25" s="5"/>
      <c r="B25" s="14" t="s">
        <v>300</v>
      </c>
      <c r="C25" s="50">
        <v>1.8377207918245726</v>
      </c>
      <c r="D25" s="50">
        <v>1.8488791670908025</v>
      </c>
      <c r="E25" s="50">
        <v>4.8499426552277862</v>
      </c>
      <c r="F25" s="50">
        <v>3.4713375095436634</v>
      </c>
      <c r="G25" s="50">
        <v>2.27150098598795</v>
      </c>
      <c r="H25" s="50">
        <v>0</v>
      </c>
      <c r="I25" s="50">
        <v>0.49801340649204812</v>
      </c>
      <c r="AT25" s="1"/>
    </row>
    <row r="26" spans="1:47" ht="13.5" customHeight="1" x14ac:dyDescent="0.25">
      <c r="A26" s="5"/>
      <c r="B26" s="37" t="s">
        <v>55</v>
      </c>
      <c r="C26" s="51">
        <v>11.746763074510895</v>
      </c>
      <c r="D26" s="51">
        <v>10.495782991430374</v>
      </c>
      <c r="E26" s="51">
        <v>8.8513038264403008</v>
      </c>
      <c r="F26" s="51">
        <v>4.7854801193184073</v>
      </c>
      <c r="G26" s="51">
        <v>21.582483851809641</v>
      </c>
      <c r="H26" s="51">
        <v>24.794447924731841</v>
      </c>
      <c r="I26" s="51">
        <v>23.709717687093757</v>
      </c>
      <c r="AT26" s="1"/>
    </row>
    <row r="27" spans="1:47" ht="21.75" customHeight="1" x14ac:dyDescent="0.25">
      <c r="A27" s="5"/>
      <c r="B27" s="17" t="s">
        <v>1001</v>
      </c>
      <c r="C27" s="17"/>
      <c r="D27" s="17"/>
      <c r="E27" s="17"/>
      <c r="F27" s="17"/>
      <c r="G27" s="17"/>
      <c r="H27" s="17"/>
      <c r="I27" s="17"/>
      <c r="AT27" s="1"/>
    </row>
    <row r="28" spans="1:47" s="1" customFormat="1" x14ac:dyDescent="0.25">
      <c r="A28" s="5"/>
      <c r="B28" s="17" t="s">
        <v>1002</v>
      </c>
      <c r="C28" s="2"/>
      <c r="D28" s="2"/>
      <c r="E28" s="2"/>
      <c r="F28" s="2"/>
      <c r="G28" s="2"/>
      <c r="H28" s="2"/>
      <c r="I28" s="2"/>
      <c r="AT28" s="5"/>
      <c r="AU28" s="5"/>
    </row>
    <row r="29" spans="1:47" s="1" customFormat="1" x14ac:dyDescent="0.25">
      <c r="A29" s="5"/>
      <c r="B29" s="29"/>
      <c r="C29" s="2"/>
      <c r="D29" s="2"/>
      <c r="E29" s="2"/>
      <c r="F29" s="2"/>
      <c r="G29" s="2"/>
      <c r="H29" s="2"/>
      <c r="I29" s="2"/>
      <c r="AT29" s="5"/>
      <c r="AU29" s="5"/>
    </row>
    <row r="30" spans="1:47" s="1" customFormat="1" x14ac:dyDescent="0.25">
      <c r="A30" s="5"/>
      <c r="B30" s="2"/>
      <c r="C30" s="2"/>
      <c r="D30" s="2"/>
      <c r="E30" s="2"/>
      <c r="F30" s="2"/>
      <c r="G30" s="2"/>
      <c r="H30" s="2"/>
      <c r="I30" s="2"/>
      <c r="AT30" s="5"/>
      <c r="AU30" s="5"/>
    </row>
    <row r="31" spans="1:47" s="1" customFormat="1" x14ac:dyDescent="0.25">
      <c r="A31" s="5"/>
      <c r="B31" s="2"/>
      <c r="C31" s="2"/>
      <c r="D31" s="2"/>
      <c r="E31" s="2"/>
      <c r="F31" s="2"/>
      <c r="G31" s="2"/>
      <c r="H31" s="2"/>
      <c r="I31" s="2"/>
      <c r="AT31" s="5"/>
      <c r="AU31" s="5"/>
    </row>
    <row r="32" spans="1:47" s="1" customFormat="1" x14ac:dyDescent="0.25">
      <c r="A32" s="5"/>
      <c r="B32" s="2"/>
      <c r="C32" s="2"/>
      <c r="D32" s="2"/>
      <c r="E32" s="2"/>
      <c r="F32" s="2"/>
      <c r="G32" s="2"/>
      <c r="H32" s="2"/>
      <c r="I32" s="2"/>
      <c r="AT32" s="5"/>
      <c r="AU32" s="5"/>
    </row>
    <row r="33" spans="1:47" s="1" customFormat="1" x14ac:dyDescent="0.25">
      <c r="A33" s="5"/>
      <c r="B33" s="2"/>
      <c r="C33" s="2"/>
      <c r="D33" s="2"/>
      <c r="E33" s="2"/>
      <c r="F33" s="2"/>
      <c r="G33" s="2"/>
      <c r="H33" s="2"/>
      <c r="I33" s="2"/>
      <c r="AT33" s="5"/>
      <c r="AU33" s="5"/>
    </row>
    <row r="34" spans="1:47" s="1" customFormat="1" x14ac:dyDescent="0.25">
      <c r="A34"/>
      <c r="B34" s="2"/>
      <c r="C34" s="2"/>
      <c r="D34" s="2"/>
      <c r="E34" s="2"/>
      <c r="F34" s="2"/>
      <c r="G34" s="2"/>
      <c r="H34" s="2"/>
      <c r="I34" s="2"/>
      <c r="AT34" s="5"/>
      <c r="AU34" s="5"/>
    </row>
    <row r="35" spans="1:47" s="1" customFormat="1" x14ac:dyDescent="0.25">
      <c r="A35"/>
      <c r="B35" s="2"/>
      <c r="C35" s="2"/>
      <c r="D35" s="2"/>
      <c r="E35" s="2"/>
      <c r="F35" s="2"/>
      <c r="G35" s="2"/>
      <c r="H35" s="2"/>
      <c r="I35" s="2"/>
      <c r="AT35" s="5"/>
      <c r="AU35" s="5"/>
    </row>
    <row r="36" spans="1:47" s="1" customFormat="1" x14ac:dyDescent="0.25">
      <c r="A36"/>
      <c r="B36" s="2"/>
      <c r="C36" s="2"/>
      <c r="D36" s="2"/>
      <c r="E36" s="2"/>
      <c r="F36" s="2"/>
      <c r="G36" s="2"/>
      <c r="H36" s="2"/>
      <c r="I36" s="2"/>
      <c r="AT36" s="5"/>
      <c r="AU36" s="5"/>
    </row>
    <row r="37" spans="1:47" s="1" customFormat="1" x14ac:dyDescent="0.25">
      <c r="A37"/>
      <c r="B37" s="2"/>
      <c r="C37" s="2"/>
      <c r="D37" s="2"/>
      <c r="E37" s="2"/>
      <c r="F37" s="2"/>
      <c r="G37" s="2"/>
      <c r="H37" s="2"/>
      <c r="I37" s="2"/>
      <c r="AT37" s="5"/>
      <c r="AU37" s="5"/>
    </row>
    <row r="38" spans="1:47" s="1" customFormat="1" x14ac:dyDescent="0.25">
      <c r="A38"/>
      <c r="B38" s="2"/>
      <c r="C38" s="2"/>
      <c r="D38" s="2"/>
      <c r="E38" s="2"/>
      <c r="F38" s="2"/>
      <c r="G38" s="2"/>
      <c r="H38" s="2"/>
      <c r="I38" s="2"/>
      <c r="AT38" s="5"/>
      <c r="AU38" s="5"/>
    </row>
    <row r="39" spans="1:47" s="1" customFormat="1" x14ac:dyDescent="0.25">
      <c r="A39"/>
      <c r="B39" s="2"/>
      <c r="C39" s="2"/>
      <c r="D39" s="2"/>
      <c r="E39" s="2"/>
      <c r="F39" s="2"/>
      <c r="G39" s="2"/>
      <c r="H39" s="2"/>
      <c r="I39" s="2"/>
      <c r="AT39" s="5"/>
      <c r="AU39" s="5"/>
    </row>
    <row r="40" spans="1:47" s="1" customFormat="1" x14ac:dyDescent="0.25">
      <c r="A40"/>
      <c r="B40" s="2"/>
      <c r="C40" s="2"/>
      <c r="D40" s="2"/>
      <c r="E40" s="2"/>
      <c r="F40" s="2"/>
      <c r="G40" s="2"/>
      <c r="H40" s="2"/>
      <c r="I40" s="2"/>
      <c r="AT40" s="5"/>
      <c r="AU40" s="5"/>
    </row>
    <row r="41" spans="1:47" s="1" customFormat="1" x14ac:dyDescent="0.25">
      <c r="A41"/>
      <c r="B41" s="2"/>
      <c r="C41" s="2"/>
      <c r="D41" s="2"/>
      <c r="E41" s="2"/>
      <c r="F41" s="2"/>
      <c r="G41" s="2"/>
      <c r="H41" s="2"/>
      <c r="I41" s="2"/>
      <c r="AT41" s="5"/>
      <c r="AU41" s="5"/>
    </row>
    <row r="42" spans="1:47" s="1" customFormat="1" x14ac:dyDescent="0.25">
      <c r="A42"/>
      <c r="B42" s="2"/>
      <c r="C42" s="2"/>
      <c r="D42" s="2"/>
      <c r="E42" s="2"/>
      <c r="F42" s="2"/>
      <c r="G42" s="2"/>
      <c r="H42" s="2"/>
      <c r="I42" s="2"/>
      <c r="AT42" s="5"/>
      <c r="AU42" s="5"/>
    </row>
    <row r="43" spans="1:47" s="1" customFormat="1" x14ac:dyDescent="0.25">
      <c r="A43"/>
      <c r="B43" s="2"/>
      <c r="C43" s="2"/>
      <c r="D43" s="2"/>
      <c r="E43" s="2"/>
      <c r="F43" s="2"/>
      <c r="G43" s="2"/>
      <c r="H43" s="2"/>
      <c r="I43" s="2"/>
      <c r="AT43" s="5"/>
      <c r="AU43" s="5"/>
    </row>
    <row r="44" spans="1:47" s="1" customFormat="1" x14ac:dyDescent="0.25">
      <c r="A44"/>
      <c r="B44" s="2"/>
      <c r="C44" s="2"/>
      <c r="D44" s="2"/>
      <c r="E44" s="2"/>
      <c r="F44" s="2"/>
      <c r="G44" s="2"/>
      <c r="H44" s="2"/>
      <c r="I44" s="2"/>
      <c r="AT44" s="5"/>
      <c r="AU44" s="5"/>
    </row>
    <row r="45" spans="1:47" s="1" customFormat="1" x14ac:dyDescent="0.25">
      <c r="A45"/>
      <c r="B45" s="2"/>
      <c r="C45" s="2"/>
      <c r="D45" s="2"/>
      <c r="E45" s="2"/>
      <c r="F45" s="2"/>
      <c r="G45" s="2"/>
      <c r="H45" s="2"/>
      <c r="I45" s="2"/>
      <c r="AT45" s="5"/>
      <c r="AU45" s="5"/>
    </row>
    <row r="46" spans="1:47" s="1" customFormat="1" x14ac:dyDescent="0.25">
      <c r="A46"/>
      <c r="B46" s="2"/>
      <c r="C46" s="2"/>
      <c r="D46" s="2"/>
      <c r="E46" s="2"/>
      <c r="F46" s="2"/>
      <c r="G46" s="2"/>
      <c r="H46" s="2"/>
      <c r="I46" s="2"/>
      <c r="AT46" s="5"/>
      <c r="AU46" s="5"/>
    </row>
    <row r="47" spans="1:47" s="1" customFormat="1" x14ac:dyDescent="0.25">
      <c r="A47"/>
      <c r="B47" s="2"/>
      <c r="C47" s="2"/>
      <c r="D47" s="2"/>
      <c r="E47" s="2"/>
      <c r="F47" s="2"/>
      <c r="G47" s="2"/>
      <c r="H47" s="2"/>
      <c r="I47" s="2"/>
      <c r="AT47" s="5"/>
      <c r="AU47" s="5"/>
    </row>
    <row r="48" spans="1:47" s="1" customFormat="1" x14ac:dyDescent="0.25">
      <c r="B48" s="2"/>
      <c r="C48" s="2"/>
      <c r="D48" s="2"/>
      <c r="E48" s="2"/>
      <c r="F48" s="2"/>
      <c r="G48" s="2"/>
      <c r="H48" s="2"/>
      <c r="I48" s="2"/>
      <c r="AT48" s="5"/>
      <c r="AU48" s="5"/>
    </row>
    <row r="49" spans="1:47" s="1" customFormat="1" x14ac:dyDescent="0.25">
      <c r="B49" s="2"/>
      <c r="C49" s="2"/>
      <c r="D49" s="2"/>
      <c r="E49" s="2"/>
      <c r="F49" s="2"/>
      <c r="G49" s="2"/>
      <c r="H49" s="2"/>
      <c r="I49" s="2"/>
      <c r="AT49" s="5"/>
      <c r="AU49" s="5"/>
    </row>
    <row r="50" spans="1:47" s="1" customFormat="1" x14ac:dyDescent="0.25">
      <c r="B50" s="2"/>
      <c r="C50" s="2"/>
      <c r="D50" s="2"/>
      <c r="E50" s="2"/>
      <c r="F50" s="2"/>
      <c r="G50" s="2"/>
      <c r="H50" s="2"/>
      <c r="I50" s="2"/>
      <c r="AT50" s="5"/>
      <c r="AU50" s="5"/>
    </row>
    <row r="51" spans="1:47" s="1" customFormat="1" x14ac:dyDescent="0.25">
      <c r="B51" s="2"/>
      <c r="C51" s="2"/>
      <c r="D51" s="2"/>
      <c r="E51" s="2"/>
      <c r="F51" s="2"/>
      <c r="G51" s="2"/>
      <c r="H51" s="2"/>
      <c r="I51" s="2"/>
      <c r="AT51" s="5"/>
      <c r="AU51" s="5"/>
    </row>
    <row r="52" spans="1:47" s="1" customFormat="1" x14ac:dyDescent="0.25">
      <c r="B52" s="2"/>
      <c r="C52" s="2"/>
      <c r="D52" s="2"/>
      <c r="E52" s="2"/>
      <c r="F52" s="2"/>
      <c r="G52" s="2"/>
      <c r="H52" s="2"/>
      <c r="I52" s="2"/>
      <c r="AT52" s="5"/>
      <c r="AU52" s="5"/>
    </row>
    <row r="53" spans="1:47" s="1" customFormat="1" x14ac:dyDescent="0.25">
      <c r="B53" s="2"/>
      <c r="C53" s="2"/>
      <c r="D53" s="2"/>
      <c r="E53" s="2"/>
      <c r="F53" s="2"/>
      <c r="G53" s="2"/>
      <c r="H53" s="2"/>
      <c r="I53" s="2"/>
      <c r="AT53" s="5"/>
      <c r="AU53" s="5"/>
    </row>
    <row r="54" spans="1:47" s="1" customFormat="1" x14ac:dyDescent="0.25">
      <c r="A54" s="2"/>
      <c r="B54" s="2"/>
      <c r="C54" s="2"/>
      <c r="D54" s="2"/>
      <c r="E54" s="2"/>
      <c r="F54" s="2"/>
      <c r="G54" s="2"/>
      <c r="H54" s="2"/>
      <c r="I54" s="2"/>
      <c r="AT54" s="5"/>
      <c r="AU54" s="5"/>
    </row>
    <row r="55" spans="1:47" s="1" customFormat="1" x14ac:dyDescent="0.25">
      <c r="A55" s="2"/>
      <c r="B55" s="2"/>
      <c r="C55" s="2"/>
      <c r="D55" s="2"/>
      <c r="E55" s="2"/>
      <c r="F55" s="2"/>
      <c r="G55" s="2"/>
      <c r="H55" s="2"/>
      <c r="I55" s="2"/>
      <c r="AT55" s="5"/>
      <c r="AU55" s="5"/>
    </row>
    <row r="56" spans="1:47" s="1" customFormat="1" x14ac:dyDescent="0.25">
      <c r="A56" s="2"/>
      <c r="B56" s="2"/>
      <c r="C56" s="2"/>
      <c r="D56" s="2"/>
      <c r="E56" s="2"/>
      <c r="F56" s="2"/>
      <c r="G56" s="2"/>
      <c r="H56" s="2"/>
      <c r="I56" s="2"/>
      <c r="AT56" s="5"/>
      <c r="AU56" s="5"/>
    </row>
    <row r="57" spans="1:47" s="1" customFormat="1" x14ac:dyDescent="0.25">
      <c r="A57" s="2"/>
      <c r="B57" s="2"/>
      <c r="C57" s="2"/>
      <c r="D57" s="2"/>
      <c r="E57" s="2"/>
      <c r="F57" s="2"/>
      <c r="G57" s="2"/>
      <c r="H57" s="2"/>
      <c r="I57" s="2"/>
      <c r="AT57" s="5"/>
      <c r="AU57" s="5"/>
    </row>
    <row r="58" spans="1:47" s="1" customFormat="1" x14ac:dyDescent="0.25">
      <c r="A58" s="2"/>
      <c r="B58" s="2"/>
      <c r="C58" s="2"/>
      <c r="D58" s="2"/>
      <c r="E58" s="2"/>
      <c r="F58" s="2"/>
      <c r="G58" s="2"/>
      <c r="H58" s="2"/>
      <c r="I58" s="2"/>
      <c r="AT58" s="5"/>
      <c r="AU58" s="5"/>
    </row>
    <row r="59" spans="1:47" s="1" customFormat="1" x14ac:dyDescent="0.25">
      <c r="A59" s="2"/>
      <c r="B59" s="2"/>
      <c r="C59" s="2"/>
      <c r="D59" s="2"/>
      <c r="E59" s="2"/>
      <c r="F59" s="2"/>
      <c r="G59" s="2"/>
      <c r="H59" s="2"/>
      <c r="I59" s="2"/>
      <c r="AT59" s="5"/>
      <c r="AU59" s="5"/>
    </row>
    <row r="60" spans="1:47" s="1" customFormat="1" x14ac:dyDescent="0.25">
      <c r="A60" s="2"/>
      <c r="B60" s="2"/>
      <c r="C60" s="2"/>
      <c r="D60" s="2"/>
      <c r="E60" s="2"/>
      <c r="F60" s="2"/>
      <c r="G60" s="2"/>
      <c r="H60" s="2"/>
      <c r="I60" s="2"/>
      <c r="AT60" s="5"/>
      <c r="AU60" s="5"/>
    </row>
    <row r="61" spans="1:47" s="1" customFormat="1" x14ac:dyDescent="0.25">
      <c r="A61" s="2"/>
      <c r="B61" s="2"/>
      <c r="C61" s="2"/>
      <c r="D61" s="2"/>
      <c r="E61" s="2"/>
      <c r="F61" s="2"/>
      <c r="G61" s="2"/>
      <c r="H61" s="2"/>
      <c r="I61" s="2"/>
      <c r="AT61" s="5"/>
      <c r="AU61" s="5"/>
    </row>
    <row r="62" spans="1:47" s="1" customFormat="1" x14ac:dyDescent="0.25">
      <c r="A62" s="2"/>
      <c r="B62" s="2"/>
      <c r="C62" s="2"/>
      <c r="D62" s="2"/>
      <c r="E62" s="2"/>
      <c r="F62" s="2"/>
      <c r="G62" s="2"/>
      <c r="H62" s="2"/>
      <c r="I62" s="2"/>
      <c r="AT62" s="5"/>
      <c r="AU62" s="5"/>
    </row>
    <row r="63" spans="1:47" s="1" customFormat="1" x14ac:dyDescent="0.25">
      <c r="A63" s="2"/>
      <c r="B63" s="2"/>
      <c r="C63" s="2"/>
      <c r="D63" s="2"/>
      <c r="E63" s="2"/>
      <c r="F63" s="2"/>
      <c r="G63" s="2"/>
      <c r="H63" s="2"/>
      <c r="I63" s="2"/>
      <c r="AT63" s="5"/>
      <c r="AU63" s="5"/>
    </row>
    <row r="64" spans="1:47" s="1" customFormat="1" x14ac:dyDescent="0.25">
      <c r="A64" s="2"/>
      <c r="B64" s="2"/>
      <c r="C64" s="2"/>
      <c r="D64" s="2"/>
      <c r="E64" s="2"/>
      <c r="F64" s="2"/>
      <c r="G64" s="2"/>
      <c r="H64" s="2"/>
      <c r="I64" s="2"/>
      <c r="AT64" s="5"/>
      <c r="AU64" s="5"/>
    </row>
    <row r="65" spans="1:47" s="1" customFormat="1" x14ac:dyDescent="0.25">
      <c r="A65" s="2"/>
      <c r="B65" s="2"/>
      <c r="C65" s="2"/>
      <c r="D65" s="2"/>
      <c r="E65" s="2"/>
      <c r="F65" s="2"/>
      <c r="G65" s="2"/>
      <c r="H65" s="2"/>
      <c r="I65" s="2"/>
      <c r="AT65" s="5"/>
      <c r="AU65" s="5"/>
    </row>
    <row r="66" spans="1:47" s="1" customFormat="1" x14ac:dyDescent="0.25">
      <c r="A66" s="2"/>
      <c r="B66" s="2"/>
      <c r="C66" s="2"/>
      <c r="D66" s="2"/>
      <c r="E66" s="2"/>
      <c r="F66" s="2"/>
      <c r="G66" s="2"/>
      <c r="H66" s="2"/>
      <c r="I66" s="2"/>
      <c r="AT66" s="5"/>
      <c r="AU66" s="5"/>
    </row>
    <row r="67" spans="1:47" s="1" customFormat="1" x14ac:dyDescent="0.25">
      <c r="A67" s="2"/>
      <c r="B67" s="2"/>
      <c r="C67" s="2"/>
      <c r="D67" s="2"/>
      <c r="E67" s="2"/>
      <c r="F67" s="2"/>
      <c r="G67" s="2"/>
      <c r="H67" s="2"/>
      <c r="I67" s="2"/>
      <c r="AT67" s="5"/>
      <c r="AU67" s="5"/>
    </row>
    <row r="68" spans="1:47" s="1" customFormat="1" x14ac:dyDescent="0.25">
      <c r="A68" s="2"/>
      <c r="B68" s="2"/>
      <c r="C68" s="2"/>
      <c r="D68" s="2"/>
      <c r="E68" s="2"/>
      <c r="F68" s="2"/>
      <c r="G68" s="2"/>
      <c r="H68" s="2"/>
      <c r="I68" s="2"/>
      <c r="AT68" s="5"/>
      <c r="AU68" s="5"/>
    </row>
    <row r="69" spans="1:47" s="1" customFormat="1" x14ac:dyDescent="0.25">
      <c r="A69" s="2"/>
      <c r="B69" s="2"/>
      <c r="C69" s="2"/>
      <c r="D69" s="2"/>
      <c r="E69" s="2"/>
      <c r="F69" s="2"/>
      <c r="G69" s="2"/>
      <c r="H69" s="2"/>
      <c r="I69" s="2"/>
      <c r="AT69" s="5"/>
      <c r="AU69" s="5"/>
    </row>
    <row r="70" spans="1:47" s="1" customFormat="1" x14ac:dyDescent="0.25">
      <c r="B70" s="2"/>
      <c r="C70" s="2"/>
      <c r="D70" s="2"/>
      <c r="E70" s="2"/>
      <c r="F70" s="2"/>
      <c r="G70" s="2"/>
      <c r="H70" s="2"/>
      <c r="I70" s="2"/>
      <c r="AT70" s="5"/>
      <c r="AU70" s="5"/>
    </row>
    <row r="71" spans="1:47" s="1" customFormat="1" x14ac:dyDescent="0.25">
      <c r="B71" s="2"/>
      <c r="C71" s="2"/>
      <c r="D71" s="2"/>
      <c r="E71" s="2"/>
      <c r="F71" s="2"/>
      <c r="G71" s="2"/>
      <c r="H71" s="2"/>
      <c r="I71" s="2"/>
      <c r="AT71" s="5"/>
      <c r="AU71" s="5"/>
    </row>
    <row r="72" spans="1:47" s="1" customFormat="1" x14ac:dyDescent="0.25">
      <c r="B72" s="2"/>
      <c r="C72" s="2"/>
      <c r="D72" s="2"/>
      <c r="E72" s="2"/>
      <c r="F72" s="2"/>
      <c r="G72" s="2"/>
      <c r="H72" s="2"/>
      <c r="I72" s="2"/>
      <c r="AT72" s="5"/>
      <c r="AU72" s="5"/>
    </row>
    <row r="73" spans="1:47" s="1" customFormat="1" x14ac:dyDescent="0.25">
      <c r="B73" s="2"/>
      <c r="C73" s="2"/>
      <c r="D73" s="2"/>
      <c r="E73" s="2"/>
      <c r="F73" s="2"/>
      <c r="G73" s="2"/>
      <c r="H73" s="2"/>
      <c r="I73" s="2"/>
      <c r="AT73" s="5"/>
      <c r="AU73" s="5"/>
    </row>
    <row r="74" spans="1:47" s="1" customFormat="1" x14ac:dyDescent="0.25">
      <c r="B74" s="2"/>
      <c r="C74" s="2"/>
      <c r="D74" s="2"/>
      <c r="E74" s="2"/>
      <c r="F74" s="2"/>
      <c r="G74" s="2"/>
      <c r="H74" s="2"/>
      <c r="I74" s="2"/>
      <c r="AT74" s="5"/>
      <c r="AU74" s="5"/>
    </row>
    <row r="75" spans="1:47" s="1" customFormat="1" x14ac:dyDescent="0.25">
      <c r="B75" s="2"/>
      <c r="C75" s="2"/>
      <c r="D75" s="2"/>
      <c r="E75" s="2"/>
      <c r="F75" s="2"/>
      <c r="G75" s="2"/>
      <c r="H75" s="2"/>
      <c r="I75" s="2"/>
      <c r="AT75" s="5"/>
      <c r="AU75" s="5"/>
    </row>
    <row r="76" spans="1:47" s="1" customFormat="1" x14ac:dyDescent="0.25">
      <c r="B76" s="2"/>
      <c r="C76" s="2"/>
      <c r="D76" s="2"/>
      <c r="E76" s="2"/>
      <c r="F76" s="2"/>
      <c r="G76" s="2"/>
      <c r="H76" s="2"/>
      <c r="I76" s="2"/>
      <c r="AT76" s="5"/>
      <c r="AU76" s="5"/>
    </row>
    <row r="77" spans="1:47" s="1" customFormat="1" x14ac:dyDescent="0.25">
      <c r="B77" s="2"/>
      <c r="C77" s="2"/>
      <c r="D77" s="2"/>
      <c r="E77" s="2"/>
      <c r="F77" s="2"/>
      <c r="G77" s="2"/>
      <c r="H77" s="2"/>
      <c r="I77" s="2"/>
      <c r="AT77" s="5"/>
      <c r="AU77" s="5"/>
    </row>
    <row r="78" spans="1:47" s="1" customFormat="1" x14ac:dyDescent="0.25">
      <c r="B78" s="2"/>
      <c r="C78" s="2"/>
      <c r="D78" s="2"/>
      <c r="E78" s="2"/>
      <c r="F78" s="2"/>
      <c r="G78" s="2"/>
      <c r="H78" s="2"/>
      <c r="I78" s="2"/>
      <c r="AT78" s="5"/>
      <c r="AU78" s="5"/>
    </row>
    <row r="79" spans="1:47" s="1" customFormat="1" x14ac:dyDescent="0.25">
      <c r="B79" s="2"/>
      <c r="C79" s="2"/>
      <c r="D79" s="2"/>
      <c r="E79" s="2"/>
      <c r="F79" s="2"/>
      <c r="G79" s="2"/>
      <c r="H79" s="2"/>
      <c r="I79" s="2"/>
      <c r="AT79" s="5"/>
      <c r="AU79" s="5"/>
    </row>
    <row r="80" spans="1:47" s="1" customFormat="1" x14ac:dyDescent="0.25">
      <c r="B80" s="2"/>
      <c r="C80" s="2"/>
      <c r="D80" s="2"/>
      <c r="E80" s="2"/>
      <c r="F80" s="2"/>
      <c r="G80" s="2"/>
      <c r="H80" s="2"/>
      <c r="I80" s="2"/>
      <c r="AT80" s="5"/>
      <c r="AU80" s="5"/>
    </row>
    <row r="81" spans="1:47" s="1" customFormat="1" x14ac:dyDescent="0.25">
      <c r="B81" s="2"/>
      <c r="C81" s="2"/>
      <c r="D81" s="2"/>
      <c r="E81" s="2"/>
      <c r="F81" s="2"/>
      <c r="G81" s="2"/>
      <c r="H81" s="2"/>
      <c r="I81" s="2"/>
      <c r="AT81" s="5"/>
      <c r="AU81" s="5"/>
    </row>
    <row r="82" spans="1:47" s="1" customFormat="1" x14ac:dyDescent="0.25">
      <c r="B82" s="2"/>
      <c r="C82" s="2"/>
      <c r="D82" s="2"/>
      <c r="E82" s="2"/>
      <c r="F82" s="2"/>
      <c r="G82" s="2"/>
      <c r="H82" s="2"/>
      <c r="I82" s="2"/>
      <c r="AT82" s="5"/>
      <c r="AU82" s="5"/>
    </row>
    <row r="83" spans="1:47" s="1" customFormat="1" x14ac:dyDescent="0.25">
      <c r="A83" s="5"/>
      <c r="B83" s="2"/>
      <c r="C83" s="2"/>
      <c r="D83" s="2"/>
      <c r="E83" s="2"/>
      <c r="F83" s="2"/>
      <c r="G83" s="2"/>
      <c r="H83" s="2"/>
      <c r="I83" s="2"/>
      <c r="AT83" s="5"/>
      <c r="AU83" s="5"/>
    </row>
    <row r="84" spans="1:47" s="1" customFormat="1" x14ac:dyDescent="0.25">
      <c r="A84" s="5"/>
      <c r="B84" s="2"/>
      <c r="C84" s="2"/>
      <c r="D84" s="2"/>
      <c r="E84" s="2"/>
      <c r="F84" s="2"/>
      <c r="G84" s="2"/>
      <c r="H84" s="2"/>
      <c r="I84" s="2"/>
      <c r="AT84" s="5"/>
      <c r="AU84" s="5"/>
    </row>
    <row r="85" spans="1:47" s="1" customFormat="1" x14ac:dyDescent="0.25">
      <c r="A85" s="5"/>
      <c r="B85" s="2"/>
      <c r="C85" s="2"/>
      <c r="D85" s="2"/>
      <c r="E85" s="2"/>
      <c r="F85" s="2"/>
      <c r="G85" s="2"/>
      <c r="H85" s="2"/>
      <c r="I85" s="2"/>
      <c r="AT85" s="5"/>
      <c r="AU85" s="5"/>
    </row>
    <row r="86" spans="1:47" s="1" customFormat="1" x14ac:dyDescent="0.25">
      <c r="A86" s="5"/>
      <c r="B86" s="2"/>
      <c r="C86" s="2"/>
      <c r="D86" s="2"/>
      <c r="E86" s="2"/>
      <c r="F86" s="2"/>
      <c r="G86" s="2"/>
      <c r="H86" s="2"/>
      <c r="I86" s="2"/>
      <c r="AT86" s="5"/>
      <c r="AU86" s="5"/>
    </row>
    <row r="87" spans="1:47" s="1" customFormat="1" x14ac:dyDescent="0.25">
      <c r="A87" s="5"/>
      <c r="B87" s="2"/>
      <c r="C87" s="2"/>
      <c r="D87" s="2"/>
      <c r="E87" s="2"/>
      <c r="F87" s="2"/>
      <c r="G87" s="2"/>
      <c r="H87" s="2"/>
      <c r="I87" s="2"/>
      <c r="AT87" s="5"/>
      <c r="AU87" s="5"/>
    </row>
    <row r="88" spans="1:47" s="1" customFormat="1" x14ac:dyDescent="0.25">
      <c r="A88" s="5"/>
      <c r="B88" s="2"/>
      <c r="C88" s="2"/>
      <c r="D88" s="2"/>
      <c r="E88" s="2"/>
      <c r="F88" s="2"/>
      <c r="G88" s="2"/>
      <c r="H88" s="2"/>
      <c r="I88" s="2"/>
      <c r="AT88" s="5"/>
      <c r="AU88" s="5"/>
    </row>
    <row r="89" spans="1:47" s="1" customFormat="1" x14ac:dyDescent="0.25">
      <c r="A89" s="5"/>
      <c r="B89" s="2"/>
      <c r="C89" s="2"/>
      <c r="D89" s="2"/>
      <c r="E89" s="2"/>
      <c r="F89" s="2"/>
      <c r="G89" s="2"/>
      <c r="H89" s="2"/>
      <c r="I89" s="2"/>
      <c r="AT89" s="5"/>
      <c r="AU89" s="5"/>
    </row>
    <row r="90" spans="1:47" s="1" customFormat="1" x14ac:dyDescent="0.25">
      <c r="A90" s="5"/>
      <c r="B90" s="2"/>
      <c r="C90" s="2"/>
      <c r="D90" s="2"/>
      <c r="E90" s="2"/>
      <c r="F90" s="2"/>
      <c r="G90" s="2"/>
      <c r="H90" s="2"/>
      <c r="I90" s="2"/>
      <c r="AT90" s="5"/>
      <c r="AU90" s="5"/>
    </row>
    <row r="91" spans="1:47" s="1" customFormat="1" x14ac:dyDescent="0.25">
      <c r="A91" s="5"/>
      <c r="B91" s="2"/>
      <c r="C91" s="2"/>
      <c r="D91" s="2"/>
      <c r="E91" s="2"/>
      <c r="F91" s="2"/>
      <c r="G91" s="2"/>
      <c r="H91" s="2"/>
      <c r="I91" s="2"/>
      <c r="AT91" s="5"/>
      <c r="AU91" s="5"/>
    </row>
    <row r="92" spans="1:47" s="1" customFormat="1" x14ac:dyDescent="0.25">
      <c r="A92" s="5"/>
      <c r="B92" s="2"/>
      <c r="C92" s="2"/>
      <c r="D92" s="2"/>
      <c r="E92" s="2"/>
      <c r="F92" s="2"/>
      <c r="G92" s="2"/>
      <c r="H92" s="2"/>
      <c r="I92" s="2"/>
      <c r="AT92" s="5"/>
      <c r="AU92" s="5"/>
    </row>
    <row r="93" spans="1:47" s="1" customFormat="1" x14ac:dyDescent="0.25">
      <c r="A93" s="5"/>
      <c r="B93" s="2"/>
      <c r="C93" s="2"/>
      <c r="D93" s="2"/>
      <c r="E93" s="2"/>
      <c r="F93" s="2"/>
      <c r="G93" s="2"/>
      <c r="H93" s="2"/>
      <c r="I93" s="2"/>
      <c r="AT93" s="5"/>
      <c r="AU93" s="5"/>
    </row>
    <row r="94" spans="1:47" s="1" customFormat="1" x14ac:dyDescent="0.25">
      <c r="A94" s="5"/>
      <c r="B94" s="2"/>
      <c r="C94" s="2"/>
      <c r="D94" s="2"/>
      <c r="E94" s="2"/>
      <c r="F94" s="2"/>
      <c r="G94" s="2"/>
      <c r="H94" s="2"/>
      <c r="I94" s="2"/>
      <c r="AT94" s="5"/>
      <c r="AU94" s="5"/>
    </row>
    <row r="95" spans="1:47" s="1" customFormat="1" x14ac:dyDescent="0.25">
      <c r="A95" s="5"/>
      <c r="B95" s="2"/>
      <c r="C95" s="2"/>
      <c r="D95" s="2"/>
      <c r="E95" s="2"/>
      <c r="F95" s="2"/>
      <c r="G95" s="2"/>
      <c r="H95" s="2"/>
      <c r="I95" s="2"/>
      <c r="AT95" s="5"/>
      <c r="AU95" s="5"/>
    </row>
    <row r="96" spans="1:47" s="1" customFormat="1" x14ac:dyDescent="0.25">
      <c r="A96" s="5"/>
      <c r="B96" s="2"/>
      <c r="C96" s="2"/>
      <c r="D96" s="2"/>
      <c r="E96" s="2"/>
      <c r="F96" s="2"/>
      <c r="G96" s="2"/>
      <c r="H96" s="2"/>
      <c r="I96" s="2"/>
      <c r="AT96" s="5"/>
      <c r="AU96" s="5"/>
    </row>
    <row r="97" spans="1:47" s="1" customFormat="1" x14ac:dyDescent="0.25">
      <c r="A97" s="5"/>
      <c r="B97" s="2"/>
      <c r="C97" s="2"/>
      <c r="D97" s="2"/>
      <c r="E97" s="2"/>
      <c r="F97" s="2"/>
      <c r="G97" s="2"/>
      <c r="H97" s="2"/>
      <c r="I97" s="2"/>
      <c r="AT97" s="5"/>
      <c r="AU97" s="5"/>
    </row>
    <row r="98" spans="1:47" s="1" customFormat="1" x14ac:dyDescent="0.25">
      <c r="A98" s="5"/>
      <c r="B98" s="2"/>
      <c r="C98" s="2"/>
      <c r="D98" s="2"/>
      <c r="E98" s="2"/>
      <c r="F98" s="2"/>
      <c r="G98" s="2"/>
      <c r="H98" s="2"/>
      <c r="I98" s="2"/>
      <c r="AT98" s="5"/>
      <c r="AU98" s="5"/>
    </row>
    <row r="99" spans="1:47" s="1" customFormat="1" x14ac:dyDescent="0.25">
      <c r="A99" s="5"/>
      <c r="B99" s="2"/>
      <c r="C99" s="2"/>
      <c r="D99" s="2"/>
      <c r="E99" s="2"/>
      <c r="F99" s="2"/>
      <c r="G99" s="2"/>
      <c r="H99" s="2"/>
      <c r="I99" s="2"/>
      <c r="AT99" s="5"/>
      <c r="AU99" s="5"/>
    </row>
    <row r="100" spans="1:47" s="1" customFormat="1" x14ac:dyDescent="0.25">
      <c r="A100" s="5"/>
      <c r="B100" s="2"/>
      <c r="C100" s="2"/>
      <c r="D100" s="2"/>
      <c r="E100" s="2"/>
      <c r="F100" s="2"/>
      <c r="G100" s="2"/>
      <c r="H100" s="2"/>
      <c r="I100" s="2"/>
      <c r="AT100" s="5"/>
      <c r="AU100" s="5"/>
    </row>
    <row r="101" spans="1:47" s="1" customFormat="1" x14ac:dyDescent="0.25">
      <c r="A101" s="5"/>
      <c r="B101" s="2"/>
      <c r="C101" s="2"/>
      <c r="D101" s="2"/>
      <c r="E101" s="2"/>
      <c r="F101" s="2"/>
      <c r="G101" s="2"/>
      <c r="H101" s="2"/>
      <c r="I101" s="2"/>
      <c r="AT101" s="5"/>
      <c r="AU101" s="5"/>
    </row>
    <row r="102" spans="1:47" s="1" customFormat="1" x14ac:dyDescent="0.25">
      <c r="A102" s="5"/>
      <c r="B102" s="2"/>
      <c r="C102" s="2"/>
      <c r="D102" s="2"/>
      <c r="E102" s="2"/>
      <c r="F102" s="2"/>
      <c r="G102" s="2"/>
      <c r="H102" s="2"/>
      <c r="I102" s="2"/>
      <c r="AT102" s="5"/>
      <c r="AU102" s="5"/>
    </row>
    <row r="103" spans="1:47" s="1" customFormat="1" x14ac:dyDescent="0.25">
      <c r="A103" s="5"/>
      <c r="B103" s="2"/>
      <c r="C103" s="2"/>
      <c r="D103" s="2"/>
      <c r="E103" s="2"/>
      <c r="F103" s="2"/>
      <c r="G103" s="2"/>
      <c r="H103" s="2"/>
      <c r="I103" s="2"/>
      <c r="AT103" s="5"/>
      <c r="AU103" s="5"/>
    </row>
    <row r="104" spans="1:47" s="1" customFormat="1" x14ac:dyDescent="0.25">
      <c r="A104" s="5"/>
      <c r="B104" s="2"/>
      <c r="C104" s="2"/>
      <c r="D104" s="2"/>
      <c r="E104" s="2"/>
      <c r="F104" s="2"/>
      <c r="G104" s="2"/>
      <c r="H104" s="2"/>
      <c r="I104" s="2"/>
      <c r="AT104" s="5"/>
      <c r="AU104" s="5"/>
    </row>
    <row r="105" spans="1:47" s="1" customFormat="1" x14ac:dyDescent="0.25">
      <c r="A105" s="5"/>
      <c r="B105" s="2"/>
      <c r="C105" s="2"/>
      <c r="D105" s="2"/>
      <c r="E105" s="2"/>
      <c r="F105" s="2"/>
      <c r="G105" s="2"/>
      <c r="H105" s="2"/>
      <c r="I105" s="2"/>
      <c r="AT105" s="5"/>
      <c r="AU105" s="5"/>
    </row>
    <row r="106" spans="1:47" s="1" customFormat="1" x14ac:dyDescent="0.25">
      <c r="A106" s="5"/>
      <c r="B106" s="2"/>
      <c r="C106" s="2"/>
      <c r="D106" s="2"/>
      <c r="E106" s="2"/>
      <c r="F106" s="2"/>
      <c r="G106" s="2"/>
      <c r="H106" s="2"/>
      <c r="I106" s="2"/>
      <c r="AT106" s="5"/>
      <c r="AU106" s="5"/>
    </row>
    <row r="107" spans="1:47" s="1" customFormat="1" x14ac:dyDescent="0.25">
      <c r="A107" s="5"/>
      <c r="B107" s="2"/>
      <c r="C107" s="2"/>
      <c r="D107" s="2"/>
      <c r="E107" s="2"/>
      <c r="F107" s="2"/>
      <c r="G107" s="2"/>
      <c r="H107" s="2"/>
      <c r="I107" s="2"/>
      <c r="AT107" s="5"/>
      <c r="AU107" s="5"/>
    </row>
    <row r="108" spans="1:47" s="1" customFormat="1" x14ac:dyDescent="0.25">
      <c r="A108" s="5"/>
      <c r="B108" s="2"/>
      <c r="C108" s="2"/>
      <c r="D108" s="2"/>
      <c r="E108" s="2"/>
      <c r="F108" s="2"/>
      <c r="G108" s="2"/>
      <c r="H108" s="2"/>
      <c r="I108" s="2"/>
      <c r="AT108" s="5"/>
      <c r="AU108" s="5"/>
    </row>
    <row r="109" spans="1:47" s="1" customFormat="1" x14ac:dyDescent="0.25">
      <c r="A109" s="5"/>
      <c r="B109" s="2"/>
      <c r="C109" s="2"/>
      <c r="D109" s="2"/>
      <c r="E109" s="2"/>
      <c r="F109" s="2"/>
      <c r="G109" s="2"/>
      <c r="H109" s="2"/>
      <c r="I109" s="2"/>
      <c r="AT109" s="5"/>
      <c r="AU109" s="5"/>
    </row>
    <row r="110" spans="1:47" s="1" customFormat="1" x14ac:dyDescent="0.25">
      <c r="A110" s="5"/>
      <c r="B110" s="2"/>
      <c r="C110" s="2"/>
      <c r="D110" s="2"/>
      <c r="E110" s="2"/>
      <c r="F110" s="2"/>
      <c r="G110" s="2"/>
      <c r="H110" s="2"/>
      <c r="I110" s="2"/>
      <c r="AT110" s="5"/>
      <c r="AU110" s="5"/>
    </row>
    <row r="111" spans="1:47" s="1" customFormat="1" x14ac:dyDescent="0.25">
      <c r="A111" s="5"/>
      <c r="B111" s="2"/>
      <c r="C111" s="2"/>
      <c r="D111" s="2"/>
      <c r="E111" s="2"/>
      <c r="F111" s="2"/>
      <c r="G111" s="2"/>
      <c r="H111" s="2"/>
      <c r="I111" s="2"/>
      <c r="AT111" s="5"/>
      <c r="AU111" s="5"/>
    </row>
    <row r="112" spans="1:47" s="1" customFormat="1" x14ac:dyDescent="0.25">
      <c r="A112" s="5"/>
      <c r="B112" s="2"/>
      <c r="C112" s="2"/>
      <c r="D112" s="2"/>
      <c r="E112" s="2"/>
      <c r="F112" s="2"/>
      <c r="G112" s="2"/>
      <c r="H112" s="2"/>
      <c r="I112" s="2"/>
      <c r="AT112" s="5"/>
      <c r="AU112" s="5"/>
    </row>
    <row r="113" spans="1:47" s="1" customFormat="1" x14ac:dyDescent="0.25">
      <c r="A113" s="5"/>
      <c r="B113" s="2"/>
      <c r="C113" s="2"/>
      <c r="D113" s="2"/>
      <c r="E113" s="2"/>
      <c r="F113" s="2"/>
      <c r="G113" s="2"/>
      <c r="H113" s="2"/>
      <c r="I113" s="2"/>
      <c r="AT113" s="5"/>
      <c r="AU113" s="5"/>
    </row>
    <row r="114" spans="1:47" s="1" customFormat="1" x14ac:dyDescent="0.25">
      <c r="A114" s="5"/>
      <c r="B114" s="2"/>
      <c r="C114" s="2"/>
      <c r="D114" s="2"/>
      <c r="E114" s="2"/>
      <c r="F114" s="2"/>
      <c r="G114" s="2"/>
      <c r="H114" s="2"/>
      <c r="I114" s="2"/>
      <c r="AT114" s="5"/>
      <c r="AU114" s="5"/>
    </row>
    <row r="115" spans="1:47" s="1" customFormat="1" x14ac:dyDescent="0.25">
      <c r="A115" s="5"/>
      <c r="B115" s="2"/>
      <c r="C115" s="2"/>
      <c r="D115" s="2"/>
      <c r="E115" s="2"/>
      <c r="F115" s="2"/>
      <c r="G115" s="2"/>
      <c r="H115" s="2"/>
      <c r="I115" s="2"/>
      <c r="AT115" s="5"/>
      <c r="AU115" s="5"/>
    </row>
    <row r="116" spans="1:47" s="1" customFormat="1" x14ac:dyDescent="0.25">
      <c r="A116" s="5"/>
      <c r="B116" s="2"/>
      <c r="C116" s="2"/>
      <c r="D116" s="2"/>
      <c r="E116" s="2"/>
      <c r="F116" s="2"/>
      <c r="G116" s="2"/>
      <c r="H116" s="2"/>
      <c r="I116" s="2"/>
      <c r="AT116" s="5"/>
      <c r="AU116" s="5"/>
    </row>
    <row r="117" spans="1:47" s="1" customFormat="1" x14ac:dyDescent="0.25">
      <c r="A117" s="5"/>
      <c r="B117" s="2"/>
      <c r="C117" s="2"/>
      <c r="D117" s="2"/>
      <c r="E117" s="2"/>
      <c r="F117" s="2"/>
      <c r="G117" s="2"/>
      <c r="H117" s="2"/>
      <c r="I117" s="2"/>
      <c r="AT117" s="5"/>
      <c r="AU117" s="5"/>
    </row>
    <row r="118" spans="1:47" s="1" customFormat="1" x14ac:dyDescent="0.25">
      <c r="A118" s="5"/>
      <c r="B118" s="2"/>
      <c r="C118" s="2"/>
      <c r="D118" s="2"/>
      <c r="E118" s="2"/>
      <c r="F118" s="2"/>
      <c r="G118" s="2"/>
      <c r="H118" s="2"/>
      <c r="I118" s="2"/>
      <c r="AT118" s="5"/>
      <c r="AU118" s="5"/>
    </row>
    <row r="119" spans="1:47" s="1" customFormat="1" x14ac:dyDescent="0.25">
      <c r="A119" s="5"/>
      <c r="B119" s="2"/>
      <c r="C119" s="2"/>
      <c r="D119" s="2"/>
      <c r="E119" s="2"/>
      <c r="F119" s="2"/>
      <c r="G119" s="2"/>
      <c r="H119" s="2"/>
      <c r="I119" s="2"/>
      <c r="AT119" s="5"/>
      <c r="AU119" s="5"/>
    </row>
    <row r="120" spans="1:47" s="1" customFormat="1" x14ac:dyDescent="0.25">
      <c r="A120" s="5"/>
      <c r="B120" s="2"/>
      <c r="C120" s="2"/>
      <c r="D120" s="2"/>
      <c r="E120" s="2"/>
      <c r="F120" s="2"/>
      <c r="G120" s="2"/>
      <c r="H120" s="2"/>
      <c r="I120" s="2"/>
      <c r="AT120" s="5"/>
      <c r="AU120" s="5"/>
    </row>
    <row r="121" spans="1:47" s="1" customFormat="1" x14ac:dyDescent="0.25">
      <c r="A121" s="5"/>
      <c r="B121" s="2"/>
      <c r="C121" s="2"/>
      <c r="D121" s="2"/>
      <c r="E121" s="2"/>
      <c r="F121" s="2"/>
      <c r="G121" s="2"/>
      <c r="H121" s="2"/>
      <c r="I121" s="2"/>
      <c r="AT121" s="5"/>
      <c r="AU121" s="5"/>
    </row>
    <row r="122" spans="1:47" s="1" customFormat="1" x14ac:dyDescent="0.25">
      <c r="A122" s="5"/>
      <c r="B122" s="2"/>
      <c r="C122" s="2"/>
      <c r="D122" s="2"/>
      <c r="E122" s="2"/>
      <c r="F122" s="2"/>
      <c r="G122" s="2"/>
      <c r="H122" s="2"/>
      <c r="I122" s="2"/>
      <c r="AT122" s="5"/>
      <c r="AU122" s="5"/>
    </row>
    <row r="123" spans="1:47" x14ac:dyDescent="0.25">
      <c r="A123" s="5"/>
    </row>
    <row r="124" spans="1:47" x14ac:dyDescent="0.25">
      <c r="A124" s="5"/>
    </row>
    <row r="125" spans="1:47" x14ac:dyDescent="0.25">
      <c r="A125" s="5"/>
    </row>
    <row r="126" spans="1:47" x14ac:dyDescent="0.25">
      <c r="A126" s="5"/>
    </row>
    <row r="127" spans="1:47" x14ac:dyDescent="0.25">
      <c r="A127" s="5"/>
    </row>
    <row r="134" spans="1:1" x14ac:dyDescent="0.25">
      <c r="A134" s="2"/>
    </row>
    <row r="135" spans="1:1" x14ac:dyDescent="0.25">
      <c r="A135" s="2"/>
    </row>
    <row r="136" spans="1:1" x14ac:dyDescent="0.25">
      <c r="A136" s="2"/>
    </row>
    <row r="137" spans="1:1" x14ac:dyDescent="0.25">
      <c r="A137" s="2"/>
    </row>
    <row r="138" spans="1:1" x14ac:dyDescent="0.25">
      <c r="A138" s="2"/>
    </row>
    <row r="139" spans="1:1" x14ac:dyDescent="0.25">
      <c r="A139" s="2"/>
    </row>
    <row r="140" spans="1:1" x14ac:dyDescent="0.25">
      <c r="A140" s="2"/>
    </row>
    <row r="141" spans="1:1" x14ac:dyDescent="0.25">
      <c r="A141" s="2"/>
    </row>
    <row r="142" spans="1:1" x14ac:dyDescent="0.25">
      <c r="A142" s="2"/>
    </row>
    <row r="143" spans="1:1" x14ac:dyDescent="0.25">
      <c r="A143" s="2"/>
    </row>
    <row r="144" spans="1:1" x14ac:dyDescent="0.25">
      <c r="A144" s="2"/>
    </row>
    <row r="145" spans="1:1" x14ac:dyDescent="0.25">
      <c r="A145" s="2"/>
    </row>
    <row r="146" spans="1:1" x14ac:dyDescent="0.25">
      <c r="A146" s="2"/>
    </row>
    <row r="147" spans="1:1" x14ac:dyDescent="0.25">
      <c r="A147" s="2"/>
    </row>
    <row r="148" spans="1:1" x14ac:dyDescent="0.25">
      <c r="A148" s="2"/>
    </row>
    <row r="149" spans="1:1" x14ac:dyDescent="0.25">
      <c r="A149" s="2"/>
    </row>
    <row r="150" spans="1:1" x14ac:dyDescent="0.25">
      <c r="A150" s="2"/>
    </row>
    <row r="151" spans="1:1" x14ac:dyDescent="0.25">
      <c r="A151" s="2"/>
    </row>
    <row r="152" spans="1:1" x14ac:dyDescent="0.25">
      <c r="A152" s="2"/>
    </row>
    <row r="153" spans="1:1" x14ac:dyDescent="0.25">
      <c r="A153" s="2"/>
    </row>
    <row r="154" spans="1:1" x14ac:dyDescent="0.25">
      <c r="A154" s="2"/>
    </row>
    <row r="155" spans="1:1" x14ac:dyDescent="0.25">
      <c r="A155" s="2"/>
    </row>
    <row r="156" spans="1:1" x14ac:dyDescent="0.25">
      <c r="A156" s="2"/>
    </row>
    <row r="157" spans="1:1" x14ac:dyDescent="0.25">
      <c r="A157" s="2"/>
    </row>
    <row r="158" spans="1:1" x14ac:dyDescent="0.25">
      <c r="A158" s="2"/>
    </row>
    <row r="159" spans="1:1" x14ac:dyDescent="0.25">
      <c r="A159" s="2"/>
    </row>
    <row r="160" spans="1:1" x14ac:dyDescent="0.25">
      <c r="A160" s="2"/>
    </row>
    <row r="161" spans="1:1" x14ac:dyDescent="0.25">
      <c r="A161" s="2"/>
    </row>
    <row r="162" spans="1:1" x14ac:dyDescent="0.25">
      <c r="A162" s="2"/>
    </row>
    <row r="163" spans="1:1" x14ac:dyDescent="0.25">
      <c r="A163" s="2"/>
    </row>
    <row r="164" spans="1:1" x14ac:dyDescent="0.25">
      <c r="A164" s="2"/>
    </row>
    <row r="165" spans="1:1" x14ac:dyDescent="0.25">
      <c r="A165" s="2"/>
    </row>
    <row r="166" spans="1:1" x14ac:dyDescent="0.25">
      <c r="A166" s="2"/>
    </row>
    <row r="167" spans="1:1" x14ac:dyDescent="0.25">
      <c r="A167" s="2"/>
    </row>
    <row r="168" spans="1:1" x14ac:dyDescent="0.25">
      <c r="A168" s="2"/>
    </row>
    <row r="169" spans="1:1" x14ac:dyDescent="0.25">
      <c r="A169" s="2"/>
    </row>
    <row r="170" spans="1:1" x14ac:dyDescent="0.25">
      <c r="A170" s="2"/>
    </row>
    <row r="171" spans="1:1" x14ac:dyDescent="0.25">
      <c r="A171" s="2"/>
    </row>
    <row r="172" spans="1:1" x14ac:dyDescent="0.25">
      <c r="A172" s="2"/>
    </row>
  </sheetData>
  <sortState xmlns:xlrd2="http://schemas.microsoft.com/office/spreadsheetml/2017/richdata2" ref="K16:R25">
    <sortCondition ref="K16:K25"/>
  </sortState>
  <conditionalFormatting sqref="C10:I14">
    <cfRule type="cellIs" dxfId="226" priority="2" operator="greaterThanOrEqual">
      <formula>10000</formula>
    </cfRule>
  </conditionalFormatting>
  <hyperlinks>
    <hyperlink ref="B5" location="Índice!A10" display="Índice" xr:uid="{00000000-0004-0000-0700-000000000000}"/>
  </hyperlinks>
  <printOptions horizontalCentered="1" verticalCentered="1"/>
  <pageMargins left="0.51181102362204722" right="0.51181102362204722" top="0.59055118110236227" bottom="0.43307086614173229" header="0" footer="0.27559055118110237"/>
  <pageSetup paperSize="9" orientation="landscape" r:id="rId1"/>
  <headerFooter scaleWithDoc="0" alignWithMargins="0"/>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AU171"/>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27.42578125" style="6" customWidth="1"/>
    <col min="3" max="9" width="6" style="6" customWidth="1"/>
    <col min="10" max="45" width="8.85546875" style="1"/>
    <col min="46" max="16384" width="8.85546875" style="5"/>
  </cols>
  <sheetData>
    <row r="1" spans="1:46" s="11" customFormat="1" ht="12.75" x14ac:dyDescent="0.2"/>
    <row r="2" spans="1:46" s="11" customFormat="1" ht="12.75" x14ac:dyDescent="0.2"/>
    <row r="3" spans="1:46" s="11" customFormat="1" ht="12.75" x14ac:dyDescent="0.2"/>
    <row r="4" spans="1:46" s="11" customFormat="1" ht="12.75" x14ac:dyDescent="0.2"/>
    <row r="5" spans="1:46" s="11" customFormat="1" ht="12.75" x14ac:dyDescent="0.2">
      <c r="B5" s="94" t="s">
        <v>134</v>
      </c>
    </row>
    <row r="6" spans="1:46" s="11" customFormat="1" ht="18.75" x14ac:dyDescent="0.3">
      <c r="B6" s="19" t="s">
        <v>1201</v>
      </c>
    </row>
    <row r="7" spans="1:46" s="11" customFormat="1" ht="12.75" x14ac:dyDescent="0.2"/>
    <row r="8" spans="1:46" s="11" customFormat="1" ht="18" customHeight="1" x14ac:dyDescent="0.2">
      <c r="B8" s="168" t="s">
        <v>689</v>
      </c>
    </row>
    <row r="9" spans="1:46" ht="18" customHeight="1" x14ac:dyDescent="0.25">
      <c r="A9" s="5"/>
      <c r="B9" s="18"/>
      <c r="C9" s="141">
        <v>2017</v>
      </c>
      <c r="D9" s="141">
        <v>2018</v>
      </c>
      <c r="E9" s="141">
        <v>2019</v>
      </c>
      <c r="F9" s="141">
        <v>2020</v>
      </c>
      <c r="G9" s="141">
        <v>2021</v>
      </c>
      <c r="H9" s="141">
        <v>2022</v>
      </c>
      <c r="I9" s="141">
        <v>2023</v>
      </c>
      <c r="K9" s="11"/>
    </row>
    <row r="10" spans="1:46" ht="18" customHeight="1" x14ac:dyDescent="0.25">
      <c r="A10" s="5"/>
      <c r="B10" s="29" t="s">
        <v>686</v>
      </c>
      <c r="C10" s="128">
        <v>14463.243323985609</v>
      </c>
      <c r="D10" s="128">
        <v>15797.847354350004</v>
      </c>
      <c r="E10" s="128">
        <v>14127.058396869999</v>
      </c>
      <c r="F10" s="128">
        <v>9543.1402729199945</v>
      </c>
      <c r="G10" s="128">
        <v>11794.847513830015</v>
      </c>
      <c r="H10" s="128">
        <v>17267.321011420005</v>
      </c>
      <c r="I10" s="128">
        <v>15084.85208345</v>
      </c>
      <c r="K10" s="11"/>
    </row>
    <row r="11" spans="1:46" ht="18.75" customHeight="1" x14ac:dyDescent="0.25">
      <c r="A11" s="5"/>
      <c r="B11" s="70" t="s">
        <v>687</v>
      </c>
      <c r="C11" s="50"/>
      <c r="D11" s="50"/>
      <c r="E11" s="50"/>
      <c r="F11" s="50"/>
      <c r="G11" s="50"/>
      <c r="H11" s="50"/>
      <c r="I11" s="50"/>
      <c r="K11" s="11"/>
      <c r="AT11" s="1"/>
    </row>
    <row r="12" spans="1:46" ht="13.5" customHeight="1" x14ac:dyDescent="0.25">
      <c r="A12" s="5"/>
      <c r="B12" s="14" t="s">
        <v>393</v>
      </c>
      <c r="C12" s="50">
        <v>4.3567434354484531</v>
      </c>
      <c r="D12" s="50">
        <v>3.7765355286568227</v>
      </c>
      <c r="E12" s="50">
        <v>3.764968298551409</v>
      </c>
      <c r="F12" s="50">
        <v>4.2395604729616405</v>
      </c>
      <c r="G12" s="50">
        <v>3.3052633573505985</v>
      </c>
      <c r="H12" s="50">
        <v>2.9672421007934013</v>
      </c>
      <c r="I12" s="50">
        <v>2.9429602649339794</v>
      </c>
      <c r="K12" s="11"/>
      <c r="AT12" s="1"/>
    </row>
    <row r="13" spans="1:46" ht="13.5" customHeight="1" x14ac:dyDescent="0.25">
      <c r="A13" s="5"/>
      <c r="B13" s="14" t="s">
        <v>395</v>
      </c>
      <c r="C13" s="50">
        <v>6.171073437037804</v>
      </c>
      <c r="D13" s="50">
        <v>6.4041060036665112</v>
      </c>
      <c r="E13" s="50">
        <v>6.2154329025393089</v>
      </c>
      <c r="F13" s="50">
        <v>2.7255424596249203</v>
      </c>
      <c r="G13" s="50">
        <v>3.3375871498839667</v>
      </c>
      <c r="H13" s="50">
        <v>4.4260640693164994</v>
      </c>
      <c r="I13" s="50">
        <v>3.0086237744281736</v>
      </c>
      <c r="K13" s="11"/>
      <c r="AT13" s="1"/>
    </row>
    <row r="14" spans="1:46" ht="13.5" customHeight="1" x14ac:dyDescent="0.25">
      <c r="A14" s="5"/>
      <c r="B14" s="14" t="s">
        <v>295</v>
      </c>
      <c r="C14" s="50">
        <v>5.5508389625762389</v>
      </c>
      <c r="D14" s="50">
        <v>4.6350194086941645</v>
      </c>
      <c r="E14" s="50">
        <v>3.9254271440745647</v>
      </c>
      <c r="F14" s="50">
        <v>6.0741251873334967</v>
      </c>
      <c r="G14" s="50">
        <v>4.924707923768513</v>
      </c>
      <c r="H14" s="50">
        <v>4.1291858559208228</v>
      </c>
      <c r="I14" s="50">
        <v>3.5400438096829419</v>
      </c>
      <c r="K14" s="11"/>
      <c r="AT14" s="1"/>
    </row>
    <row r="15" spans="1:46" ht="13.5" customHeight="1" x14ac:dyDescent="0.25">
      <c r="A15" s="5"/>
      <c r="B15" s="14" t="s">
        <v>288</v>
      </c>
      <c r="C15" s="50">
        <v>13.07687846628032</v>
      </c>
      <c r="D15" s="50">
        <v>13.798231486264962</v>
      </c>
      <c r="E15" s="50">
        <v>14.043027163811722</v>
      </c>
      <c r="F15" s="50">
        <v>15.206649663402336</v>
      </c>
      <c r="G15" s="50">
        <v>14.661075868529613</v>
      </c>
      <c r="H15" s="50">
        <v>15.556631825072545</v>
      </c>
      <c r="I15" s="50">
        <v>15.379664001050006</v>
      </c>
      <c r="K15" s="11"/>
      <c r="AT15" s="1"/>
    </row>
    <row r="16" spans="1:46" ht="13.5" customHeight="1" x14ac:dyDescent="0.25">
      <c r="A16" s="5"/>
      <c r="B16" s="14" t="s">
        <v>502</v>
      </c>
      <c r="C16" s="50">
        <v>6.4839556145389885</v>
      </c>
      <c r="D16" s="50">
        <v>4.7207065902219192</v>
      </c>
      <c r="E16" s="50">
        <v>4.4132001005823893</v>
      </c>
      <c r="F16" s="50">
        <v>4.8874302709718789</v>
      </c>
      <c r="G16" s="50">
        <v>4.4263562604589373</v>
      </c>
      <c r="H16" s="50">
        <v>4.4100310122014408</v>
      </c>
      <c r="I16" s="50">
        <v>5.4928230514044083</v>
      </c>
      <c r="K16" s="11"/>
      <c r="AT16" s="1"/>
    </row>
    <row r="17" spans="1:47" ht="13.5" customHeight="1" x14ac:dyDescent="0.25">
      <c r="A17" s="5"/>
      <c r="B17" s="14" t="s">
        <v>297</v>
      </c>
      <c r="C17" s="50">
        <v>2.5221107273004706</v>
      </c>
      <c r="D17" s="50">
        <v>2.6030443151279572</v>
      </c>
      <c r="E17" s="50">
        <v>13.796787992409222</v>
      </c>
      <c r="F17" s="50">
        <v>3.0496227220492398</v>
      </c>
      <c r="G17" s="50">
        <v>3.3094968199656307</v>
      </c>
      <c r="H17" s="50">
        <v>2.0928551578498786</v>
      </c>
      <c r="I17" s="50">
        <v>2.4525869304075143</v>
      </c>
      <c r="K17" s="11"/>
      <c r="AT17" s="1"/>
    </row>
    <row r="18" spans="1:47" ht="13.5" customHeight="1" x14ac:dyDescent="0.25">
      <c r="A18" s="5"/>
      <c r="B18" s="14" t="s">
        <v>289</v>
      </c>
      <c r="C18" s="50">
        <v>0</v>
      </c>
      <c r="D18" s="50">
        <v>3.0058961489410985</v>
      </c>
      <c r="E18" s="50">
        <v>3.3849616986502249</v>
      </c>
      <c r="F18" s="50">
        <v>4.6667980063519483</v>
      </c>
      <c r="G18" s="50">
        <v>6.282102088824673</v>
      </c>
      <c r="H18" s="50">
        <v>6.0859369182109022</v>
      </c>
      <c r="I18" s="50">
        <v>7.1940701270158103</v>
      </c>
      <c r="K18" s="11"/>
      <c r="AT18" s="1"/>
    </row>
    <row r="19" spans="1:47" ht="12.75" customHeight="1" x14ac:dyDescent="0.25">
      <c r="A19" s="5"/>
      <c r="B19" s="14" t="s">
        <v>888</v>
      </c>
      <c r="C19" s="50">
        <v>2.2055853632841598</v>
      </c>
      <c r="D19" s="50">
        <v>2.1650740746385244</v>
      </c>
      <c r="E19" s="50">
        <v>2.3588704662241127</v>
      </c>
      <c r="F19" s="50">
        <v>3.2299025178814333</v>
      </c>
      <c r="G19" s="50">
        <v>3.9296518199707844</v>
      </c>
      <c r="H19" s="50">
        <v>2.0656958423608218</v>
      </c>
      <c r="I19" s="50">
        <v>3.2737488858230557</v>
      </c>
      <c r="K19" s="11"/>
      <c r="AT19" s="1"/>
    </row>
    <row r="20" spans="1:47" ht="12.75" customHeight="1" x14ac:dyDescent="0.25">
      <c r="A20" s="5"/>
      <c r="B20" s="14" t="s">
        <v>290</v>
      </c>
      <c r="C20" s="50">
        <v>16.33937563022884</v>
      </c>
      <c r="D20" s="50">
        <v>13.33176821916858</v>
      </c>
      <c r="E20" s="50">
        <v>12.850802749015546</v>
      </c>
      <c r="F20" s="50">
        <v>13.763945187804405</v>
      </c>
      <c r="G20" s="50">
        <v>12.191590338950183</v>
      </c>
      <c r="H20" s="50">
        <v>10.953632448421509</v>
      </c>
      <c r="I20" s="50">
        <v>10.886908348354108</v>
      </c>
      <c r="K20" s="11"/>
      <c r="AT20" s="1"/>
    </row>
    <row r="21" spans="1:47" ht="12.75" customHeight="1" x14ac:dyDescent="0.25">
      <c r="A21" s="5"/>
      <c r="B21" s="14" t="s">
        <v>396</v>
      </c>
      <c r="C21" s="50">
        <v>3.2983475310992723</v>
      </c>
      <c r="D21" s="50">
        <v>2.9066827010678704</v>
      </c>
      <c r="E21" s="50">
        <v>3.2058814023190005</v>
      </c>
      <c r="F21" s="50">
        <v>5.7630854114200085</v>
      </c>
      <c r="G21" s="50">
        <v>4.9216291441609377</v>
      </c>
      <c r="H21" s="50">
        <v>3.7491726179286542</v>
      </c>
      <c r="I21" s="50">
        <v>4.8520545140314306</v>
      </c>
      <c r="K21" s="11"/>
      <c r="AT21" s="1"/>
    </row>
    <row r="22" spans="1:47" ht="13.5" customHeight="1" x14ac:dyDescent="0.25">
      <c r="A22" s="5"/>
      <c r="B22" s="37" t="s">
        <v>55</v>
      </c>
      <c r="C22" s="51">
        <v>39.995090832205449</v>
      </c>
      <c r="D22" s="51">
        <v>42.652935523551591</v>
      </c>
      <c r="E22" s="51">
        <v>32.040640081822502</v>
      </c>
      <c r="F22" s="51">
        <v>36.39333810019869</v>
      </c>
      <c r="G22" s="51">
        <v>38.710539228136156</v>
      </c>
      <c r="H22" s="51">
        <v>43.563552151923517</v>
      </c>
      <c r="I22" s="51">
        <v>40.976516292868574</v>
      </c>
      <c r="K22" s="11"/>
      <c r="AT22" s="1"/>
    </row>
    <row r="23" spans="1:47" ht="21.75" customHeight="1" x14ac:dyDescent="0.25">
      <c r="A23" s="5"/>
      <c r="B23" s="17" t="s">
        <v>1001</v>
      </c>
      <c r="C23" s="17"/>
      <c r="D23" s="17"/>
      <c r="E23" s="17"/>
      <c r="F23" s="17"/>
      <c r="G23" s="17"/>
      <c r="H23" s="17"/>
      <c r="I23" s="17"/>
      <c r="K23" s="11"/>
      <c r="AT23" s="1"/>
    </row>
    <row r="24" spans="1:47" s="1" customFormat="1" x14ac:dyDescent="0.25">
      <c r="A24" s="5"/>
      <c r="B24" s="29"/>
      <c r="C24" s="2"/>
      <c r="D24" s="2"/>
      <c r="E24" s="2"/>
      <c r="F24" s="2"/>
      <c r="G24" s="2"/>
      <c r="H24" s="2"/>
      <c r="I24" s="2"/>
      <c r="AT24" s="5"/>
      <c r="AU24" s="5"/>
    </row>
    <row r="25" spans="1:47" s="1" customFormat="1" x14ac:dyDescent="0.25">
      <c r="A25" s="5"/>
      <c r="B25" s="2"/>
      <c r="C25" s="2"/>
      <c r="D25" s="2"/>
      <c r="E25" s="2"/>
      <c r="F25" s="2"/>
      <c r="G25" s="2"/>
      <c r="H25" s="2"/>
      <c r="I25" s="2"/>
      <c r="AT25" s="5"/>
      <c r="AU25" s="5"/>
    </row>
    <row r="26" spans="1:47" s="1" customFormat="1" x14ac:dyDescent="0.25">
      <c r="A26" s="5"/>
      <c r="B26" s="2"/>
      <c r="C26" s="2"/>
      <c r="D26" s="2"/>
      <c r="E26" s="2"/>
      <c r="F26" s="2"/>
      <c r="G26" s="2"/>
      <c r="H26" s="2"/>
      <c r="I26" s="2"/>
      <c r="AT26" s="5"/>
      <c r="AU26" s="5"/>
    </row>
    <row r="27" spans="1:47" s="1" customFormat="1" x14ac:dyDescent="0.25">
      <c r="A27" s="5"/>
      <c r="B27" s="2"/>
      <c r="C27" s="2"/>
      <c r="D27" s="2"/>
      <c r="E27" s="2"/>
      <c r="F27" s="2"/>
      <c r="G27" s="2"/>
      <c r="H27" s="2"/>
      <c r="I27" s="2"/>
      <c r="AT27" s="5"/>
      <c r="AU27" s="5"/>
    </row>
    <row r="28" spans="1:47" s="1" customFormat="1" x14ac:dyDescent="0.25">
      <c r="A28" s="5"/>
      <c r="B28" s="2"/>
      <c r="C28" s="2"/>
      <c r="D28" s="2"/>
      <c r="E28" s="2"/>
      <c r="F28" s="2"/>
      <c r="G28" s="2"/>
      <c r="H28" s="2"/>
      <c r="I28" s="2"/>
      <c r="AT28" s="5"/>
      <c r="AU28" s="5"/>
    </row>
    <row r="29" spans="1:47" s="1" customFormat="1" x14ac:dyDescent="0.25">
      <c r="A29" s="5"/>
      <c r="B29" s="2"/>
      <c r="C29" s="2"/>
      <c r="D29" s="2"/>
      <c r="E29" s="2"/>
      <c r="F29" s="2"/>
      <c r="G29" s="2"/>
      <c r="H29" s="2"/>
      <c r="I29" s="2"/>
      <c r="AT29" s="5"/>
      <c r="AU29" s="5"/>
    </row>
    <row r="30" spans="1:47" s="1" customFormat="1" x14ac:dyDescent="0.25">
      <c r="A30" s="5"/>
      <c r="B30" s="2"/>
      <c r="C30" s="2"/>
      <c r="D30" s="2"/>
      <c r="E30" s="2"/>
      <c r="F30" s="2"/>
      <c r="G30" s="2"/>
      <c r="H30" s="2"/>
      <c r="I30" s="2"/>
      <c r="AT30" s="5"/>
      <c r="AU30" s="5"/>
    </row>
    <row r="31" spans="1:47" s="1" customFormat="1" x14ac:dyDescent="0.25">
      <c r="A31" s="5"/>
      <c r="B31" s="2"/>
      <c r="C31" s="2"/>
      <c r="D31" s="2"/>
      <c r="E31" s="2"/>
      <c r="F31" s="2"/>
      <c r="G31" s="2"/>
      <c r="H31" s="2"/>
      <c r="I31" s="2"/>
      <c r="AT31" s="5"/>
      <c r="AU31" s="5"/>
    </row>
    <row r="32" spans="1:47" s="1" customFormat="1" x14ac:dyDescent="0.25">
      <c r="A32" s="5"/>
      <c r="B32" s="2"/>
      <c r="C32" s="2"/>
      <c r="D32" s="2"/>
      <c r="E32" s="2"/>
      <c r="F32" s="2"/>
      <c r="G32" s="2"/>
      <c r="H32" s="2"/>
      <c r="I32" s="2"/>
      <c r="AT32" s="5"/>
      <c r="AU32" s="5"/>
    </row>
    <row r="33" spans="1:47" s="1" customFormat="1" x14ac:dyDescent="0.25">
      <c r="A33"/>
      <c r="B33" s="2"/>
      <c r="C33" s="2"/>
      <c r="D33" s="2"/>
      <c r="E33" s="2"/>
      <c r="F33" s="2"/>
      <c r="G33" s="2"/>
      <c r="H33" s="2"/>
      <c r="I33" s="2"/>
      <c r="AT33" s="5"/>
      <c r="AU33" s="5"/>
    </row>
    <row r="34" spans="1:47" s="1" customFormat="1" x14ac:dyDescent="0.25">
      <c r="A34"/>
      <c r="B34" s="2"/>
      <c r="C34" s="2"/>
      <c r="D34" s="2"/>
      <c r="E34" s="2"/>
      <c r="F34" s="2"/>
      <c r="G34" s="2"/>
      <c r="H34" s="2"/>
      <c r="I34" s="2"/>
      <c r="AT34" s="5"/>
      <c r="AU34" s="5"/>
    </row>
    <row r="35" spans="1:47" s="1" customFormat="1" x14ac:dyDescent="0.25">
      <c r="A35"/>
      <c r="B35" s="2"/>
      <c r="C35" s="2"/>
      <c r="D35" s="2"/>
      <c r="E35" s="2"/>
      <c r="F35" s="2"/>
      <c r="G35" s="2"/>
      <c r="H35" s="2"/>
      <c r="I35" s="2"/>
      <c r="AT35" s="5"/>
      <c r="AU35" s="5"/>
    </row>
    <row r="36" spans="1:47" s="1" customFormat="1" x14ac:dyDescent="0.25">
      <c r="A36"/>
      <c r="B36" s="2"/>
      <c r="C36" s="2"/>
      <c r="D36" s="2"/>
      <c r="E36" s="2"/>
      <c r="F36" s="2"/>
      <c r="G36" s="2"/>
      <c r="H36" s="2"/>
      <c r="I36" s="2"/>
      <c r="AT36" s="5"/>
      <c r="AU36" s="5"/>
    </row>
    <row r="37" spans="1:47" s="1" customFormat="1" x14ac:dyDescent="0.25">
      <c r="A37"/>
      <c r="B37" s="2"/>
      <c r="C37" s="2"/>
      <c r="D37" s="2"/>
      <c r="E37" s="2"/>
      <c r="F37" s="2"/>
      <c r="G37" s="2"/>
      <c r="H37" s="2"/>
      <c r="I37" s="2"/>
      <c r="AT37" s="5"/>
      <c r="AU37" s="5"/>
    </row>
    <row r="38" spans="1:47" s="1" customFormat="1" x14ac:dyDescent="0.25">
      <c r="A38"/>
      <c r="B38" s="2"/>
      <c r="C38" s="2"/>
      <c r="D38" s="2"/>
      <c r="E38" s="2"/>
      <c r="F38" s="2"/>
      <c r="G38" s="2"/>
      <c r="H38" s="2"/>
      <c r="I38" s="2"/>
      <c r="AT38" s="5"/>
      <c r="AU38" s="5"/>
    </row>
    <row r="39" spans="1:47" s="1" customFormat="1" x14ac:dyDescent="0.25">
      <c r="A39"/>
      <c r="B39" s="2"/>
      <c r="C39" s="2"/>
      <c r="D39" s="2"/>
      <c r="E39" s="2"/>
      <c r="F39" s="2"/>
      <c r="G39" s="2"/>
      <c r="H39" s="2"/>
      <c r="I39" s="2"/>
      <c r="AT39" s="5"/>
      <c r="AU39" s="5"/>
    </row>
    <row r="40" spans="1:47" s="1" customFormat="1" x14ac:dyDescent="0.25">
      <c r="A40"/>
      <c r="B40" s="2"/>
      <c r="C40" s="2"/>
      <c r="D40" s="2"/>
      <c r="E40" s="2"/>
      <c r="F40" s="2"/>
      <c r="G40" s="2"/>
      <c r="H40" s="2"/>
      <c r="I40" s="2"/>
      <c r="AT40" s="5"/>
      <c r="AU40" s="5"/>
    </row>
    <row r="41" spans="1:47" s="1" customFormat="1" x14ac:dyDescent="0.25">
      <c r="A41"/>
      <c r="B41" s="2"/>
      <c r="C41" s="2"/>
      <c r="D41" s="2"/>
      <c r="E41" s="2"/>
      <c r="F41" s="2"/>
      <c r="G41" s="2"/>
      <c r="H41" s="2"/>
      <c r="I41" s="2"/>
      <c r="AT41" s="5"/>
      <c r="AU41" s="5"/>
    </row>
    <row r="42" spans="1:47" s="1" customFormat="1" x14ac:dyDescent="0.25">
      <c r="A42"/>
      <c r="B42" s="2"/>
      <c r="C42" s="2"/>
      <c r="D42" s="2"/>
      <c r="E42" s="2"/>
      <c r="F42" s="2"/>
      <c r="G42" s="2"/>
      <c r="H42" s="2"/>
      <c r="I42" s="2"/>
      <c r="AT42" s="5"/>
      <c r="AU42" s="5"/>
    </row>
    <row r="43" spans="1:47" s="1" customFormat="1" x14ac:dyDescent="0.25">
      <c r="A43"/>
      <c r="B43" s="2"/>
      <c r="C43" s="2"/>
      <c r="D43" s="2"/>
      <c r="E43" s="2"/>
      <c r="F43" s="2"/>
      <c r="G43" s="2"/>
      <c r="H43" s="2"/>
      <c r="I43" s="2"/>
      <c r="AT43" s="5"/>
      <c r="AU43" s="5"/>
    </row>
    <row r="44" spans="1:47" s="1" customFormat="1" x14ac:dyDescent="0.25">
      <c r="A44"/>
      <c r="B44" s="2"/>
      <c r="C44" s="2"/>
      <c r="D44" s="2"/>
      <c r="E44" s="2"/>
      <c r="F44" s="2"/>
      <c r="G44" s="2"/>
      <c r="H44" s="2"/>
      <c r="I44" s="2"/>
      <c r="AT44" s="5"/>
      <c r="AU44" s="5"/>
    </row>
    <row r="45" spans="1:47" s="1" customFormat="1" x14ac:dyDescent="0.25">
      <c r="A45"/>
      <c r="B45" s="2"/>
      <c r="C45" s="2"/>
      <c r="D45" s="2"/>
      <c r="E45" s="2"/>
      <c r="F45" s="2"/>
      <c r="G45" s="2"/>
      <c r="H45" s="2"/>
      <c r="I45" s="2"/>
      <c r="AT45" s="5"/>
      <c r="AU45" s="5"/>
    </row>
    <row r="46" spans="1:47" s="1" customFormat="1" x14ac:dyDescent="0.25">
      <c r="A46"/>
      <c r="B46" s="2"/>
      <c r="C46" s="2"/>
      <c r="D46" s="2"/>
      <c r="E46" s="2"/>
      <c r="F46" s="2"/>
      <c r="G46" s="2"/>
      <c r="H46" s="2"/>
      <c r="I46" s="2"/>
      <c r="AT46" s="5"/>
      <c r="AU46" s="5"/>
    </row>
    <row r="47" spans="1:47" s="1" customFormat="1" x14ac:dyDescent="0.25">
      <c r="B47" s="2"/>
      <c r="C47" s="2"/>
      <c r="D47" s="2"/>
      <c r="E47" s="2"/>
      <c r="F47" s="2"/>
      <c r="G47" s="2"/>
      <c r="H47" s="2"/>
      <c r="I47" s="2"/>
      <c r="AT47" s="5"/>
      <c r="AU47" s="5"/>
    </row>
    <row r="48" spans="1:47" s="1" customFormat="1" x14ac:dyDescent="0.25">
      <c r="B48" s="2"/>
      <c r="C48" s="2"/>
      <c r="D48" s="2"/>
      <c r="E48" s="2"/>
      <c r="F48" s="2"/>
      <c r="G48" s="2"/>
      <c r="H48" s="2"/>
      <c r="I48" s="2"/>
      <c r="AT48" s="5"/>
      <c r="AU48" s="5"/>
    </row>
    <row r="49" spans="1:47" s="1" customFormat="1" x14ac:dyDescent="0.25">
      <c r="B49" s="2"/>
      <c r="C49" s="2"/>
      <c r="D49" s="2"/>
      <c r="E49" s="2"/>
      <c r="F49" s="2"/>
      <c r="G49" s="2"/>
      <c r="H49" s="2"/>
      <c r="I49" s="2"/>
      <c r="AT49" s="5"/>
      <c r="AU49" s="5"/>
    </row>
    <row r="50" spans="1:47" s="1" customFormat="1" x14ac:dyDescent="0.25">
      <c r="B50" s="2"/>
      <c r="C50" s="2"/>
      <c r="D50" s="2"/>
      <c r="E50" s="2"/>
      <c r="F50" s="2"/>
      <c r="G50" s="2"/>
      <c r="H50" s="2"/>
      <c r="I50" s="2"/>
      <c r="AT50" s="5"/>
      <c r="AU50" s="5"/>
    </row>
    <row r="51" spans="1:47" s="1" customFormat="1" x14ac:dyDescent="0.25">
      <c r="B51" s="2"/>
      <c r="C51" s="2"/>
      <c r="D51" s="2"/>
      <c r="E51" s="2"/>
      <c r="F51" s="2"/>
      <c r="G51" s="2"/>
      <c r="H51" s="2"/>
      <c r="I51" s="2"/>
      <c r="AT51" s="5"/>
      <c r="AU51" s="5"/>
    </row>
    <row r="52" spans="1:47" s="1" customFormat="1" x14ac:dyDescent="0.25">
      <c r="B52" s="2"/>
      <c r="C52" s="2"/>
      <c r="D52" s="2"/>
      <c r="E52" s="2"/>
      <c r="F52" s="2"/>
      <c r="G52" s="2"/>
      <c r="H52" s="2"/>
      <c r="I52" s="2"/>
      <c r="AT52" s="5"/>
      <c r="AU52" s="5"/>
    </row>
    <row r="53" spans="1:47" s="1" customFormat="1" x14ac:dyDescent="0.25">
      <c r="A53" s="2"/>
      <c r="B53" s="2"/>
      <c r="C53" s="2"/>
      <c r="D53" s="2"/>
      <c r="E53" s="2"/>
      <c r="F53" s="2"/>
      <c r="G53" s="2"/>
      <c r="H53" s="2"/>
      <c r="I53" s="2"/>
      <c r="AT53" s="5"/>
      <c r="AU53" s="5"/>
    </row>
    <row r="54" spans="1:47" s="1" customFormat="1" x14ac:dyDescent="0.25">
      <c r="A54" s="2"/>
      <c r="B54" s="2"/>
      <c r="C54" s="2"/>
      <c r="D54" s="2"/>
      <c r="E54" s="2"/>
      <c r="F54" s="2"/>
      <c r="G54" s="2"/>
      <c r="H54" s="2"/>
      <c r="I54" s="2"/>
      <c r="AT54" s="5"/>
      <c r="AU54" s="5"/>
    </row>
    <row r="55" spans="1:47" s="1" customFormat="1" x14ac:dyDescent="0.25">
      <c r="A55" s="2"/>
      <c r="B55" s="2"/>
      <c r="C55" s="2"/>
      <c r="D55" s="2"/>
      <c r="E55" s="2"/>
      <c r="F55" s="2"/>
      <c r="G55" s="2"/>
      <c r="H55" s="2"/>
      <c r="I55" s="2"/>
      <c r="AT55" s="5"/>
      <c r="AU55" s="5"/>
    </row>
    <row r="56" spans="1:47" s="1" customFormat="1" x14ac:dyDescent="0.25">
      <c r="A56" s="2"/>
      <c r="B56" s="2"/>
      <c r="C56" s="2"/>
      <c r="D56" s="2"/>
      <c r="E56" s="2"/>
      <c r="F56" s="2"/>
      <c r="G56" s="2"/>
      <c r="H56" s="2"/>
      <c r="I56" s="2"/>
      <c r="AT56" s="5"/>
      <c r="AU56" s="5"/>
    </row>
    <row r="57" spans="1:47" s="1" customFormat="1" x14ac:dyDescent="0.25">
      <c r="A57" s="2"/>
      <c r="B57" s="2"/>
      <c r="C57" s="2"/>
      <c r="D57" s="2"/>
      <c r="E57" s="2"/>
      <c r="F57" s="2"/>
      <c r="G57" s="2"/>
      <c r="H57" s="2"/>
      <c r="I57" s="2"/>
      <c r="AT57" s="5"/>
      <c r="AU57" s="5"/>
    </row>
    <row r="58" spans="1:47" s="1" customFormat="1" x14ac:dyDescent="0.25">
      <c r="A58" s="2"/>
      <c r="B58" s="2"/>
      <c r="C58" s="2"/>
      <c r="D58" s="2"/>
      <c r="E58" s="2"/>
      <c r="F58" s="2"/>
      <c r="G58" s="2"/>
      <c r="H58" s="2"/>
      <c r="I58" s="2"/>
      <c r="AT58" s="5"/>
      <c r="AU58" s="5"/>
    </row>
    <row r="59" spans="1:47" s="1" customFormat="1" x14ac:dyDescent="0.25">
      <c r="A59" s="2"/>
      <c r="B59" s="2"/>
      <c r="C59" s="2"/>
      <c r="D59" s="2"/>
      <c r="E59" s="2"/>
      <c r="F59" s="2"/>
      <c r="G59" s="2"/>
      <c r="H59" s="2"/>
      <c r="I59" s="2"/>
      <c r="AT59" s="5"/>
      <c r="AU59" s="5"/>
    </row>
    <row r="60" spans="1:47" s="1" customFormat="1" x14ac:dyDescent="0.25">
      <c r="A60" s="2"/>
      <c r="B60" s="2"/>
      <c r="C60" s="2"/>
      <c r="D60" s="2"/>
      <c r="E60" s="2"/>
      <c r="F60" s="2"/>
      <c r="G60" s="2"/>
      <c r="H60" s="2"/>
      <c r="I60" s="2"/>
      <c r="AT60" s="5"/>
      <c r="AU60" s="5"/>
    </row>
    <row r="61" spans="1:47" s="1" customFormat="1" x14ac:dyDescent="0.25">
      <c r="A61" s="2"/>
      <c r="B61" s="2"/>
      <c r="C61" s="2"/>
      <c r="D61" s="2"/>
      <c r="E61" s="2"/>
      <c r="F61" s="2"/>
      <c r="G61" s="2"/>
      <c r="H61" s="2"/>
      <c r="I61" s="2"/>
      <c r="AT61" s="5"/>
      <c r="AU61" s="5"/>
    </row>
    <row r="62" spans="1:47" s="1" customFormat="1" x14ac:dyDescent="0.25">
      <c r="A62" s="2"/>
      <c r="B62" s="2"/>
      <c r="C62" s="2"/>
      <c r="D62" s="2"/>
      <c r="E62" s="2"/>
      <c r="F62" s="2"/>
      <c r="G62" s="2"/>
      <c r="H62" s="2"/>
      <c r="I62" s="2"/>
      <c r="AT62" s="5"/>
      <c r="AU62" s="5"/>
    </row>
    <row r="63" spans="1:47" s="1" customFormat="1" x14ac:dyDescent="0.25">
      <c r="A63" s="2"/>
      <c r="B63" s="2"/>
      <c r="C63" s="2"/>
      <c r="D63" s="2"/>
      <c r="E63" s="2"/>
      <c r="F63" s="2"/>
      <c r="G63" s="2"/>
      <c r="H63" s="2"/>
      <c r="I63" s="2"/>
      <c r="AT63" s="5"/>
      <c r="AU63" s="5"/>
    </row>
    <row r="64" spans="1:47" s="1" customFormat="1" x14ac:dyDescent="0.25">
      <c r="A64" s="2"/>
      <c r="B64" s="2"/>
      <c r="C64" s="2"/>
      <c r="D64" s="2"/>
      <c r="E64" s="2"/>
      <c r="F64" s="2"/>
      <c r="G64" s="2"/>
      <c r="H64" s="2"/>
      <c r="I64" s="2"/>
      <c r="AT64" s="5"/>
      <c r="AU64" s="5"/>
    </row>
    <row r="65" spans="1:47" s="1" customFormat="1" x14ac:dyDescent="0.25">
      <c r="A65" s="2"/>
      <c r="B65" s="2"/>
      <c r="C65" s="2"/>
      <c r="D65" s="2"/>
      <c r="E65" s="2"/>
      <c r="F65" s="2"/>
      <c r="G65" s="2"/>
      <c r="H65" s="2"/>
      <c r="I65" s="2"/>
      <c r="AT65" s="5"/>
      <c r="AU65" s="5"/>
    </row>
    <row r="66" spans="1:47" s="1" customFormat="1" x14ac:dyDescent="0.25">
      <c r="A66" s="2"/>
      <c r="B66" s="2"/>
      <c r="C66" s="2"/>
      <c r="D66" s="2"/>
      <c r="E66" s="2"/>
      <c r="F66" s="2"/>
      <c r="G66" s="2"/>
      <c r="H66" s="2"/>
      <c r="I66" s="2"/>
      <c r="AT66" s="5"/>
      <c r="AU66" s="5"/>
    </row>
    <row r="67" spans="1:47" s="1" customFormat="1" x14ac:dyDescent="0.25">
      <c r="A67" s="2"/>
      <c r="B67" s="2"/>
      <c r="C67" s="2"/>
      <c r="D67" s="2"/>
      <c r="E67" s="2"/>
      <c r="F67" s="2"/>
      <c r="G67" s="2"/>
      <c r="H67" s="2"/>
      <c r="I67" s="2"/>
      <c r="AT67" s="5"/>
      <c r="AU67" s="5"/>
    </row>
    <row r="68" spans="1:47" s="1" customFormat="1" x14ac:dyDescent="0.25">
      <c r="A68" s="2"/>
      <c r="B68" s="2"/>
      <c r="C68" s="2"/>
      <c r="D68" s="2"/>
      <c r="E68" s="2"/>
      <c r="F68" s="2"/>
      <c r="G68" s="2"/>
      <c r="H68" s="2"/>
      <c r="I68" s="2"/>
      <c r="AT68" s="5"/>
      <c r="AU68" s="5"/>
    </row>
    <row r="69" spans="1:47" s="1" customFormat="1" x14ac:dyDescent="0.25">
      <c r="B69" s="2"/>
      <c r="C69" s="2"/>
      <c r="D69" s="2"/>
      <c r="E69" s="2"/>
      <c r="F69" s="2"/>
      <c r="G69" s="2"/>
      <c r="H69" s="2"/>
      <c r="I69" s="2"/>
      <c r="AT69" s="5"/>
      <c r="AU69" s="5"/>
    </row>
    <row r="70" spans="1:47" s="1" customFormat="1" x14ac:dyDescent="0.25">
      <c r="B70" s="2"/>
      <c r="C70" s="2"/>
      <c r="D70" s="2"/>
      <c r="E70" s="2"/>
      <c r="F70" s="2"/>
      <c r="G70" s="2"/>
      <c r="H70" s="2"/>
      <c r="I70" s="2"/>
      <c r="AT70" s="5"/>
      <c r="AU70" s="5"/>
    </row>
    <row r="71" spans="1:47" s="1" customFormat="1" x14ac:dyDescent="0.25">
      <c r="B71" s="2"/>
      <c r="C71" s="2"/>
      <c r="D71" s="2"/>
      <c r="E71" s="2"/>
      <c r="F71" s="2"/>
      <c r="G71" s="2"/>
      <c r="H71" s="2"/>
      <c r="I71" s="2"/>
      <c r="AT71" s="5"/>
      <c r="AU71" s="5"/>
    </row>
    <row r="72" spans="1:47" s="1" customFormat="1" x14ac:dyDescent="0.25">
      <c r="B72" s="2"/>
      <c r="C72" s="2"/>
      <c r="D72" s="2"/>
      <c r="E72" s="2"/>
      <c r="F72" s="2"/>
      <c r="G72" s="2"/>
      <c r="H72" s="2"/>
      <c r="I72" s="2"/>
      <c r="AT72" s="5"/>
      <c r="AU72" s="5"/>
    </row>
    <row r="73" spans="1:47" s="1" customFormat="1" x14ac:dyDescent="0.25">
      <c r="B73" s="2"/>
      <c r="C73" s="2"/>
      <c r="D73" s="2"/>
      <c r="E73" s="2"/>
      <c r="F73" s="2"/>
      <c r="G73" s="2"/>
      <c r="H73" s="2"/>
      <c r="I73" s="2"/>
      <c r="AT73" s="5"/>
      <c r="AU73" s="5"/>
    </row>
    <row r="74" spans="1:47" s="1" customFormat="1" x14ac:dyDescent="0.25">
      <c r="B74" s="2"/>
      <c r="C74" s="2"/>
      <c r="D74" s="2"/>
      <c r="E74" s="2"/>
      <c r="F74" s="2"/>
      <c r="G74" s="2"/>
      <c r="H74" s="2"/>
      <c r="I74" s="2"/>
      <c r="AT74" s="5"/>
      <c r="AU74" s="5"/>
    </row>
    <row r="75" spans="1:47" s="1" customFormat="1" x14ac:dyDescent="0.25">
      <c r="B75" s="2"/>
      <c r="C75" s="2"/>
      <c r="D75" s="2"/>
      <c r="E75" s="2"/>
      <c r="F75" s="2"/>
      <c r="G75" s="2"/>
      <c r="H75" s="2"/>
      <c r="I75" s="2"/>
      <c r="AT75" s="5"/>
      <c r="AU75" s="5"/>
    </row>
    <row r="76" spans="1:47" s="1" customFormat="1" x14ac:dyDescent="0.25">
      <c r="B76" s="2"/>
      <c r="C76" s="2"/>
      <c r="D76" s="2"/>
      <c r="E76" s="2"/>
      <c r="F76" s="2"/>
      <c r="G76" s="2"/>
      <c r="H76" s="2"/>
      <c r="I76" s="2"/>
      <c r="AT76" s="5"/>
      <c r="AU76" s="5"/>
    </row>
    <row r="77" spans="1:47" s="1" customFormat="1" x14ac:dyDescent="0.25">
      <c r="B77" s="2"/>
      <c r="C77" s="2"/>
      <c r="D77" s="2"/>
      <c r="E77" s="2"/>
      <c r="F77" s="2"/>
      <c r="G77" s="2"/>
      <c r="H77" s="2"/>
      <c r="I77" s="2"/>
      <c r="AT77" s="5"/>
      <c r="AU77" s="5"/>
    </row>
    <row r="78" spans="1:47" s="1" customFormat="1" x14ac:dyDescent="0.25">
      <c r="B78" s="2"/>
      <c r="C78" s="2"/>
      <c r="D78" s="2"/>
      <c r="E78" s="2"/>
      <c r="F78" s="2"/>
      <c r="G78" s="2"/>
      <c r="H78" s="2"/>
      <c r="I78" s="2"/>
      <c r="AT78" s="5"/>
      <c r="AU78" s="5"/>
    </row>
    <row r="79" spans="1:47" s="1" customFormat="1" x14ac:dyDescent="0.25">
      <c r="B79" s="2"/>
      <c r="C79" s="2"/>
      <c r="D79" s="2"/>
      <c r="E79" s="2"/>
      <c r="F79" s="2"/>
      <c r="G79" s="2"/>
      <c r="H79" s="2"/>
      <c r="I79" s="2"/>
      <c r="AT79" s="5"/>
      <c r="AU79" s="5"/>
    </row>
    <row r="80" spans="1:47" s="1" customFormat="1" x14ac:dyDescent="0.25">
      <c r="B80" s="2"/>
      <c r="C80" s="2"/>
      <c r="D80" s="2"/>
      <c r="E80" s="2"/>
      <c r="F80" s="2"/>
      <c r="G80" s="2"/>
      <c r="H80" s="2"/>
      <c r="I80" s="2"/>
      <c r="AT80" s="5"/>
      <c r="AU80" s="5"/>
    </row>
    <row r="81" spans="1:47" s="1" customFormat="1" x14ac:dyDescent="0.25">
      <c r="B81" s="2"/>
      <c r="C81" s="2"/>
      <c r="D81" s="2"/>
      <c r="E81" s="2"/>
      <c r="F81" s="2"/>
      <c r="G81" s="2"/>
      <c r="H81" s="2"/>
      <c r="I81" s="2"/>
      <c r="AT81" s="5"/>
      <c r="AU81" s="5"/>
    </row>
    <row r="82" spans="1:47" s="1" customFormat="1" x14ac:dyDescent="0.25">
      <c r="A82" s="5"/>
      <c r="B82" s="2"/>
      <c r="C82" s="2"/>
      <c r="D82" s="2"/>
      <c r="E82" s="2"/>
      <c r="F82" s="2"/>
      <c r="G82" s="2"/>
      <c r="H82" s="2"/>
      <c r="I82" s="2"/>
      <c r="AT82" s="5"/>
      <c r="AU82" s="5"/>
    </row>
    <row r="83" spans="1:47" s="1" customFormat="1" x14ac:dyDescent="0.25">
      <c r="A83" s="5"/>
      <c r="B83" s="2"/>
      <c r="C83" s="2"/>
      <c r="D83" s="2"/>
      <c r="E83" s="2"/>
      <c r="F83" s="2"/>
      <c r="G83" s="2"/>
      <c r="H83" s="2"/>
      <c r="I83" s="2"/>
      <c r="AT83" s="5"/>
      <c r="AU83" s="5"/>
    </row>
    <row r="84" spans="1:47" s="1" customFormat="1" x14ac:dyDescent="0.25">
      <c r="A84" s="5"/>
      <c r="B84" s="2"/>
      <c r="C84" s="2"/>
      <c r="D84" s="2"/>
      <c r="E84" s="2"/>
      <c r="F84" s="2"/>
      <c r="G84" s="2"/>
      <c r="H84" s="2"/>
      <c r="I84" s="2"/>
      <c r="AT84" s="5"/>
      <c r="AU84" s="5"/>
    </row>
    <row r="85" spans="1:47" s="1" customFormat="1" x14ac:dyDescent="0.25">
      <c r="A85" s="5"/>
      <c r="B85" s="2"/>
      <c r="C85" s="2"/>
      <c r="D85" s="2"/>
      <c r="E85" s="2"/>
      <c r="F85" s="2"/>
      <c r="G85" s="2"/>
      <c r="H85" s="2"/>
      <c r="I85" s="2"/>
      <c r="AT85" s="5"/>
      <c r="AU85" s="5"/>
    </row>
    <row r="86" spans="1:47" s="1" customFormat="1" x14ac:dyDescent="0.25">
      <c r="A86" s="5"/>
      <c r="B86" s="2"/>
      <c r="C86" s="2"/>
      <c r="D86" s="2"/>
      <c r="E86" s="2"/>
      <c r="F86" s="2"/>
      <c r="G86" s="2"/>
      <c r="H86" s="2"/>
      <c r="I86" s="2"/>
      <c r="AT86" s="5"/>
      <c r="AU86" s="5"/>
    </row>
    <row r="87" spans="1:47" s="1" customFormat="1" x14ac:dyDescent="0.25">
      <c r="A87" s="5"/>
      <c r="B87" s="2"/>
      <c r="C87" s="2"/>
      <c r="D87" s="2"/>
      <c r="E87" s="2"/>
      <c r="F87" s="2"/>
      <c r="G87" s="2"/>
      <c r="H87" s="2"/>
      <c r="I87" s="2"/>
      <c r="AT87" s="5"/>
      <c r="AU87" s="5"/>
    </row>
    <row r="88" spans="1:47" s="1" customFormat="1" x14ac:dyDescent="0.25">
      <c r="A88" s="5"/>
      <c r="B88" s="2"/>
      <c r="C88" s="2"/>
      <c r="D88" s="2"/>
      <c r="E88" s="2"/>
      <c r="F88" s="2"/>
      <c r="G88" s="2"/>
      <c r="H88" s="2"/>
      <c r="I88" s="2"/>
      <c r="AT88" s="5"/>
      <c r="AU88" s="5"/>
    </row>
    <row r="89" spans="1:47" s="1" customFormat="1" x14ac:dyDescent="0.25">
      <c r="A89" s="5"/>
      <c r="B89" s="2"/>
      <c r="C89" s="2"/>
      <c r="D89" s="2"/>
      <c r="E89" s="2"/>
      <c r="F89" s="2"/>
      <c r="G89" s="2"/>
      <c r="H89" s="2"/>
      <c r="I89" s="2"/>
      <c r="AT89" s="5"/>
      <c r="AU89" s="5"/>
    </row>
    <row r="90" spans="1:47" s="1" customFormat="1" x14ac:dyDescent="0.25">
      <c r="A90" s="5"/>
      <c r="B90" s="2"/>
      <c r="C90" s="2"/>
      <c r="D90" s="2"/>
      <c r="E90" s="2"/>
      <c r="F90" s="2"/>
      <c r="G90" s="2"/>
      <c r="H90" s="2"/>
      <c r="I90" s="2"/>
      <c r="AT90" s="5"/>
      <c r="AU90" s="5"/>
    </row>
    <row r="91" spans="1:47" s="1" customFormat="1" x14ac:dyDescent="0.25">
      <c r="A91" s="5"/>
      <c r="B91" s="2"/>
      <c r="C91" s="2"/>
      <c r="D91" s="2"/>
      <c r="E91" s="2"/>
      <c r="F91" s="2"/>
      <c r="G91" s="2"/>
      <c r="H91" s="2"/>
      <c r="I91" s="2"/>
      <c r="AT91" s="5"/>
      <c r="AU91" s="5"/>
    </row>
    <row r="92" spans="1:47" s="1" customFormat="1" x14ac:dyDescent="0.25">
      <c r="A92" s="5"/>
      <c r="B92" s="2"/>
      <c r="C92" s="2"/>
      <c r="D92" s="2"/>
      <c r="E92" s="2"/>
      <c r="F92" s="2"/>
      <c r="G92" s="2"/>
      <c r="H92" s="2"/>
      <c r="I92" s="2"/>
      <c r="AT92" s="5"/>
      <c r="AU92" s="5"/>
    </row>
    <row r="93" spans="1:47" s="1" customFormat="1" x14ac:dyDescent="0.25">
      <c r="A93" s="5"/>
      <c r="B93" s="2"/>
      <c r="C93" s="2"/>
      <c r="D93" s="2"/>
      <c r="E93" s="2"/>
      <c r="F93" s="2"/>
      <c r="G93" s="2"/>
      <c r="H93" s="2"/>
      <c r="I93" s="2"/>
      <c r="AT93" s="5"/>
      <c r="AU93" s="5"/>
    </row>
    <row r="94" spans="1:47" s="1" customFormat="1" x14ac:dyDescent="0.25">
      <c r="A94" s="5"/>
      <c r="B94" s="2"/>
      <c r="C94" s="2"/>
      <c r="D94" s="2"/>
      <c r="E94" s="2"/>
      <c r="F94" s="2"/>
      <c r="G94" s="2"/>
      <c r="H94" s="2"/>
      <c r="I94" s="2"/>
      <c r="AT94" s="5"/>
      <c r="AU94" s="5"/>
    </row>
    <row r="95" spans="1:47" s="1" customFormat="1" x14ac:dyDescent="0.25">
      <c r="A95" s="5"/>
      <c r="B95" s="2"/>
      <c r="C95" s="2"/>
      <c r="D95" s="2"/>
      <c r="E95" s="2"/>
      <c r="F95" s="2"/>
      <c r="G95" s="2"/>
      <c r="H95" s="2"/>
      <c r="I95" s="2"/>
      <c r="AT95" s="5"/>
      <c r="AU95" s="5"/>
    </row>
    <row r="96" spans="1:47" s="1" customFormat="1" x14ac:dyDescent="0.25">
      <c r="A96" s="5"/>
      <c r="B96" s="2"/>
      <c r="C96" s="2"/>
      <c r="D96" s="2"/>
      <c r="E96" s="2"/>
      <c r="F96" s="2"/>
      <c r="G96" s="2"/>
      <c r="H96" s="2"/>
      <c r="I96" s="2"/>
      <c r="AT96" s="5"/>
      <c r="AU96" s="5"/>
    </row>
    <row r="97" spans="1:47" s="1" customFormat="1" x14ac:dyDescent="0.25">
      <c r="A97" s="5"/>
      <c r="B97" s="2"/>
      <c r="C97" s="2"/>
      <c r="D97" s="2"/>
      <c r="E97" s="2"/>
      <c r="F97" s="2"/>
      <c r="G97" s="2"/>
      <c r="H97" s="2"/>
      <c r="I97" s="2"/>
      <c r="AT97" s="5"/>
      <c r="AU97" s="5"/>
    </row>
    <row r="98" spans="1:47" s="1" customFormat="1" x14ac:dyDescent="0.25">
      <c r="A98" s="5"/>
      <c r="B98" s="2"/>
      <c r="C98" s="2"/>
      <c r="D98" s="2"/>
      <c r="E98" s="2"/>
      <c r="F98" s="2"/>
      <c r="G98" s="2"/>
      <c r="H98" s="2"/>
      <c r="I98" s="2"/>
      <c r="AT98" s="5"/>
      <c r="AU98" s="5"/>
    </row>
    <row r="99" spans="1:47" s="1" customFormat="1" x14ac:dyDescent="0.25">
      <c r="A99" s="5"/>
      <c r="B99" s="2"/>
      <c r="C99" s="2"/>
      <c r="D99" s="2"/>
      <c r="E99" s="2"/>
      <c r="F99" s="2"/>
      <c r="G99" s="2"/>
      <c r="H99" s="2"/>
      <c r="I99" s="2"/>
      <c r="AT99" s="5"/>
      <c r="AU99" s="5"/>
    </row>
    <row r="100" spans="1:47" s="1" customFormat="1" x14ac:dyDescent="0.25">
      <c r="A100" s="5"/>
      <c r="B100" s="2"/>
      <c r="C100" s="2"/>
      <c r="D100" s="2"/>
      <c r="E100" s="2"/>
      <c r="F100" s="2"/>
      <c r="G100" s="2"/>
      <c r="H100" s="2"/>
      <c r="I100" s="2"/>
      <c r="AT100" s="5"/>
      <c r="AU100" s="5"/>
    </row>
    <row r="101" spans="1:47" s="1" customFormat="1" x14ac:dyDescent="0.25">
      <c r="A101" s="5"/>
      <c r="B101" s="2"/>
      <c r="C101" s="2"/>
      <c r="D101" s="2"/>
      <c r="E101" s="2"/>
      <c r="F101" s="2"/>
      <c r="G101" s="2"/>
      <c r="H101" s="2"/>
      <c r="I101" s="2"/>
      <c r="AT101" s="5"/>
      <c r="AU101" s="5"/>
    </row>
    <row r="102" spans="1:47" s="1" customFormat="1" x14ac:dyDescent="0.25">
      <c r="A102" s="5"/>
      <c r="B102" s="2"/>
      <c r="C102" s="2"/>
      <c r="D102" s="2"/>
      <c r="E102" s="2"/>
      <c r="F102" s="2"/>
      <c r="G102" s="2"/>
      <c r="H102" s="2"/>
      <c r="I102" s="2"/>
      <c r="AT102" s="5"/>
      <c r="AU102" s="5"/>
    </row>
    <row r="103" spans="1:47" s="1" customFormat="1" x14ac:dyDescent="0.25">
      <c r="A103" s="5"/>
      <c r="B103" s="2"/>
      <c r="C103" s="2"/>
      <c r="D103" s="2"/>
      <c r="E103" s="2"/>
      <c r="F103" s="2"/>
      <c r="G103" s="2"/>
      <c r="H103" s="2"/>
      <c r="I103" s="2"/>
      <c r="AT103" s="5"/>
      <c r="AU103" s="5"/>
    </row>
    <row r="104" spans="1:47" s="1" customFormat="1" x14ac:dyDescent="0.25">
      <c r="A104" s="5"/>
      <c r="B104" s="2"/>
      <c r="C104" s="2"/>
      <c r="D104" s="2"/>
      <c r="E104" s="2"/>
      <c r="F104" s="2"/>
      <c r="G104" s="2"/>
      <c r="H104" s="2"/>
      <c r="I104" s="2"/>
      <c r="AT104" s="5"/>
      <c r="AU104" s="5"/>
    </row>
    <row r="105" spans="1:47" s="1" customFormat="1" x14ac:dyDescent="0.25">
      <c r="A105" s="5"/>
      <c r="B105" s="2"/>
      <c r="C105" s="2"/>
      <c r="D105" s="2"/>
      <c r="E105" s="2"/>
      <c r="F105" s="2"/>
      <c r="G105" s="2"/>
      <c r="H105" s="2"/>
      <c r="I105" s="2"/>
      <c r="AT105" s="5"/>
      <c r="AU105" s="5"/>
    </row>
    <row r="106" spans="1:47" s="1" customFormat="1" x14ac:dyDescent="0.25">
      <c r="A106" s="5"/>
      <c r="B106" s="2"/>
      <c r="C106" s="2"/>
      <c r="D106" s="2"/>
      <c r="E106" s="2"/>
      <c r="F106" s="2"/>
      <c r="G106" s="2"/>
      <c r="H106" s="2"/>
      <c r="I106" s="2"/>
      <c r="AT106" s="5"/>
      <c r="AU106" s="5"/>
    </row>
    <row r="107" spans="1:47" s="1" customFormat="1" x14ac:dyDescent="0.25">
      <c r="A107" s="5"/>
      <c r="B107" s="2"/>
      <c r="C107" s="2"/>
      <c r="D107" s="2"/>
      <c r="E107" s="2"/>
      <c r="F107" s="2"/>
      <c r="G107" s="2"/>
      <c r="H107" s="2"/>
      <c r="I107" s="2"/>
      <c r="AT107" s="5"/>
      <c r="AU107" s="5"/>
    </row>
    <row r="108" spans="1:47" s="1" customFormat="1" x14ac:dyDescent="0.25">
      <c r="A108" s="5"/>
      <c r="B108" s="2"/>
      <c r="C108" s="2"/>
      <c r="D108" s="2"/>
      <c r="E108" s="2"/>
      <c r="F108" s="2"/>
      <c r="G108" s="2"/>
      <c r="H108" s="2"/>
      <c r="I108" s="2"/>
      <c r="AT108" s="5"/>
      <c r="AU108" s="5"/>
    </row>
    <row r="109" spans="1:47" s="1" customFormat="1" x14ac:dyDescent="0.25">
      <c r="A109" s="5"/>
      <c r="B109" s="2"/>
      <c r="C109" s="2"/>
      <c r="D109" s="2"/>
      <c r="E109" s="2"/>
      <c r="F109" s="2"/>
      <c r="G109" s="2"/>
      <c r="H109" s="2"/>
      <c r="I109" s="2"/>
      <c r="AT109" s="5"/>
      <c r="AU109" s="5"/>
    </row>
    <row r="110" spans="1:47" s="1" customFormat="1" x14ac:dyDescent="0.25">
      <c r="A110" s="5"/>
      <c r="B110" s="2"/>
      <c r="C110" s="2"/>
      <c r="D110" s="2"/>
      <c r="E110" s="2"/>
      <c r="F110" s="2"/>
      <c r="G110" s="2"/>
      <c r="H110" s="2"/>
      <c r="I110" s="2"/>
      <c r="AT110" s="5"/>
      <c r="AU110" s="5"/>
    </row>
    <row r="111" spans="1:47" s="1" customFormat="1" x14ac:dyDescent="0.25">
      <c r="A111" s="5"/>
      <c r="B111" s="2"/>
      <c r="C111" s="2"/>
      <c r="D111" s="2"/>
      <c r="E111" s="2"/>
      <c r="F111" s="2"/>
      <c r="G111" s="2"/>
      <c r="H111" s="2"/>
      <c r="I111" s="2"/>
      <c r="AT111" s="5"/>
      <c r="AU111" s="5"/>
    </row>
    <row r="112" spans="1:47" s="1" customFormat="1" x14ac:dyDescent="0.25">
      <c r="A112" s="5"/>
      <c r="B112" s="2"/>
      <c r="C112" s="2"/>
      <c r="D112" s="2"/>
      <c r="E112" s="2"/>
      <c r="F112" s="2"/>
      <c r="G112" s="2"/>
      <c r="H112" s="2"/>
      <c r="I112" s="2"/>
      <c r="AT112" s="5"/>
      <c r="AU112" s="5"/>
    </row>
    <row r="113" spans="1:47" s="1" customFormat="1" x14ac:dyDescent="0.25">
      <c r="A113" s="5"/>
      <c r="B113" s="2"/>
      <c r="C113" s="2"/>
      <c r="D113" s="2"/>
      <c r="E113" s="2"/>
      <c r="F113" s="2"/>
      <c r="G113" s="2"/>
      <c r="H113" s="2"/>
      <c r="I113" s="2"/>
      <c r="AT113" s="5"/>
      <c r="AU113" s="5"/>
    </row>
    <row r="114" spans="1:47" s="1" customFormat="1" x14ac:dyDescent="0.25">
      <c r="A114" s="5"/>
      <c r="B114" s="2"/>
      <c r="C114" s="2"/>
      <c r="D114" s="2"/>
      <c r="E114" s="2"/>
      <c r="F114" s="2"/>
      <c r="G114" s="2"/>
      <c r="H114" s="2"/>
      <c r="I114" s="2"/>
      <c r="AT114" s="5"/>
      <c r="AU114" s="5"/>
    </row>
    <row r="115" spans="1:47" s="1" customFormat="1" x14ac:dyDescent="0.25">
      <c r="A115" s="5"/>
      <c r="B115" s="2"/>
      <c r="C115" s="2"/>
      <c r="D115" s="2"/>
      <c r="E115" s="2"/>
      <c r="F115" s="2"/>
      <c r="G115" s="2"/>
      <c r="H115" s="2"/>
      <c r="I115" s="2"/>
      <c r="AT115" s="5"/>
      <c r="AU115" s="5"/>
    </row>
    <row r="116" spans="1:47" s="1" customFormat="1" x14ac:dyDescent="0.25">
      <c r="A116" s="5"/>
      <c r="B116" s="2"/>
      <c r="C116" s="2"/>
      <c r="D116" s="2"/>
      <c r="E116" s="2"/>
      <c r="F116" s="2"/>
      <c r="G116" s="2"/>
      <c r="H116" s="2"/>
      <c r="I116" s="2"/>
      <c r="AT116" s="5"/>
      <c r="AU116" s="5"/>
    </row>
    <row r="117" spans="1:47" s="1" customFormat="1" x14ac:dyDescent="0.25">
      <c r="A117" s="5"/>
      <c r="B117" s="2"/>
      <c r="C117" s="2"/>
      <c r="D117" s="2"/>
      <c r="E117" s="2"/>
      <c r="F117" s="2"/>
      <c r="G117" s="2"/>
      <c r="H117" s="2"/>
      <c r="I117" s="2"/>
      <c r="AT117" s="5"/>
      <c r="AU117" s="5"/>
    </row>
    <row r="118" spans="1:47" x14ac:dyDescent="0.25">
      <c r="A118" s="5"/>
    </row>
    <row r="119" spans="1:47" x14ac:dyDescent="0.25">
      <c r="A119" s="5"/>
    </row>
    <row r="120" spans="1:47" x14ac:dyDescent="0.25">
      <c r="A120" s="5"/>
    </row>
    <row r="121" spans="1:47" x14ac:dyDescent="0.25">
      <c r="A121" s="5"/>
    </row>
    <row r="122" spans="1:47" x14ac:dyDescent="0.25">
      <c r="A122" s="5"/>
    </row>
    <row r="123" spans="1:47" x14ac:dyDescent="0.25">
      <c r="A123" s="5"/>
    </row>
    <row r="124" spans="1:47" x14ac:dyDescent="0.25">
      <c r="A124" s="5"/>
    </row>
    <row r="125" spans="1:47" x14ac:dyDescent="0.25">
      <c r="A125" s="5"/>
    </row>
    <row r="126" spans="1:47" x14ac:dyDescent="0.25">
      <c r="A126" s="5"/>
    </row>
    <row r="133" spans="1:1" x14ac:dyDescent="0.25">
      <c r="A133" s="2"/>
    </row>
    <row r="134" spans="1:1" x14ac:dyDescent="0.25">
      <c r="A134" s="2"/>
    </row>
    <row r="135" spans="1:1" x14ac:dyDescent="0.25">
      <c r="A135" s="2"/>
    </row>
    <row r="136" spans="1:1" x14ac:dyDescent="0.25">
      <c r="A136" s="2"/>
    </row>
    <row r="137" spans="1:1" x14ac:dyDescent="0.25">
      <c r="A137" s="2"/>
    </row>
    <row r="138" spans="1:1" x14ac:dyDescent="0.25">
      <c r="A138" s="2"/>
    </row>
    <row r="139" spans="1:1" x14ac:dyDescent="0.25">
      <c r="A139" s="2"/>
    </row>
    <row r="140" spans="1:1" x14ac:dyDescent="0.25">
      <c r="A140" s="2"/>
    </row>
    <row r="141" spans="1:1" x14ac:dyDescent="0.25">
      <c r="A141" s="2"/>
    </row>
    <row r="142" spans="1:1" x14ac:dyDescent="0.25">
      <c r="A142" s="2"/>
    </row>
    <row r="143" spans="1:1" x14ac:dyDescent="0.25">
      <c r="A143" s="2"/>
    </row>
    <row r="144" spans="1:1" x14ac:dyDescent="0.25">
      <c r="A144" s="2"/>
    </row>
    <row r="145" spans="1:1" x14ac:dyDescent="0.25">
      <c r="A145" s="2"/>
    </row>
    <row r="146" spans="1:1" x14ac:dyDescent="0.25">
      <c r="A146" s="2"/>
    </row>
    <row r="147" spans="1:1" x14ac:dyDescent="0.25">
      <c r="A147" s="2"/>
    </row>
    <row r="148" spans="1:1" x14ac:dyDescent="0.25">
      <c r="A148" s="2"/>
    </row>
    <row r="149" spans="1:1" x14ac:dyDescent="0.25">
      <c r="A149" s="2"/>
    </row>
    <row r="150" spans="1:1" x14ac:dyDescent="0.25">
      <c r="A150" s="2"/>
    </row>
    <row r="151" spans="1:1" x14ac:dyDescent="0.25">
      <c r="A151" s="2"/>
    </row>
    <row r="152" spans="1:1" x14ac:dyDescent="0.25">
      <c r="A152" s="2"/>
    </row>
    <row r="153" spans="1:1" x14ac:dyDescent="0.25">
      <c r="A153" s="2"/>
    </row>
    <row r="154" spans="1:1" x14ac:dyDescent="0.25">
      <c r="A154" s="2"/>
    </row>
    <row r="155" spans="1:1" x14ac:dyDescent="0.25">
      <c r="A155" s="2"/>
    </row>
    <row r="156" spans="1:1" x14ac:dyDescent="0.25">
      <c r="A156" s="2"/>
    </row>
    <row r="157" spans="1:1" x14ac:dyDescent="0.25">
      <c r="A157" s="2"/>
    </row>
    <row r="158" spans="1:1" x14ac:dyDescent="0.25">
      <c r="A158" s="2"/>
    </row>
    <row r="159" spans="1:1" x14ac:dyDescent="0.25">
      <c r="A159" s="2"/>
    </row>
    <row r="160" spans="1:1" x14ac:dyDescent="0.25">
      <c r="A160" s="2"/>
    </row>
    <row r="161" spans="1:1" x14ac:dyDescent="0.25">
      <c r="A161" s="2"/>
    </row>
    <row r="162" spans="1:1" x14ac:dyDescent="0.25">
      <c r="A162" s="2"/>
    </row>
    <row r="163" spans="1:1" x14ac:dyDescent="0.25">
      <c r="A163" s="2"/>
    </row>
    <row r="164" spans="1:1" x14ac:dyDescent="0.25">
      <c r="A164" s="2"/>
    </row>
    <row r="165" spans="1:1" x14ac:dyDescent="0.25">
      <c r="A165" s="2"/>
    </row>
    <row r="166" spans="1:1" x14ac:dyDescent="0.25">
      <c r="A166" s="2"/>
    </row>
    <row r="167" spans="1:1" x14ac:dyDescent="0.25">
      <c r="A167" s="2"/>
    </row>
    <row r="168" spans="1:1" x14ac:dyDescent="0.25">
      <c r="A168" s="2"/>
    </row>
    <row r="169" spans="1:1" x14ac:dyDescent="0.25">
      <c r="A169" s="2"/>
    </row>
    <row r="170" spans="1:1" x14ac:dyDescent="0.25">
      <c r="A170" s="2"/>
    </row>
    <row r="171" spans="1:1" x14ac:dyDescent="0.25">
      <c r="A171" s="2"/>
    </row>
  </sheetData>
  <sortState xmlns:xlrd2="http://schemas.microsoft.com/office/spreadsheetml/2017/richdata2" ref="B14:I23">
    <sortCondition ref="B14"/>
  </sortState>
  <conditionalFormatting sqref="C10:I10">
    <cfRule type="cellIs" dxfId="225" priority="2" operator="greaterThanOrEqual">
      <formula>10000</formula>
    </cfRule>
  </conditionalFormatting>
  <hyperlinks>
    <hyperlink ref="B5" location="Índice!A10" display="Índice" xr:uid="{00000000-0004-0000-0800-000000000000}"/>
  </hyperlinks>
  <printOptions horizontalCentered="1" verticalCentered="1"/>
  <pageMargins left="0.51181102362204722" right="0.51181102362204722" top="0.59055118110236227" bottom="0.43307086614173229" header="0" footer="0.27559055118110237"/>
  <pageSetup paperSize="9" orientation="landscape" r:id="rId1"/>
  <headerFooter scaleWithDoc="0" alignWithMargins="0"/>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CS206"/>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43.140625" style="6" customWidth="1"/>
    <col min="3" max="10" width="6.85546875" style="6" customWidth="1"/>
    <col min="11" max="95" width="8.85546875" style="1"/>
    <col min="96" max="16384" width="8.85546875" style="5"/>
  </cols>
  <sheetData>
    <row r="1" spans="1:97" s="11" customFormat="1" ht="12.75" x14ac:dyDescent="0.2"/>
    <row r="2" spans="1:97" s="11" customFormat="1" ht="12.75" x14ac:dyDescent="0.2"/>
    <row r="3" spans="1:97" s="11" customFormat="1" ht="12.75" x14ac:dyDescent="0.2"/>
    <row r="4" spans="1:97" s="11" customFormat="1" ht="12.75" x14ac:dyDescent="0.2"/>
    <row r="5" spans="1:97" s="11" customFormat="1" ht="12.75" x14ac:dyDescent="0.2">
      <c r="B5" s="94" t="s">
        <v>134</v>
      </c>
    </row>
    <row r="6" spans="1:97" s="11" customFormat="1" ht="18.75" x14ac:dyDescent="0.3">
      <c r="B6" s="19" t="s">
        <v>1201</v>
      </c>
    </row>
    <row r="7" spans="1:97" s="11" customFormat="1" ht="12.75" x14ac:dyDescent="0.2"/>
    <row r="8" spans="1:97" s="11" customFormat="1" ht="18" customHeight="1" x14ac:dyDescent="0.2">
      <c r="B8" s="127" t="s">
        <v>397</v>
      </c>
      <c r="C8" s="12"/>
      <c r="D8" s="12"/>
      <c r="E8" s="12"/>
    </row>
    <row r="9" spans="1:97" ht="13.5" customHeight="1" x14ac:dyDescent="0.25">
      <c r="A9" s="5"/>
      <c r="B9" s="17"/>
      <c r="C9" s="474">
        <v>2018</v>
      </c>
      <c r="D9" s="474">
        <v>2019</v>
      </c>
      <c r="E9" s="474">
        <v>2020</v>
      </c>
      <c r="F9" s="474">
        <v>2021</v>
      </c>
      <c r="G9" s="474">
        <v>2022</v>
      </c>
      <c r="H9" s="474">
        <v>2023</v>
      </c>
      <c r="I9" s="138">
        <v>2024</v>
      </c>
      <c r="J9" s="322">
        <v>2025</v>
      </c>
    </row>
    <row r="10" spans="1:97" ht="13.5" customHeight="1" x14ac:dyDescent="0.25">
      <c r="A10" s="5"/>
      <c r="B10" s="18"/>
      <c r="C10" s="475"/>
      <c r="D10" s="475"/>
      <c r="E10" s="475"/>
      <c r="F10" s="475"/>
      <c r="G10" s="475"/>
      <c r="H10" s="475"/>
      <c r="I10" s="137" t="s">
        <v>3</v>
      </c>
      <c r="J10" s="137" t="s">
        <v>37</v>
      </c>
    </row>
    <row r="11" spans="1:97" ht="18" customHeight="1" x14ac:dyDescent="0.25">
      <c r="A11" s="5"/>
      <c r="B11" s="29" t="s">
        <v>690</v>
      </c>
      <c r="C11" s="53">
        <v>13722.7050263158</v>
      </c>
      <c r="D11" s="53">
        <v>14918.37331873929</v>
      </c>
      <c r="E11" s="53">
        <v>11246.011868139347</v>
      </c>
      <c r="F11" s="53">
        <v>10499.902408342194</v>
      </c>
      <c r="G11" s="53">
        <v>12101.522785608748</v>
      </c>
      <c r="H11" s="53">
        <v>12807.56071770901</v>
      </c>
      <c r="I11" s="53">
        <v>13557.591431659414</v>
      </c>
      <c r="J11" s="55">
        <v>13713.732009957399</v>
      </c>
    </row>
    <row r="12" spans="1:97" ht="12.75" customHeight="1" x14ac:dyDescent="0.25">
      <c r="A12" s="5"/>
      <c r="B12" s="14" t="s">
        <v>405</v>
      </c>
      <c r="C12" s="53">
        <v>16170.244481266778</v>
      </c>
      <c r="D12" s="53">
        <v>17211.49611420128</v>
      </c>
      <c r="E12" s="53">
        <v>14878.529118506529</v>
      </c>
      <c r="F12" s="53">
        <v>15508.100277320364</v>
      </c>
      <c r="G12" s="53">
        <v>14660.603008697533</v>
      </c>
      <c r="H12" s="53">
        <v>14727.6213471091</v>
      </c>
      <c r="I12" s="53">
        <v>15750.292681521816</v>
      </c>
      <c r="J12" s="360">
        <v>15107.288641397678</v>
      </c>
    </row>
    <row r="13" spans="1:97" s="1" customFormat="1" ht="17.25" customHeight="1" x14ac:dyDescent="0.25">
      <c r="A13" s="5"/>
      <c r="B13" s="29" t="s">
        <v>351</v>
      </c>
      <c r="C13" s="53">
        <v>46981.731444716992</v>
      </c>
      <c r="D13" s="53">
        <v>49461.899396038993</v>
      </c>
      <c r="E13" s="53">
        <v>50114.515320488987</v>
      </c>
      <c r="F13" s="53">
        <v>51261.297844555003</v>
      </c>
      <c r="G13" s="53">
        <v>52065.696851916997</v>
      </c>
      <c r="H13" s="53">
        <v>49644.606323088003</v>
      </c>
      <c r="I13" s="53">
        <v>46764.053989660002</v>
      </c>
      <c r="J13" s="53">
        <v>48632.328581792994</v>
      </c>
      <c r="CR13" s="5"/>
      <c r="CS13" s="5"/>
    </row>
    <row r="14" spans="1:97" ht="12" customHeight="1" x14ac:dyDescent="0.25">
      <c r="A14" s="5"/>
      <c r="B14" s="59" t="s">
        <v>301</v>
      </c>
      <c r="C14" s="55">
        <v>120.00802958599999</v>
      </c>
      <c r="D14" s="55">
        <v>159.735238834</v>
      </c>
      <c r="E14" s="55">
        <v>165.31494954199997</v>
      </c>
      <c r="F14" s="55">
        <v>160.43495558999999</v>
      </c>
      <c r="G14" s="55">
        <v>157.03025152699996</v>
      </c>
      <c r="H14" s="55">
        <v>326.35019408899996</v>
      </c>
      <c r="I14" s="55">
        <v>320.532153075</v>
      </c>
      <c r="J14" s="55">
        <v>323.47519888600004</v>
      </c>
    </row>
    <row r="15" spans="1:97" s="1" customFormat="1" ht="12" customHeight="1" x14ac:dyDescent="0.25">
      <c r="A15" s="5"/>
      <c r="B15" s="43" t="s">
        <v>398</v>
      </c>
      <c r="C15" s="54">
        <v>36575.405802055997</v>
      </c>
      <c r="D15" s="54">
        <v>39349.699704141996</v>
      </c>
      <c r="E15" s="54">
        <v>38633.91793721899</v>
      </c>
      <c r="F15" s="54">
        <v>37459.445272428005</v>
      </c>
      <c r="G15" s="54">
        <v>38439.290246806995</v>
      </c>
      <c r="H15" s="54">
        <v>35968.137351783</v>
      </c>
      <c r="I15" s="54">
        <v>33863.891546117004</v>
      </c>
      <c r="J15" s="54">
        <v>35376.158234974995</v>
      </c>
      <c r="CR15" s="5"/>
    </row>
    <row r="16" spans="1:97" s="1" customFormat="1" ht="12" customHeight="1" x14ac:dyDescent="0.25">
      <c r="A16" s="5"/>
      <c r="B16" s="44" t="s">
        <v>399</v>
      </c>
      <c r="C16" s="55">
        <v>32349.066694629</v>
      </c>
      <c r="D16" s="55">
        <v>35099.485329226998</v>
      </c>
      <c r="E16" s="55">
        <v>33952.499108155993</v>
      </c>
      <c r="F16" s="55">
        <v>34003.701336477003</v>
      </c>
      <c r="G16" s="55">
        <v>34562.442685214992</v>
      </c>
      <c r="H16" s="55">
        <v>32045.992318591998</v>
      </c>
      <c r="I16" s="55">
        <v>29768.657595763001</v>
      </c>
      <c r="J16" s="55">
        <v>31247.247248296997</v>
      </c>
      <c r="CR16" s="5"/>
    </row>
    <row r="17" spans="1:96" s="1" customFormat="1" ht="12" customHeight="1" x14ac:dyDescent="0.25">
      <c r="A17" s="5"/>
      <c r="B17" s="44" t="s">
        <v>400</v>
      </c>
      <c r="C17" s="55">
        <v>4226.3391074269994</v>
      </c>
      <c r="D17" s="55">
        <v>4250.214374915</v>
      </c>
      <c r="E17" s="55">
        <v>4681.4188290629991</v>
      </c>
      <c r="F17" s="55">
        <v>3455.7439359509995</v>
      </c>
      <c r="G17" s="55">
        <v>3876.8475615920001</v>
      </c>
      <c r="H17" s="55">
        <v>3922.1450331910005</v>
      </c>
      <c r="I17" s="55">
        <v>4095.2339503540002</v>
      </c>
      <c r="J17" s="55">
        <v>4128.910986678</v>
      </c>
      <c r="CR17" s="5"/>
    </row>
    <row r="18" spans="1:96" s="1" customFormat="1" ht="12" customHeight="1" x14ac:dyDescent="0.25">
      <c r="A18" s="5"/>
      <c r="B18" s="43" t="s">
        <v>401</v>
      </c>
      <c r="C18" s="55">
        <v>10406.325642660999</v>
      </c>
      <c r="D18" s="55">
        <v>10112.199691897</v>
      </c>
      <c r="E18" s="55">
        <v>11480.59738327</v>
      </c>
      <c r="F18" s="55">
        <v>13801.852572127</v>
      </c>
      <c r="G18" s="55">
        <v>13626.406605110002</v>
      </c>
      <c r="H18" s="55">
        <v>13676.468971305003</v>
      </c>
      <c r="I18" s="55">
        <v>12900.162443542999</v>
      </c>
      <c r="J18" s="55">
        <v>13256.170346818</v>
      </c>
      <c r="CR18" s="5"/>
    </row>
    <row r="19" spans="1:96" s="1" customFormat="1" ht="12" customHeight="1" x14ac:dyDescent="0.25">
      <c r="A19" s="5"/>
      <c r="B19" s="44" t="s">
        <v>402</v>
      </c>
      <c r="C19" s="55">
        <v>7125.9862323799998</v>
      </c>
      <c r="D19" s="55">
        <v>5744.2940996669995</v>
      </c>
      <c r="E19" s="55">
        <v>5774.1191722850008</v>
      </c>
      <c r="F19" s="55">
        <v>5520.1476367079995</v>
      </c>
      <c r="G19" s="55">
        <v>5133.0444002800004</v>
      </c>
      <c r="H19" s="55">
        <v>4404.8039189830006</v>
      </c>
      <c r="I19" s="55">
        <v>3322.9332076999999</v>
      </c>
      <c r="J19" s="55">
        <v>3133.140436873</v>
      </c>
      <c r="CR19" s="5"/>
    </row>
    <row r="20" spans="1:96" s="1" customFormat="1" ht="12" customHeight="1" x14ac:dyDescent="0.25">
      <c r="A20" s="5"/>
      <c r="B20" s="44" t="s">
        <v>403</v>
      </c>
      <c r="C20" s="55">
        <v>3280.3394102809998</v>
      </c>
      <c r="D20" s="55">
        <v>4367.9055922299995</v>
      </c>
      <c r="E20" s="55">
        <v>5706.4782109850003</v>
      </c>
      <c r="F20" s="55">
        <v>8281.7049354190003</v>
      </c>
      <c r="G20" s="55">
        <v>8493.3622048300003</v>
      </c>
      <c r="H20" s="55">
        <v>9271.6650523220014</v>
      </c>
      <c r="I20" s="55">
        <v>9577.2292358429986</v>
      </c>
      <c r="J20" s="55">
        <v>10123.029909945</v>
      </c>
      <c r="CR20" s="5"/>
    </row>
    <row r="21" spans="1:96" s="1" customFormat="1" ht="12" customHeight="1" x14ac:dyDescent="0.25">
      <c r="A21" s="5"/>
      <c r="B21" s="43"/>
      <c r="C21" s="55"/>
      <c r="D21" s="55"/>
      <c r="E21" s="55"/>
      <c r="F21" s="55"/>
      <c r="G21" s="55"/>
      <c r="H21" s="55"/>
      <c r="I21" s="55"/>
      <c r="J21" s="55"/>
      <c r="CR21" s="5"/>
    </row>
    <row r="22" spans="1:96" s="1" customFormat="1" ht="17.25" customHeight="1" x14ac:dyDescent="0.25">
      <c r="A22" s="5"/>
      <c r="B22" s="17" t="s">
        <v>25</v>
      </c>
      <c r="C22" s="478"/>
      <c r="D22" s="478"/>
      <c r="E22" s="478"/>
      <c r="F22" s="478"/>
      <c r="G22" s="478"/>
      <c r="H22" s="478"/>
      <c r="I22" s="478"/>
      <c r="J22" s="478"/>
      <c r="CR22" s="5"/>
    </row>
    <row r="23" spans="1:96" s="1" customFormat="1" ht="12" customHeight="1" x14ac:dyDescent="0.25">
      <c r="A23" s="5"/>
      <c r="B23" s="14" t="s">
        <v>404</v>
      </c>
      <c r="C23" s="177">
        <v>11.997739424100235</v>
      </c>
      <c r="D23" s="177">
        <v>15.656691718796885</v>
      </c>
      <c r="E23" s="177">
        <v>16.830708590273694</v>
      </c>
      <c r="F23" s="177">
        <v>12.299908523670615</v>
      </c>
      <c r="G23" s="177">
        <v>8.4118777662954116</v>
      </c>
      <c r="H23" s="177">
        <v>11.201704183434984</v>
      </c>
      <c r="I23" s="177">
        <v>11.572325964332633</v>
      </c>
      <c r="J23" s="187" t="s">
        <v>123</v>
      </c>
      <c r="CR23" s="5"/>
    </row>
    <row r="24" spans="1:96" s="1" customFormat="1" ht="12" customHeight="1" x14ac:dyDescent="0.25">
      <c r="A24" s="5"/>
      <c r="B24" s="14" t="s">
        <v>406</v>
      </c>
      <c r="C24" s="177">
        <v>14.137619320548747</v>
      </c>
      <c r="D24" s="177">
        <v>18.063302407161679</v>
      </c>
      <c r="E24" s="177">
        <v>22.267110401593104</v>
      </c>
      <c r="F24" s="177">
        <v>18.16666549542418</v>
      </c>
      <c r="G24" s="177">
        <v>10.190717538126986</v>
      </c>
      <c r="H24" s="177">
        <v>12.881020929133543</v>
      </c>
      <c r="I24" s="177">
        <v>13.44394554615252</v>
      </c>
      <c r="J24" s="187" t="s">
        <v>123</v>
      </c>
      <c r="CR24" s="5"/>
    </row>
    <row r="25" spans="1:96" s="1" customFormat="1" ht="12" customHeight="1" x14ac:dyDescent="0.25">
      <c r="A25" s="5"/>
      <c r="B25" s="37" t="s">
        <v>586</v>
      </c>
      <c r="C25" s="183">
        <v>41.076053918365332</v>
      </c>
      <c r="D25" s="183">
        <v>51.909795667680179</v>
      </c>
      <c r="E25" s="183">
        <v>75.001059343671812</v>
      </c>
      <c r="F25" s="183">
        <v>60.049060436192178</v>
      </c>
      <c r="G25" s="183">
        <v>36.191336040465607</v>
      </c>
      <c r="H25" s="183">
        <v>43.419992814509371</v>
      </c>
      <c r="I25" s="183">
        <v>39.916299212135044</v>
      </c>
      <c r="J25" s="189" t="s">
        <v>123</v>
      </c>
      <c r="CR25" s="5"/>
    </row>
    <row r="26" spans="1:96" s="1" customFormat="1" ht="24" customHeight="1" x14ac:dyDescent="0.25">
      <c r="A26" s="5"/>
      <c r="B26" s="17" t="s">
        <v>998</v>
      </c>
      <c r="C26" s="33"/>
      <c r="D26" s="33"/>
      <c r="E26" s="33"/>
      <c r="F26" s="33"/>
      <c r="G26" s="33"/>
      <c r="H26" s="33"/>
      <c r="I26" s="33"/>
      <c r="J26" s="33"/>
      <c r="CR26" s="5"/>
    </row>
    <row r="27" spans="1:96" s="1" customFormat="1" x14ac:dyDescent="0.25">
      <c r="A27" s="5"/>
      <c r="B27" s="2"/>
      <c r="C27" s="2"/>
      <c r="D27" s="2"/>
      <c r="E27" s="2"/>
      <c r="F27" s="2"/>
      <c r="G27" s="2"/>
      <c r="H27" s="2"/>
      <c r="I27" s="2"/>
      <c r="J27" s="2"/>
      <c r="CR27" s="5"/>
    </row>
    <row r="28" spans="1:96" s="1" customFormat="1" x14ac:dyDescent="0.25">
      <c r="A28" s="5"/>
      <c r="B28" s="2"/>
      <c r="C28" s="2"/>
      <c r="D28" s="2"/>
      <c r="E28" s="2"/>
      <c r="F28" s="2"/>
      <c r="G28" s="2"/>
      <c r="H28" s="2"/>
      <c r="I28" s="2"/>
      <c r="J28" s="2"/>
      <c r="CR28" s="5"/>
    </row>
    <row r="29" spans="1:96" s="1" customFormat="1" x14ac:dyDescent="0.25">
      <c r="A29" s="5"/>
      <c r="B29" s="2"/>
      <c r="C29" s="2"/>
      <c r="D29" s="2"/>
      <c r="E29" s="2"/>
      <c r="F29" s="2"/>
      <c r="G29" s="2"/>
      <c r="H29" s="2"/>
      <c r="I29" s="2"/>
      <c r="J29" s="2"/>
      <c r="CR29" s="5"/>
    </row>
    <row r="30" spans="1:96" s="1" customFormat="1" x14ac:dyDescent="0.25">
      <c r="A30" s="5"/>
      <c r="B30" s="2"/>
      <c r="C30" s="2"/>
      <c r="D30" s="2"/>
      <c r="E30" s="2"/>
      <c r="F30" s="2"/>
      <c r="G30" s="2"/>
      <c r="H30" s="2"/>
      <c r="I30" s="2"/>
      <c r="J30" s="2"/>
      <c r="CR30" s="5"/>
    </row>
    <row r="31" spans="1:96" x14ac:dyDescent="0.25">
      <c r="A31" s="5"/>
      <c r="B31" s="2"/>
      <c r="C31" s="2"/>
      <c r="D31" s="2"/>
      <c r="E31" s="2"/>
      <c r="F31" s="2"/>
      <c r="G31" s="2"/>
      <c r="H31" s="2"/>
      <c r="I31" s="2"/>
      <c r="J31" s="2"/>
    </row>
    <row r="32" spans="1:96" x14ac:dyDescent="0.25">
      <c r="A32" s="5"/>
      <c r="B32" s="2"/>
      <c r="C32" s="2"/>
      <c r="D32" s="2"/>
      <c r="E32" s="2"/>
      <c r="F32" s="2"/>
      <c r="G32" s="2"/>
      <c r="H32" s="2"/>
      <c r="I32" s="2"/>
      <c r="J32" s="2"/>
    </row>
    <row r="33" spans="1:96" x14ac:dyDescent="0.25">
      <c r="A33"/>
      <c r="B33" s="2"/>
      <c r="C33" s="2"/>
      <c r="D33" s="2"/>
      <c r="E33" s="2"/>
      <c r="F33" s="2"/>
      <c r="G33" s="2"/>
      <c r="H33" s="2"/>
      <c r="I33" s="2"/>
      <c r="J33" s="2"/>
    </row>
    <row r="34" spans="1:96" x14ac:dyDescent="0.25">
      <c r="A34"/>
      <c r="B34" s="2"/>
      <c r="C34" s="2"/>
      <c r="D34" s="2"/>
      <c r="E34" s="2"/>
      <c r="F34" s="2"/>
      <c r="G34" s="2"/>
      <c r="H34" s="2"/>
      <c r="I34" s="2"/>
      <c r="J34" s="2"/>
    </row>
    <row r="35" spans="1:96" x14ac:dyDescent="0.25">
      <c r="A35"/>
      <c r="B35" s="2"/>
      <c r="C35" s="2"/>
      <c r="D35" s="2"/>
      <c r="E35" s="2"/>
      <c r="F35" s="2"/>
      <c r="G35" s="2"/>
      <c r="H35" s="2"/>
      <c r="I35" s="2"/>
      <c r="J35" s="2"/>
      <c r="CM35" s="5"/>
      <c r="CN35" s="5"/>
      <c r="CO35" s="5"/>
      <c r="CP35" s="5"/>
      <c r="CQ35" s="5"/>
    </row>
    <row r="36" spans="1:96" x14ac:dyDescent="0.25">
      <c r="A36"/>
      <c r="B36" s="2"/>
      <c r="C36" s="2"/>
      <c r="D36" s="2"/>
      <c r="E36" s="2"/>
      <c r="F36" s="2"/>
      <c r="G36" s="2"/>
      <c r="H36" s="2"/>
      <c r="I36" s="2"/>
      <c r="J36" s="2"/>
      <c r="CM36" s="5"/>
      <c r="CN36" s="5"/>
      <c r="CO36" s="5"/>
      <c r="CP36" s="5"/>
      <c r="CQ36" s="5"/>
    </row>
    <row r="37" spans="1:96" x14ac:dyDescent="0.25">
      <c r="A37"/>
      <c r="B37" s="2"/>
      <c r="C37" s="2"/>
      <c r="D37" s="2"/>
      <c r="E37" s="2"/>
      <c r="F37" s="2"/>
      <c r="G37" s="2"/>
      <c r="H37" s="2"/>
      <c r="I37" s="2"/>
      <c r="J37" s="2"/>
      <c r="CM37" s="5"/>
      <c r="CN37" s="5"/>
      <c r="CO37" s="5"/>
      <c r="CP37" s="5"/>
      <c r="CQ37" s="5"/>
    </row>
    <row r="38" spans="1:96" x14ac:dyDescent="0.25">
      <c r="A38"/>
      <c r="B38" s="2"/>
      <c r="C38" s="2"/>
      <c r="D38" s="2"/>
      <c r="E38" s="2"/>
      <c r="F38" s="2"/>
      <c r="G38" s="2"/>
      <c r="H38" s="2"/>
      <c r="I38" s="2"/>
      <c r="J38" s="2"/>
      <c r="CM38" s="5"/>
      <c r="CN38" s="5"/>
      <c r="CO38" s="5"/>
      <c r="CP38" s="5"/>
      <c r="CQ38" s="5"/>
    </row>
    <row r="39" spans="1:96" x14ac:dyDescent="0.25">
      <c r="A39"/>
      <c r="B39" s="2"/>
      <c r="C39" s="2"/>
      <c r="D39" s="2"/>
      <c r="E39" s="2"/>
      <c r="F39" s="2"/>
      <c r="G39" s="2"/>
      <c r="H39" s="2"/>
      <c r="I39" s="2"/>
      <c r="J39" s="2"/>
      <c r="CM39" s="5"/>
      <c r="CN39" s="5"/>
      <c r="CO39" s="5"/>
      <c r="CP39" s="5"/>
      <c r="CQ39" s="5"/>
    </row>
    <row r="40" spans="1:96" x14ac:dyDescent="0.25">
      <c r="A40"/>
      <c r="B40" s="2"/>
      <c r="C40" s="2"/>
      <c r="D40" s="2"/>
      <c r="E40" s="2"/>
      <c r="F40" s="2"/>
      <c r="G40" s="2"/>
      <c r="H40" s="2"/>
      <c r="I40" s="2"/>
      <c r="J40" s="2"/>
    </row>
    <row r="41" spans="1:96" x14ac:dyDescent="0.25">
      <c r="A41"/>
      <c r="B41" s="2"/>
      <c r="C41" s="2"/>
      <c r="D41" s="2"/>
      <c r="E41" s="2"/>
      <c r="F41" s="2"/>
      <c r="G41" s="2"/>
      <c r="H41" s="2"/>
      <c r="I41" s="2"/>
      <c r="J41" s="2"/>
    </row>
    <row r="42" spans="1:96" x14ac:dyDescent="0.25">
      <c r="A42"/>
      <c r="B42" s="2"/>
      <c r="C42" s="2"/>
      <c r="D42" s="2"/>
      <c r="E42" s="2"/>
      <c r="F42" s="2"/>
      <c r="G42" s="2"/>
      <c r="H42" s="2"/>
      <c r="I42" s="2"/>
      <c r="J42" s="2"/>
    </row>
    <row r="43" spans="1:96" x14ac:dyDescent="0.25">
      <c r="A43"/>
      <c r="B43" s="2"/>
      <c r="C43" s="2"/>
      <c r="D43" s="2"/>
      <c r="E43" s="2"/>
      <c r="F43" s="2"/>
      <c r="G43" s="2"/>
      <c r="H43" s="2"/>
      <c r="I43" s="2"/>
      <c r="J43" s="2"/>
    </row>
    <row r="44" spans="1:96" x14ac:dyDescent="0.25">
      <c r="A44"/>
      <c r="B44" s="2"/>
      <c r="C44" s="2"/>
      <c r="D44" s="2"/>
      <c r="E44" s="2"/>
      <c r="F44" s="2"/>
      <c r="G44" s="2"/>
      <c r="H44" s="2"/>
      <c r="I44" s="2"/>
      <c r="J44" s="2"/>
    </row>
    <row r="45" spans="1:96" x14ac:dyDescent="0.25">
      <c r="A45"/>
      <c r="B45" s="2"/>
      <c r="C45" s="2"/>
      <c r="D45" s="2"/>
      <c r="E45" s="2"/>
      <c r="F45" s="2"/>
      <c r="G45" s="2"/>
      <c r="H45" s="2"/>
      <c r="I45" s="2"/>
      <c r="J45" s="2"/>
    </row>
    <row r="46" spans="1:96" x14ac:dyDescent="0.25">
      <c r="A46"/>
      <c r="B46" s="2"/>
      <c r="C46" s="2"/>
      <c r="D46" s="2"/>
      <c r="E46" s="2"/>
      <c r="F46" s="2"/>
      <c r="G46" s="2"/>
      <c r="H46" s="2"/>
      <c r="I46" s="2"/>
      <c r="J46" s="2"/>
    </row>
    <row r="47" spans="1:96" s="1" customFormat="1" x14ac:dyDescent="0.25">
      <c r="B47" s="2"/>
      <c r="C47" s="2"/>
      <c r="D47" s="2"/>
      <c r="E47" s="2"/>
      <c r="F47" s="2"/>
      <c r="G47" s="2"/>
      <c r="H47" s="2"/>
      <c r="I47" s="2"/>
      <c r="J47" s="2"/>
      <c r="CR47" s="5"/>
    </row>
    <row r="48" spans="1:96" s="1" customFormat="1" x14ac:dyDescent="0.25">
      <c r="B48" s="2"/>
      <c r="C48" s="2"/>
      <c r="D48" s="2"/>
      <c r="E48" s="2"/>
      <c r="F48" s="2"/>
      <c r="G48" s="2"/>
      <c r="H48" s="2"/>
      <c r="I48" s="2"/>
      <c r="J48" s="2"/>
      <c r="CR48" s="5"/>
    </row>
    <row r="49" spans="1:96" s="1" customFormat="1" x14ac:dyDescent="0.25">
      <c r="B49" s="2"/>
      <c r="C49" s="2"/>
      <c r="D49" s="2"/>
      <c r="E49" s="2"/>
      <c r="F49" s="2"/>
      <c r="G49" s="2"/>
      <c r="H49" s="2"/>
      <c r="I49" s="2"/>
      <c r="J49" s="2"/>
      <c r="CR49" s="5"/>
    </row>
    <row r="50" spans="1:96" s="1" customFormat="1" x14ac:dyDescent="0.25">
      <c r="B50" s="2"/>
      <c r="C50" s="2"/>
      <c r="D50" s="2"/>
      <c r="E50" s="2"/>
      <c r="F50" s="2"/>
      <c r="G50" s="2"/>
      <c r="H50" s="2"/>
      <c r="I50" s="2"/>
      <c r="J50" s="2"/>
      <c r="CR50" s="5"/>
    </row>
    <row r="51" spans="1:96" s="1" customFormat="1" x14ac:dyDescent="0.25">
      <c r="B51" s="2"/>
      <c r="C51" s="2"/>
      <c r="D51" s="2"/>
      <c r="E51" s="2"/>
      <c r="F51" s="2"/>
      <c r="G51" s="2"/>
      <c r="H51" s="2"/>
      <c r="I51" s="2"/>
      <c r="J51" s="2"/>
      <c r="CR51" s="5"/>
    </row>
    <row r="52" spans="1:96" s="1" customFormat="1" x14ac:dyDescent="0.25">
      <c r="B52" s="2"/>
      <c r="C52" s="2"/>
      <c r="D52" s="2"/>
      <c r="E52" s="2"/>
      <c r="F52" s="2"/>
      <c r="G52" s="2"/>
      <c r="H52" s="2"/>
      <c r="I52" s="2"/>
      <c r="J52" s="2"/>
      <c r="CR52" s="5"/>
    </row>
    <row r="53" spans="1:96" s="1" customFormat="1" x14ac:dyDescent="0.25">
      <c r="A53" s="2"/>
      <c r="B53" s="2"/>
      <c r="C53" s="2"/>
      <c r="D53" s="2"/>
      <c r="E53" s="2"/>
      <c r="F53" s="2"/>
      <c r="G53" s="2"/>
      <c r="H53" s="2"/>
      <c r="I53" s="2"/>
      <c r="J53" s="2"/>
      <c r="CR53" s="5"/>
    </row>
    <row r="54" spans="1:96" s="1" customFormat="1" x14ac:dyDescent="0.25">
      <c r="A54" s="2"/>
      <c r="B54" s="2"/>
      <c r="C54" s="2"/>
      <c r="D54" s="2"/>
      <c r="E54" s="2"/>
      <c r="F54" s="2"/>
      <c r="G54" s="2"/>
      <c r="H54" s="2"/>
      <c r="I54" s="2"/>
      <c r="J54" s="2"/>
      <c r="CR54" s="5"/>
    </row>
    <row r="55" spans="1:96" s="1" customFormat="1" x14ac:dyDescent="0.25">
      <c r="A55" s="2"/>
      <c r="B55" s="2"/>
      <c r="C55" s="2"/>
      <c r="D55" s="2"/>
      <c r="E55" s="2"/>
      <c r="F55" s="2"/>
      <c r="G55" s="2"/>
      <c r="H55" s="2"/>
      <c r="I55" s="2"/>
      <c r="J55" s="2"/>
      <c r="CR55" s="5"/>
    </row>
    <row r="56" spans="1:96" s="1" customFormat="1" x14ac:dyDescent="0.25">
      <c r="A56" s="2"/>
      <c r="B56" s="2"/>
      <c r="C56" s="2"/>
      <c r="D56" s="2"/>
      <c r="E56" s="2"/>
      <c r="F56" s="2"/>
      <c r="G56" s="2"/>
      <c r="H56" s="2"/>
      <c r="I56" s="2"/>
      <c r="J56" s="2"/>
      <c r="CR56" s="5"/>
    </row>
    <row r="57" spans="1:96" s="1" customFormat="1" x14ac:dyDescent="0.25">
      <c r="A57" s="2"/>
      <c r="B57" s="2"/>
      <c r="C57" s="2"/>
      <c r="D57" s="2"/>
      <c r="E57" s="2"/>
      <c r="F57" s="2"/>
      <c r="G57" s="2"/>
      <c r="H57" s="2"/>
      <c r="I57" s="2"/>
      <c r="J57" s="2"/>
      <c r="CR57" s="5"/>
    </row>
    <row r="58" spans="1:96" s="1" customFormat="1" x14ac:dyDescent="0.25">
      <c r="A58" s="2"/>
      <c r="B58" s="2"/>
      <c r="C58" s="2"/>
      <c r="D58" s="2"/>
      <c r="E58" s="2"/>
      <c r="F58" s="2"/>
      <c r="G58" s="2"/>
      <c r="H58" s="2"/>
      <c r="I58" s="2"/>
      <c r="J58" s="2"/>
      <c r="CR58" s="5"/>
    </row>
    <row r="59" spans="1:96" s="1" customFormat="1" x14ac:dyDescent="0.25">
      <c r="A59" s="2"/>
      <c r="B59" s="2"/>
      <c r="C59" s="2"/>
      <c r="D59" s="2"/>
      <c r="E59" s="2"/>
      <c r="F59" s="2"/>
      <c r="G59" s="2"/>
      <c r="H59" s="2"/>
      <c r="I59" s="2"/>
      <c r="J59" s="2"/>
      <c r="CR59" s="5"/>
    </row>
    <row r="60" spans="1:96" s="1" customFormat="1" x14ac:dyDescent="0.25">
      <c r="A60" s="2"/>
      <c r="B60" s="2"/>
      <c r="C60" s="2"/>
      <c r="D60" s="2"/>
      <c r="E60" s="2"/>
      <c r="F60" s="2"/>
      <c r="G60" s="2"/>
      <c r="H60" s="2"/>
      <c r="I60" s="2"/>
      <c r="J60" s="2"/>
      <c r="CR60" s="5"/>
    </row>
    <row r="61" spans="1:96" s="1" customFormat="1" x14ac:dyDescent="0.25">
      <c r="A61" s="2"/>
      <c r="B61" s="2"/>
      <c r="C61" s="2"/>
      <c r="D61" s="2"/>
      <c r="E61" s="2"/>
      <c r="F61" s="2"/>
      <c r="G61" s="2"/>
      <c r="H61" s="2"/>
      <c r="I61" s="2"/>
      <c r="J61" s="2"/>
      <c r="CR61" s="5"/>
    </row>
    <row r="62" spans="1:96" s="1" customFormat="1" x14ac:dyDescent="0.25">
      <c r="A62" s="2"/>
      <c r="B62" s="2"/>
      <c r="C62" s="2"/>
      <c r="D62" s="2"/>
      <c r="E62" s="2"/>
      <c r="F62" s="2"/>
      <c r="G62" s="2"/>
      <c r="H62" s="2"/>
      <c r="I62" s="2"/>
      <c r="J62" s="2"/>
      <c r="CR62" s="5"/>
    </row>
    <row r="63" spans="1:96" s="1" customFormat="1" x14ac:dyDescent="0.25">
      <c r="A63" s="2"/>
      <c r="B63" s="2"/>
      <c r="C63" s="2"/>
      <c r="D63" s="2"/>
      <c r="E63" s="2"/>
      <c r="F63" s="2"/>
      <c r="G63" s="2"/>
      <c r="H63" s="2"/>
      <c r="I63" s="2"/>
      <c r="J63" s="2"/>
      <c r="CR63" s="5"/>
    </row>
    <row r="64" spans="1:96" s="1" customFormat="1" x14ac:dyDescent="0.25">
      <c r="A64" s="2"/>
      <c r="B64" s="2"/>
      <c r="C64" s="2"/>
      <c r="D64" s="2"/>
      <c r="E64" s="2"/>
      <c r="F64" s="2"/>
      <c r="G64" s="2"/>
      <c r="H64" s="2"/>
      <c r="I64" s="2"/>
      <c r="J64" s="2"/>
      <c r="CR64" s="5"/>
    </row>
    <row r="65" spans="1:96" s="1" customFormat="1" x14ac:dyDescent="0.25">
      <c r="A65" s="2"/>
      <c r="B65" s="2"/>
      <c r="C65" s="2"/>
      <c r="D65" s="2"/>
      <c r="E65" s="2"/>
      <c r="F65" s="2"/>
      <c r="G65" s="2"/>
      <c r="H65" s="2"/>
      <c r="I65" s="2"/>
      <c r="J65" s="2"/>
      <c r="CR65" s="5"/>
    </row>
    <row r="66" spans="1:96" s="1" customFormat="1" x14ac:dyDescent="0.25">
      <c r="A66" s="2"/>
      <c r="B66" s="2"/>
      <c r="C66" s="2"/>
      <c r="D66" s="2"/>
      <c r="E66" s="2"/>
      <c r="F66" s="2"/>
      <c r="G66" s="2"/>
      <c r="H66" s="2"/>
      <c r="I66" s="2"/>
      <c r="J66" s="2"/>
      <c r="CR66" s="5"/>
    </row>
    <row r="67" spans="1:96" s="1" customFormat="1" x14ac:dyDescent="0.25">
      <c r="A67" s="2"/>
      <c r="B67" s="2"/>
      <c r="C67" s="2"/>
      <c r="D67" s="2"/>
      <c r="E67" s="2"/>
      <c r="F67" s="2"/>
      <c r="G67" s="2"/>
      <c r="H67" s="2"/>
      <c r="I67" s="2"/>
      <c r="J67" s="2"/>
      <c r="CR67" s="5"/>
    </row>
    <row r="68" spans="1:96" s="1" customFormat="1" x14ac:dyDescent="0.25">
      <c r="A68" s="2"/>
      <c r="B68" s="2"/>
      <c r="C68" s="2"/>
      <c r="D68" s="2"/>
      <c r="E68" s="2"/>
      <c r="F68" s="2"/>
      <c r="G68" s="2"/>
      <c r="H68" s="2"/>
      <c r="I68" s="2"/>
      <c r="J68" s="2"/>
      <c r="CR68" s="5"/>
    </row>
    <row r="69" spans="1:96" s="1" customFormat="1" x14ac:dyDescent="0.25">
      <c r="B69" s="2"/>
      <c r="C69" s="2"/>
      <c r="D69" s="2"/>
      <c r="E69" s="2"/>
      <c r="F69" s="2"/>
      <c r="G69" s="2"/>
      <c r="H69" s="2"/>
      <c r="I69" s="2"/>
      <c r="J69" s="2"/>
      <c r="CR69" s="5"/>
    </row>
    <row r="70" spans="1:96" s="1" customFormat="1" x14ac:dyDescent="0.25">
      <c r="B70" s="2"/>
      <c r="C70" s="2"/>
      <c r="D70" s="2"/>
      <c r="E70" s="2"/>
      <c r="F70" s="2"/>
      <c r="G70" s="2"/>
      <c r="H70" s="2"/>
      <c r="I70" s="2"/>
      <c r="J70" s="2"/>
      <c r="CR70" s="5"/>
    </row>
    <row r="71" spans="1:96" s="1" customFormat="1" x14ac:dyDescent="0.25">
      <c r="B71" s="2"/>
      <c r="C71" s="2"/>
      <c r="D71" s="2"/>
      <c r="E71" s="2"/>
      <c r="F71" s="2"/>
      <c r="G71" s="2"/>
      <c r="H71" s="2"/>
      <c r="I71" s="2"/>
      <c r="J71" s="2"/>
      <c r="CR71" s="5"/>
    </row>
    <row r="72" spans="1:96" s="1" customFormat="1" x14ac:dyDescent="0.25">
      <c r="B72" s="2"/>
      <c r="C72" s="2"/>
      <c r="D72" s="2"/>
      <c r="E72" s="2"/>
      <c r="F72" s="2"/>
      <c r="G72" s="2"/>
      <c r="H72" s="2"/>
      <c r="I72" s="2"/>
      <c r="J72" s="2"/>
      <c r="CR72" s="5"/>
    </row>
    <row r="73" spans="1:96" s="1" customFormat="1" x14ac:dyDescent="0.25">
      <c r="B73" s="2"/>
      <c r="C73" s="2"/>
      <c r="D73" s="2"/>
      <c r="E73" s="2"/>
      <c r="F73" s="2"/>
      <c r="G73" s="2"/>
      <c r="H73" s="2"/>
      <c r="I73" s="2"/>
      <c r="J73" s="2"/>
      <c r="CR73" s="5"/>
    </row>
    <row r="74" spans="1:96" s="1" customFormat="1" x14ac:dyDescent="0.25">
      <c r="B74" s="2"/>
      <c r="C74" s="2"/>
      <c r="D74" s="2"/>
      <c r="E74" s="2"/>
      <c r="F74" s="2"/>
      <c r="G74" s="2"/>
      <c r="H74" s="2"/>
      <c r="I74" s="2"/>
      <c r="J74" s="2"/>
      <c r="CR74" s="5"/>
    </row>
    <row r="75" spans="1:96" s="1" customFormat="1" x14ac:dyDescent="0.25">
      <c r="B75" s="2"/>
      <c r="C75" s="2"/>
      <c r="D75" s="2"/>
      <c r="E75" s="2"/>
      <c r="F75" s="2"/>
      <c r="G75" s="2"/>
      <c r="H75" s="2"/>
      <c r="I75" s="2"/>
      <c r="J75" s="2"/>
      <c r="CR75" s="5"/>
    </row>
    <row r="76" spans="1:96" s="1" customFormat="1" x14ac:dyDescent="0.25">
      <c r="B76" s="2"/>
      <c r="C76" s="2"/>
      <c r="D76" s="2"/>
      <c r="E76" s="2"/>
      <c r="F76" s="2"/>
      <c r="G76" s="2"/>
      <c r="H76" s="2"/>
      <c r="I76" s="2"/>
      <c r="J76" s="2"/>
      <c r="CR76" s="5"/>
    </row>
    <row r="77" spans="1:96" s="1" customFormat="1" x14ac:dyDescent="0.25">
      <c r="B77" s="2"/>
      <c r="C77" s="2"/>
      <c r="D77" s="2"/>
      <c r="E77" s="2"/>
      <c r="F77" s="2"/>
      <c r="G77" s="2"/>
      <c r="H77" s="2"/>
      <c r="I77" s="2"/>
      <c r="J77" s="2"/>
      <c r="CR77" s="5"/>
    </row>
    <row r="78" spans="1:96" s="1" customFormat="1" x14ac:dyDescent="0.25">
      <c r="B78" s="2"/>
      <c r="C78" s="2"/>
      <c r="D78" s="2"/>
      <c r="E78" s="2"/>
      <c r="F78" s="2"/>
      <c r="G78" s="2"/>
      <c r="H78" s="2"/>
      <c r="I78" s="2"/>
      <c r="J78" s="2"/>
      <c r="CR78" s="5"/>
    </row>
    <row r="79" spans="1:96" s="1" customFormat="1" x14ac:dyDescent="0.25">
      <c r="B79" s="2"/>
      <c r="C79" s="2"/>
      <c r="D79" s="2"/>
      <c r="E79" s="2"/>
      <c r="F79" s="2"/>
      <c r="G79" s="2"/>
      <c r="H79" s="2"/>
      <c r="I79" s="2"/>
      <c r="J79" s="2"/>
      <c r="CR79" s="5"/>
    </row>
    <row r="80" spans="1:96" s="1" customFormat="1" x14ac:dyDescent="0.25">
      <c r="B80" s="2"/>
      <c r="C80" s="2"/>
      <c r="D80" s="2"/>
      <c r="E80" s="2"/>
      <c r="F80" s="2"/>
      <c r="G80" s="2"/>
      <c r="H80" s="2"/>
      <c r="I80" s="2"/>
      <c r="J80" s="2"/>
      <c r="CR80" s="5"/>
    </row>
    <row r="81" spans="1:96" s="1" customFormat="1" x14ac:dyDescent="0.25">
      <c r="B81" s="2"/>
      <c r="C81" s="2"/>
      <c r="D81" s="2"/>
      <c r="E81" s="2"/>
      <c r="F81" s="2"/>
      <c r="G81" s="2"/>
      <c r="H81" s="2"/>
      <c r="I81" s="2"/>
      <c r="J81" s="2"/>
      <c r="CR81" s="5"/>
    </row>
    <row r="82" spans="1:96" s="1" customFormat="1" x14ac:dyDescent="0.25">
      <c r="A82" s="5"/>
      <c r="B82" s="2"/>
      <c r="C82" s="2"/>
      <c r="D82" s="2"/>
      <c r="E82" s="2"/>
      <c r="F82" s="2"/>
      <c r="G82" s="2"/>
      <c r="H82" s="2"/>
      <c r="I82" s="2"/>
      <c r="J82" s="2"/>
      <c r="CR82" s="5"/>
    </row>
    <row r="83" spans="1:96" s="1" customFormat="1" x14ac:dyDescent="0.25">
      <c r="A83" s="5"/>
      <c r="B83" s="2"/>
      <c r="C83" s="2"/>
      <c r="D83" s="2"/>
      <c r="E83" s="2"/>
      <c r="F83" s="2"/>
      <c r="G83" s="2"/>
      <c r="H83" s="2"/>
      <c r="I83" s="2"/>
      <c r="J83" s="2"/>
      <c r="CR83" s="5"/>
    </row>
    <row r="84" spans="1:96" s="1" customFormat="1" x14ac:dyDescent="0.25">
      <c r="A84" s="5"/>
      <c r="B84" s="2"/>
      <c r="C84" s="2"/>
      <c r="D84" s="2"/>
      <c r="E84" s="2"/>
      <c r="F84" s="2"/>
      <c r="G84" s="2"/>
      <c r="H84" s="2"/>
      <c r="I84" s="2"/>
      <c r="J84" s="2"/>
      <c r="CR84" s="5"/>
    </row>
    <row r="85" spans="1:96" s="1" customFormat="1" x14ac:dyDescent="0.25">
      <c r="A85" s="5"/>
      <c r="B85" s="2"/>
      <c r="C85" s="2"/>
      <c r="D85" s="2"/>
      <c r="E85" s="2"/>
      <c r="F85" s="2"/>
      <c r="G85" s="2"/>
      <c r="H85" s="2"/>
      <c r="I85" s="2"/>
      <c r="J85" s="2"/>
      <c r="CR85" s="5"/>
    </row>
    <row r="86" spans="1:96" s="1" customFormat="1" x14ac:dyDescent="0.25">
      <c r="A86" s="5"/>
      <c r="B86" s="2"/>
      <c r="C86" s="2"/>
      <c r="D86" s="2"/>
      <c r="E86" s="2"/>
      <c r="F86" s="2"/>
      <c r="G86" s="2"/>
      <c r="H86" s="2"/>
      <c r="I86" s="2"/>
      <c r="J86" s="2"/>
      <c r="CR86" s="5"/>
    </row>
    <row r="87" spans="1:96" s="1" customFormat="1" x14ac:dyDescent="0.25">
      <c r="A87" s="5"/>
      <c r="B87" s="2"/>
      <c r="C87" s="2"/>
      <c r="D87" s="2"/>
      <c r="E87" s="2"/>
      <c r="F87" s="2"/>
      <c r="G87" s="2"/>
      <c r="H87" s="2"/>
      <c r="I87" s="2"/>
      <c r="J87" s="2"/>
      <c r="CR87" s="5"/>
    </row>
    <row r="88" spans="1:96" s="1" customFormat="1" x14ac:dyDescent="0.25">
      <c r="A88" s="5"/>
      <c r="B88" s="2"/>
      <c r="C88" s="2"/>
      <c r="D88" s="2"/>
      <c r="E88" s="2"/>
      <c r="F88" s="2"/>
      <c r="G88" s="2"/>
      <c r="H88" s="2"/>
      <c r="I88" s="2"/>
      <c r="J88" s="2"/>
      <c r="CR88" s="5"/>
    </row>
    <row r="89" spans="1:96" s="1" customFormat="1" x14ac:dyDescent="0.25">
      <c r="A89" s="5"/>
      <c r="B89" s="2"/>
      <c r="C89" s="2"/>
      <c r="D89" s="2"/>
      <c r="E89" s="2"/>
      <c r="F89" s="2"/>
      <c r="G89" s="2"/>
      <c r="H89" s="2"/>
      <c r="I89" s="2"/>
      <c r="J89" s="2"/>
      <c r="CR89" s="5"/>
    </row>
    <row r="90" spans="1:96" s="1" customFormat="1" x14ac:dyDescent="0.25">
      <c r="A90" s="5"/>
      <c r="B90" s="2"/>
      <c r="C90" s="2"/>
      <c r="D90" s="2"/>
      <c r="E90" s="2"/>
      <c r="F90" s="2"/>
      <c r="G90" s="2"/>
      <c r="H90" s="2"/>
      <c r="I90" s="2"/>
      <c r="J90" s="2"/>
      <c r="CR90" s="5"/>
    </row>
    <row r="91" spans="1:96" s="1" customFormat="1" x14ac:dyDescent="0.25">
      <c r="A91" s="5"/>
      <c r="B91" s="2"/>
      <c r="C91" s="2"/>
      <c r="D91" s="2"/>
      <c r="E91" s="2"/>
      <c r="F91" s="2"/>
      <c r="G91" s="2"/>
      <c r="H91" s="2"/>
      <c r="I91" s="2"/>
      <c r="J91" s="2"/>
      <c r="CR91" s="5"/>
    </row>
    <row r="92" spans="1:96" s="1" customFormat="1" x14ac:dyDescent="0.25">
      <c r="A92" s="5"/>
      <c r="B92" s="2"/>
      <c r="C92" s="2"/>
      <c r="D92" s="2"/>
      <c r="E92" s="2"/>
      <c r="F92" s="2"/>
      <c r="G92" s="2"/>
      <c r="H92" s="2"/>
      <c r="I92" s="2"/>
      <c r="J92" s="2"/>
      <c r="CR92" s="5"/>
    </row>
    <row r="93" spans="1:96" s="1" customFormat="1" x14ac:dyDescent="0.25">
      <c r="A93" s="5"/>
      <c r="B93" s="2"/>
      <c r="C93" s="2"/>
      <c r="D93" s="2"/>
      <c r="E93" s="2"/>
      <c r="F93" s="2"/>
      <c r="G93" s="2"/>
      <c r="H93" s="2"/>
      <c r="I93" s="2"/>
      <c r="J93" s="2"/>
      <c r="CR93" s="5"/>
    </row>
    <row r="94" spans="1:96" s="1" customFormat="1" x14ac:dyDescent="0.25">
      <c r="A94" s="5"/>
      <c r="B94" s="2"/>
      <c r="C94" s="2"/>
      <c r="D94" s="2"/>
      <c r="E94" s="2"/>
      <c r="F94" s="2"/>
      <c r="G94" s="2"/>
      <c r="H94" s="2"/>
      <c r="I94" s="2"/>
      <c r="J94" s="2"/>
      <c r="CR94" s="5"/>
    </row>
    <row r="95" spans="1:96" s="1" customFormat="1" x14ac:dyDescent="0.25">
      <c r="A95" s="5"/>
      <c r="B95" s="2"/>
      <c r="C95" s="2"/>
      <c r="D95" s="2"/>
      <c r="E95" s="2"/>
      <c r="F95" s="2"/>
      <c r="G95" s="2"/>
      <c r="H95" s="2"/>
      <c r="I95" s="2"/>
      <c r="J95" s="2"/>
      <c r="CR95" s="5"/>
    </row>
    <row r="96" spans="1:96" s="1" customFormat="1" x14ac:dyDescent="0.25">
      <c r="A96" s="5"/>
      <c r="B96" s="2"/>
      <c r="C96" s="2"/>
      <c r="D96" s="2"/>
      <c r="E96" s="2"/>
      <c r="F96" s="2"/>
      <c r="G96" s="2"/>
      <c r="H96" s="2"/>
      <c r="I96" s="2"/>
      <c r="J96" s="2"/>
      <c r="CR96" s="5"/>
    </row>
    <row r="97" spans="1:96" s="1" customFormat="1" x14ac:dyDescent="0.25">
      <c r="A97" s="5"/>
      <c r="B97" s="2"/>
      <c r="C97" s="2"/>
      <c r="D97" s="2"/>
      <c r="E97" s="2"/>
      <c r="F97" s="2"/>
      <c r="G97" s="2"/>
      <c r="H97" s="2"/>
      <c r="I97" s="2"/>
      <c r="J97" s="2"/>
      <c r="CR97" s="5"/>
    </row>
    <row r="98" spans="1:96" s="1" customFormat="1" x14ac:dyDescent="0.25">
      <c r="A98" s="5"/>
      <c r="B98" s="2"/>
      <c r="C98" s="2"/>
      <c r="D98" s="2"/>
      <c r="E98" s="2"/>
      <c r="F98" s="2"/>
      <c r="G98" s="2"/>
      <c r="H98" s="2"/>
      <c r="I98" s="2"/>
      <c r="J98" s="2"/>
      <c r="CR98" s="5"/>
    </row>
    <row r="99" spans="1:96" s="1" customFormat="1" x14ac:dyDescent="0.25">
      <c r="A99" s="5"/>
      <c r="B99" s="2"/>
      <c r="C99" s="2"/>
      <c r="D99" s="2"/>
      <c r="E99" s="2"/>
      <c r="F99" s="2"/>
      <c r="G99" s="2"/>
      <c r="H99" s="2"/>
      <c r="I99" s="2"/>
      <c r="J99" s="2"/>
      <c r="CR99" s="5"/>
    </row>
    <row r="100" spans="1:96" s="1" customFormat="1" x14ac:dyDescent="0.25">
      <c r="A100" s="5"/>
      <c r="B100" s="2"/>
      <c r="C100" s="2"/>
      <c r="D100" s="2"/>
      <c r="E100" s="2"/>
      <c r="F100" s="2"/>
      <c r="G100" s="2"/>
      <c r="H100" s="2"/>
      <c r="I100" s="2"/>
      <c r="J100" s="2"/>
      <c r="CR100" s="5"/>
    </row>
    <row r="101" spans="1:96" s="1" customFormat="1" x14ac:dyDescent="0.25">
      <c r="A101" s="5"/>
      <c r="B101" s="2"/>
      <c r="C101" s="2"/>
      <c r="D101" s="2"/>
      <c r="E101" s="2"/>
      <c r="F101" s="2"/>
      <c r="G101" s="2"/>
      <c r="H101" s="2"/>
      <c r="I101" s="2"/>
      <c r="J101" s="2"/>
      <c r="CR101" s="5"/>
    </row>
    <row r="102" spans="1:96" s="1" customFormat="1" x14ac:dyDescent="0.25">
      <c r="A102" s="5"/>
      <c r="B102" s="2"/>
      <c r="C102" s="2"/>
      <c r="D102" s="2"/>
      <c r="E102" s="2"/>
      <c r="F102" s="2"/>
      <c r="G102" s="2"/>
      <c r="H102" s="2"/>
      <c r="I102" s="2"/>
      <c r="J102" s="2"/>
      <c r="CR102" s="5"/>
    </row>
    <row r="103" spans="1:96" s="1" customFormat="1" x14ac:dyDescent="0.25">
      <c r="A103" s="5"/>
      <c r="B103" s="2"/>
      <c r="C103" s="2"/>
      <c r="D103" s="2"/>
      <c r="E103" s="2"/>
      <c r="F103" s="2"/>
      <c r="G103" s="2"/>
      <c r="H103" s="2"/>
      <c r="I103" s="2"/>
      <c r="J103" s="2"/>
      <c r="CR103" s="5"/>
    </row>
    <row r="104" spans="1:96" s="1" customFormat="1" x14ac:dyDescent="0.25">
      <c r="A104" s="5"/>
      <c r="B104" s="2"/>
      <c r="C104" s="2"/>
      <c r="D104" s="2"/>
      <c r="E104" s="2"/>
      <c r="F104" s="2"/>
      <c r="G104" s="2"/>
      <c r="H104" s="2"/>
      <c r="I104" s="2"/>
      <c r="J104" s="2"/>
      <c r="CR104" s="5"/>
    </row>
    <row r="105" spans="1:96" s="1" customFormat="1" x14ac:dyDescent="0.25">
      <c r="A105" s="5"/>
      <c r="B105" s="2"/>
      <c r="C105" s="2"/>
      <c r="D105" s="2"/>
      <c r="E105" s="2"/>
      <c r="F105" s="2"/>
      <c r="G105" s="2"/>
      <c r="H105" s="2"/>
      <c r="I105" s="2"/>
      <c r="J105" s="2"/>
      <c r="CR105" s="5"/>
    </row>
    <row r="106" spans="1:96" s="1" customFormat="1" x14ac:dyDescent="0.25">
      <c r="A106" s="5"/>
      <c r="B106" s="2"/>
      <c r="C106" s="2"/>
      <c r="D106" s="2"/>
      <c r="E106" s="2"/>
      <c r="F106" s="2"/>
      <c r="G106" s="2"/>
      <c r="H106" s="2"/>
      <c r="I106" s="2"/>
      <c r="J106" s="2"/>
      <c r="CR106" s="5"/>
    </row>
    <row r="107" spans="1:96" s="1" customFormat="1" x14ac:dyDescent="0.25">
      <c r="A107" s="5"/>
      <c r="B107" s="2"/>
      <c r="C107" s="2"/>
      <c r="D107" s="2"/>
      <c r="E107" s="2"/>
      <c r="F107" s="2"/>
      <c r="G107" s="2"/>
      <c r="H107" s="2"/>
      <c r="I107" s="2"/>
      <c r="J107" s="2"/>
      <c r="CR107" s="5"/>
    </row>
    <row r="108" spans="1:96" s="1" customFormat="1" x14ac:dyDescent="0.25">
      <c r="A108" s="5"/>
      <c r="B108" s="2"/>
      <c r="C108" s="2"/>
      <c r="D108" s="2"/>
      <c r="E108" s="2"/>
      <c r="F108" s="2"/>
      <c r="G108" s="2"/>
      <c r="H108" s="2"/>
      <c r="I108" s="2"/>
      <c r="J108" s="2"/>
      <c r="CR108" s="5"/>
    </row>
    <row r="109" spans="1:96" s="1" customFormat="1" x14ac:dyDescent="0.25">
      <c r="A109" s="5"/>
      <c r="B109" s="2"/>
      <c r="C109" s="2"/>
      <c r="D109" s="2"/>
      <c r="E109" s="2"/>
      <c r="F109" s="2"/>
      <c r="G109" s="2"/>
      <c r="H109" s="2"/>
      <c r="I109" s="2"/>
      <c r="J109" s="2"/>
      <c r="CR109" s="5"/>
    </row>
    <row r="110" spans="1:96" s="1" customFormat="1" x14ac:dyDescent="0.25">
      <c r="A110" s="5"/>
      <c r="B110" s="2"/>
      <c r="C110" s="2"/>
      <c r="D110" s="2"/>
      <c r="E110" s="2"/>
      <c r="F110" s="2"/>
      <c r="G110" s="2"/>
      <c r="H110" s="2"/>
      <c r="I110" s="2"/>
      <c r="J110" s="2"/>
      <c r="CR110" s="5"/>
    </row>
    <row r="111" spans="1:96" s="1" customFormat="1" x14ac:dyDescent="0.25">
      <c r="A111" s="5"/>
      <c r="B111" s="2"/>
      <c r="C111" s="2"/>
      <c r="D111" s="2"/>
      <c r="E111" s="2"/>
      <c r="F111" s="2"/>
      <c r="G111" s="2"/>
      <c r="H111" s="2"/>
      <c r="I111" s="2"/>
      <c r="J111" s="2"/>
      <c r="CR111" s="5"/>
    </row>
    <row r="112" spans="1:96" s="1" customFormat="1" x14ac:dyDescent="0.25">
      <c r="A112" s="5"/>
      <c r="B112" s="2"/>
      <c r="C112" s="2"/>
      <c r="D112" s="2"/>
      <c r="E112" s="2"/>
      <c r="F112" s="2"/>
      <c r="G112" s="2"/>
      <c r="H112" s="2"/>
      <c r="I112" s="2"/>
      <c r="J112" s="2"/>
      <c r="CR112" s="5"/>
    </row>
    <row r="113" spans="1:96" s="1" customFormat="1" x14ac:dyDescent="0.25">
      <c r="A113" s="5"/>
      <c r="B113" s="2"/>
      <c r="C113" s="2"/>
      <c r="D113" s="2"/>
      <c r="E113" s="2"/>
      <c r="F113" s="2"/>
      <c r="G113" s="2"/>
      <c r="H113" s="2"/>
      <c r="I113" s="2"/>
      <c r="J113" s="2"/>
      <c r="CR113" s="5"/>
    </row>
    <row r="114" spans="1:96" s="1" customFormat="1" x14ac:dyDescent="0.25">
      <c r="A114" s="5"/>
      <c r="B114" s="2"/>
      <c r="C114" s="2"/>
      <c r="D114" s="2"/>
      <c r="E114" s="2"/>
      <c r="F114" s="2"/>
      <c r="G114" s="2"/>
      <c r="H114" s="2"/>
      <c r="I114" s="2"/>
      <c r="J114" s="2"/>
      <c r="CR114" s="5"/>
    </row>
    <row r="115" spans="1:96" s="1" customFormat="1" x14ac:dyDescent="0.25">
      <c r="A115" s="5"/>
      <c r="B115" s="2"/>
      <c r="C115" s="2"/>
      <c r="D115" s="2"/>
      <c r="E115" s="2"/>
      <c r="F115" s="2"/>
      <c r="G115" s="2"/>
      <c r="H115" s="2"/>
      <c r="I115" s="2"/>
      <c r="J115" s="2"/>
      <c r="CR115" s="5"/>
    </row>
    <row r="116" spans="1:96" s="1" customFormat="1" x14ac:dyDescent="0.25">
      <c r="A116" s="5"/>
      <c r="B116" s="2"/>
      <c r="C116" s="2"/>
      <c r="D116" s="2"/>
      <c r="E116" s="2"/>
      <c r="F116" s="2"/>
      <c r="G116" s="2"/>
      <c r="H116" s="2"/>
      <c r="I116" s="2"/>
      <c r="J116" s="2"/>
      <c r="CR116" s="5"/>
    </row>
    <row r="117" spans="1:96" s="1" customFormat="1" x14ac:dyDescent="0.25">
      <c r="A117" s="5"/>
      <c r="B117" s="2"/>
      <c r="C117" s="2"/>
      <c r="D117" s="2"/>
      <c r="E117" s="2"/>
      <c r="F117" s="2"/>
      <c r="G117" s="2"/>
      <c r="H117" s="2"/>
      <c r="I117" s="2"/>
      <c r="J117" s="2"/>
      <c r="CR117" s="5"/>
    </row>
    <row r="118" spans="1:96" s="1" customFormat="1" x14ac:dyDescent="0.25">
      <c r="A118" s="5"/>
      <c r="B118" s="2"/>
      <c r="C118" s="2"/>
      <c r="D118" s="2"/>
      <c r="E118" s="2"/>
      <c r="F118" s="2"/>
      <c r="G118" s="2"/>
      <c r="H118" s="2"/>
      <c r="I118" s="2"/>
      <c r="J118" s="2"/>
      <c r="CR118" s="5"/>
    </row>
    <row r="119" spans="1:96" s="1" customFormat="1" x14ac:dyDescent="0.25">
      <c r="A119" s="5"/>
      <c r="B119" s="2"/>
      <c r="C119" s="2"/>
      <c r="D119" s="2"/>
      <c r="E119" s="2"/>
      <c r="F119" s="2"/>
      <c r="G119" s="2"/>
      <c r="H119" s="2"/>
      <c r="I119" s="2"/>
      <c r="J119" s="2"/>
      <c r="CR119" s="5"/>
    </row>
    <row r="120" spans="1:96" s="1" customFormat="1" x14ac:dyDescent="0.25">
      <c r="A120" s="5"/>
      <c r="B120" s="2"/>
      <c r="C120" s="2"/>
      <c r="D120" s="2"/>
      <c r="E120" s="2"/>
      <c r="F120" s="2"/>
      <c r="G120" s="2"/>
      <c r="H120" s="2"/>
      <c r="I120" s="2"/>
      <c r="J120" s="2"/>
      <c r="CR120" s="5"/>
    </row>
    <row r="121" spans="1:96" s="1" customFormat="1" x14ac:dyDescent="0.25">
      <c r="A121" s="5"/>
      <c r="B121" s="2"/>
      <c r="C121" s="2"/>
      <c r="D121" s="2"/>
      <c r="E121" s="2"/>
      <c r="F121" s="2"/>
      <c r="G121" s="2"/>
      <c r="H121" s="2"/>
      <c r="I121" s="2"/>
      <c r="J121" s="2"/>
      <c r="CR121" s="5"/>
    </row>
    <row r="122" spans="1:96" s="1" customFormat="1" x14ac:dyDescent="0.25">
      <c r="A122" s="5"/>
      <c r="B122" s="2"/>
      <c r="C122" s="2"/>
      <c r="D122" s="2"/>
      <c r="E122" s="2"/>
      <c r="F122" s="2"/>
      <c r="G122" s="2"/>
      <c r="H122" s="2"/>
      <c r="I122" s="2"/>
      <c r="J122" s="2"/>
      <c r="CR122" s="5"/>
    </row>
    <row r="123" spans="1:96" s="1" customFormat="1" x14ac:dyDescent="0.25">
      <c r="A123" s="5"/>
      <c r="B123" s="2"/>
      <c r="C123" s="2"/>
      <c r="D123" s="2"/>
      <c r="E123" s="2"/>
      <c r="F123" s="2"/>
      <c r="G123" s="2"/>
      <c r="H123" s="2"/>
      <c r="I123" s="2"/>
      <c r="J123" s="2"/>
      <c r="CR123" s="5"/>
    </row>
    <row r="124" spans="1:96" s="1" customFormat="1" x14ac:dyDescent="0.25">
      <c r="A124" s="5"/>
      <c r="B124" s="2"/>
      <c r="C124" s="2"/>
      <c r="D124" s="2"/>
      <c r="E124" s="2"/>
      <c r="F124" s="2"/>
      <c r="G124" s="2"/>
      <c r="H124" s="2"/>
      <c r="I124" s="2"/>
      <c r="J124" s="2"/>
      <c r="CR124" s="5"/>
    </row>
    <row r="125" spans="1:96" s="1" customFormat="1" x14ac:dyDescent="0.25">
      <c r="A125" s="5"/>
      <c r="B125" s="2"/>
      <c r="C125" s="2"/>
      <c r="D125" s="2"/>
      <c r="E125" s="2"/>
      <c r="F125" s="2"/>
      <c r="G125" s="2"/>
      <c r="H125" s="2"/>
      <c r="I125" s="2"/>
      <c r="J125" s="2"/>
      <c r="CR125" s="5"/>
    </row>
    <row r="126" spans="1:96" s="1" customFormat="1" x14ac:dyDescent="0.25">
      <c r="A126" s="5"/>
      <c r="B126" s="2"/>
      <c r="C126" s="2"/>
      <c r="D126" s="2"/>
      <c r="E126" s="2"/>
      <c r="F126" s="2"/>
      <c r="G126" s="2"/>
      <c r="H126" s="2"/>
      <c r="I126" s="2"/>
      <c r="J126" s="2"/>
      <c r="CR126" s="5"/>
    </row>
    <row r="127" spans="1:96" s="1" customFormat="1" x14ac:dyDescent="0.25">
      <c r="B127" s="2"/>
      <c r="C127" s="2"/>
      <c r="D127" s="2"/>
      <c r="E127" s="2"/>
      <c r="F127" s="2"/>
      <c r="G127" s="2"/>
      <c r="H127" s="2"/>
      <c r="I127" s="2"/>
      <c r="J127" s="2"/>
      <c r="CR127" s="5"/>
    </row>
    <row r="128" spans="1:96" s="1" customFormat="1" x14ac:dyDescent="0.25">
      <c r="B128" s="2"/>
      <c r="C128" s="2"/>
      <c r="D128" s="2"/>
      <c r="E128" s="2"/>
      <c r="F128" s="2"/>
      <c r="G128" s="2"/>
      <c r="H128" s="2"/>
      <c r="I128" s="2"/>
      <c r="J128" s="2"/>
      <c r="CR128" s="5"/>
    </row>
    <row r="129" spans="1:96" s="1" customFormat="1" x14ac:dyDescent="0.25">
      <c r="B129" s="2"/>
      <c r="C129" s="2"/>
      <c r="D129" s="2"/>
      <c r="E129" s="2"/>
      <c r="F129" s="2"/>
      <c r="G129" s="2"/>
      <c r="H129" s="2"/>
      <c r="I129" s="2"/>
      <c r="J129" s="2"/>
      <c r="CR129" s="5"/>
    </row>
    <row r="130" spans="1:96" s="1" customFormat="1" x14ac:dyDescent="0.25">
      <c r="B130" s="2"/>
      <c r="C130" s="2"/>
      <c r="D130" s="2"/>
      <c r="E130" s="2"/>
      <c r="F130" s="2"/>
      <c r="G130" s="2"/>
      <c r="H130" s="2"/>
      <c r="I130" s="2"/>
      <c r="J130" s="2"/>
      <c r="CR130" s="5"/>
    </row>
    <row r="131" spans="1:96" s="1" customFormat="1" x14ac:dyDescent="0.25">
      <c r="B131" s="2"/>
      <c r="C131" s="2"/>
      <c r="D131" s="2"/>
      <c r="E131" s="2"/>
      <c r="F131" s="2"/>
      <c r="G131" s="2"/>
      <c r="H131" s="2"/>
      <c r="I131" s="2"/>
      <c r="J131" s="2"/>
      <c r="CR131" s="5"/>
    </row>
    <row r="132" spans="1:96" s="1" customFormat="1" x14ac:dyDescent="0.25">
      <c r="B132" s="2"/>
      <c r="C132" s="2"/>
      <c r="D132" s="2"/>
      <c r="E132" s="2"/>
      <c r="F132" s="2"/>
      <c r="G132" s="2"/>
      <c r="H132" s="2"/>
      <c r="I132" s="2"/>
      <c r="J132" s="2"/>
      <c r="CR132" s="5"/>
    </row>
    <row r="133" spans="1:96" s="1" customFormat="1" x14ac:dyDescent="0.25">
      <c r="A133" s="2"/>
      <c r="B133" s="2"/>
      <c r="C133" s="2"/>
      <c r="D133" s="2"/>
      <c r="E133" s="2"/>
      <c r="F133" s="2"/>
      <c r="G133" s="2"/>
      <c r="H133" s="2"/>
      <c r="I133" s="2"/>
      <c r="J133" s="2"/>
      <c r="CR133" s="5"/>
    </row>
    <row r="134" spans="1:96" s="1" customFormat="1" x14ac:dyDescent="0.25">
      <c r="A134" s="2"/>
      <c r="B134" s="2"/>
      <c r="C134" s="2"/>
      <c r="D134" s="2"/>
      <c r="E134" s="2"/>
      <c r="F134" s="2"/>
      <c r="G134" s="2"/>
      <c r="H134" s="2"/>
      <c r="I134" s="2"/>
      <c r="J134" s="2"/>
      <c r="CR134" s="5"/>
    </row>
    <row r="135" spans="1:96" s="1" customFormat="1" x14ac:dyDescent="0.25">
      <c r="A135" s="2"/>
      <c r="B135" s="2"/>
      <c r="C135" s="2"/>
      <c r="D135" s="2"/>
      <c r="E135" s="2"/>
      <c r="F135" s="2"/>
      <c r="G135" s="2"/>
      <c r="H135" s="2"/>
      <c r="I135" s="2"/>
      <c r="J135" s="2"/>
      <c r="CR135" s="5"/>
    </row>
    <row r="136" spans="1:96" s="1" customFormat="1" x14ac:dyDescent="0.25">
      <c r="A136" s="2"/>
      <c r="B136" s="2"/>
      <c r="C136" s="2"/>
      <c r="D136" s="2"/>
      <c r="E136" s="2"/>
      <c r="F136" s="2"/>
      <c r="G136" s="2"/>
      <c r="H136" s="2"/>
      <c r="I136" s="2"/>
      <c r="J136" s="2"/>
      <c r="CR136" s="5"/>
    </row>
    <row r="137" spans="1:96" s="1" customFormat="1" x14ac:dyDescent="0.25">
      <c r="A137" s="2"/>
      <c r="B137" s="2"/>
      <c r="C137" s="2"/>
      <c r="D137" s="2"/>
      <c r="E137" s="2"/>
      <c r="F137" s="2"/>
      <c r="G137" s="2"/>
      <c r="H137" s="2"/>
      <c r="I137" s="2"/>
      <c r="J137" s="2"/>
      <c r="CR137" s="5"/>
    </row>
    <row r="138" spans="1:96" s="1" customFormat="1" x14ac:dyDescent="0.25">
      <c r="A138" s="2"/>
      <c r="B138" s="2"/>
      <c r="C138" s="2"/>
      <c r="D138" s="2"/>
      <c r="E138" s="2"/>
      <c r="F138" s="2"/>
      <c r="G138" s="2"/>
      <c r="H138" s="2"/>
      <c r="I138" s="2"/>
      <c r="J138" s="2"/>
      <c r="CR138" s="5"/>
    </row>
    <row r="139" spans="1:96" s="1" customFormat="1" x14ac:dyDescent="0.25">
      <c r="A139" s="2"/>
      <c r="B139" s="2"/>
      <c r="C139" s="2"/>
      <c r="D139" s="2"/>
      <c r="E139" s="2"/>
      <c r="F139" s="2"/>
      <c r="G139" s="2"/>
      <c r="H139" s="2"/>
      <c r="I139" s="2"/>
      <c r="J139" s="2"/>
      <c r="CR139" s="5"/>
    </row>
    <row r="140" spans="1:96" s="1" customFormat="1" x14ac:dyDescent="0.25">
      <c r="A140" s="2"/>
      <c r="B140" s="2"/>
      <c r="C140" s="2"/>
      <c r="D140" s="2"/>
      <c r="E140" s="2"/>
      <c r="F140" s="2"/>
      <c r="G140" s="2"/>
      <c r="H140" s="2"/>
      <c r="I140" s="2"/>
      <c r="J140" s="2"/>
      <c r="CR140" s="5"/>
    </row>
    <row r="141" spans="1:96" s="1" customFormat="1" x14ac:dyDescent="0.25">
      <c r="A141" s="2"/>
      <c r="B141" s="2"/>
      <c r="C141" s="2"/>
      <c r="D141" s="2"/>
      <c r="E141" s="2"/>
      <c r="F141" s="2"/>
      <c r="G141" s="2"/>
      <c r="H141" s="2"/>
      <c r="I141" s="2"/>
      <c r="J141" s="2"/>
      <c r="CR141" s="5"/>
    </row>
    <row r="142" spans="1:96" s="1" customFormat="1" x14ac:dyDescent="0.25">
      <c r="A142" s="2"/>
      <c r="B142" s="2"/>
      <c r="C142" s="2"/>
      <c r="D142" s="2"/>
      <c r="E142" s="2"/>
      <c r="F142" s="2"/>
      <c r="G142" s="2"/>
      <c r="H142" s="2"/>
      <c r="I142" s="2"/>
      <c r="J142" s="2"/>
      <c r="CR142" s="5"/>
    </row>
    <row r="143" spans="1:96" s="1" customFormat="1" x14ac:dyDescent="0.25">
      <c r="A143" s="2"/>
      <c r="B143" s="2"/>
      <c r="C143" s="2"/>
      <c r="D143" s="2"/>
      <c r="E143" s="2"/>
      <c r="F143" s="2"/>
      <c r="G143" s="2"/>
      <c r="H143" s="2"/>
      <c r="I143" s="2"/>
      <c r="J143" s="2"/>
      <c r="CR143" s="5"/>
    </row>
    <row r="144" spans="1:96" s="1" customFormat="1" x14ac:dyDescent="0.25">
      <c r="A144" s="2"/>
      <c r="B144" s="2"/>
      <c r="C144" s="2"/>
      <c r="D144" s="2"/>
      <c r="E144" s="2"/>
      <c r="F144" s="2"/>
      <c r="G144" s="2"/>
      <c r="H144" s="2"/>
      <c r="I144" s="2"/>
      <c r="J144" s="2"/>
      <c r="CR144" s="5"/>
    </row>
    <row r="145" spans="1:96" s="1" customFormat="1" x14ac:dyDescent="0.25">
      <c r="A145" s="2"/>
      <c r="B145" s="2"/>
      <c r="C145" s="2"/>
      <c r="D145" s="2"/>
      <c r="E145" s="2"/>
      <c r="F145" s="2"/>
      <c r="G145" s="2"/>
      <c r="H145" s="2"/>
      <c r="I145" s="2"/>
      <c r="J145" s="2"/>
      <c r="CR145" s="5"/>
    </row>
    <row r="146" spans="1:96" s="1" customFormat="1" x14ac:dyDescent="0.25">
      <c r="A146" s="2"/>
      <c r="B146" s="2"/>
      <c r="C146" s="2"/>
      <c r="D146" s="2"/>
      <c r="E146" s="2"/>
      <c r="F146" s="2"/>
      <c r="G146" s="2"/>
      <c r="H146" s="2"/>
      <c r="I146" s="2"/>
      <c r="J146" s="2"/>
      <c r="CR146" s="5"/>
    </row>
    <row r="147" spans="1:96" s="1" customFormat="1" x14ac:dyDescent="0.25">
      <c r="A147" s="2"/>
      <c r="B147" s="2"/>
      <c r="C147" s="2"/>
      <c r="D147" s="2"/>
      <c r="E147" s="2"/>
      <c r="F147" s="2"/>
      <c r="G147" s="2"/>
      <c r="H147" s="2"/>
      <c r="I147" s="2"/>
      <c r="J147" s="2"/>
      <c r="CR147" s="5"/>
    </row>
    <row r="148" spans="1:96" s="1" customFormat="1" x14ac:dyDescent="0.25">
      <c r="A148" s="2"/>
      <c r="B148" s="2"/>
      <c r="C148" s="2"/>
      <c r="D148" s="2"/>
      <c r="E148" s="2"/>
      <c r="F148" s="2"/>
      <c r="G148" s="2"/>
      <c r="H148" s="2"/>
      <c r="I148" s="2"/>
      <c r="J148" s="2"/>
      <c r="CR148" s="5"/>
    </row>
    <row r="149" spans="1:96" s="1" customFormat="1" x14ac:dyDescent="0.25">
      <c r="A149" s="2"/>
      <c r="B149" s="2"/>
      <c r="C149" s="2"/>
      <c r="D149" s="2"/>
      <c r="E149" s="2"/>
      <c r="F149" s="2"/>
      <c r="G149" s="2"/>
      <c r="H149" s="2"/>
      <c r="I149" s="2"/>
      <c r="J149" s="2"/>
      <c r="CR149" s="5"/>
    </row>
    <row r="150" spans="1:96" s="1" customFormat="1" x14ac:dyDescent="0.25">
      <c r="A150" s="2"/>
      <c r="B150" s="2"/>
      <c r="C150" s="2"/>
      <c r="D150" s="2"/>
      <c r="E150" s="2"/>
      <c r="F150" s="2"/>
      <c r="G150" s="2"/>
      <c r="H150" s="2"/>
      <c r="I150" s="2"/>
      <c r="J150" s="2"/>
      <c r="CR150" s="5"/>
    </row>
    <row r="151" spans="1:96" s="1" customFormat="1" x14ac:dyDescent="0.25">
      <c r="A151" s="2"/>
      <c r="B151" s="2"/>
      <c r="C151" s="2"/>
      <c r="D151" s="2"/>
      <c r="E151" s="2"/>
      <c r="F151" s="2"/>
      <c r="G151" s="2"/>
      <c r="H151" s="2"/>
      <c r="I151" s="2"/>
      <c r="J151" s="2"/>
      <c r="CR151" s="5"/>
    </row>
    <row r="152" spans="1:96" s="1" customFormat="1" x14ac:dyDescent="0.25">
      <c r="A152" s="2"/>
      <c r="B152" s="2"/>
      <c r="C152" s="2"/>
      <c r="D152" s="2"/>
      <c r="E152" s="2"/>
      <c r="F152" s="2"/>
      <c r="G152" s="2"/>
      <c r="H152" s="2"/>
      <c r="I152" s="2"/>
      <c r="J152" s="2"/>
      <c r="CR152" s="5"/>
    </row>
    <row r="153" spans="1:96" s="1" customFormat="1" x14ac:dyDescent="0.25">
      <c r="A153" s="2"/>
      <c r="B153" s="2"/>
      <c r="C153" s="2"/>
      <c r="D153" s="2"/>
      <c r="E153" s="2"/>
      <c r="F153" s="2"/>
      <c r="G153" s="2"/>
      <c r="H153" s="2"/>
      <c r="I153" s="2"/>
      <c r="J153" s="2"/>
      <c r="CR153" s="5"/>
    </row>
    <row r="154" spans="1:96" s="1" customFormat="1" x14ac:dyDescent="0.25">
      <c r="A154" s="2"/>
      <c r="B154" s="2"/>
      <c r="C154" s="2"/>
      <c r="D154" s="2"/>
      <c r="E154" s="2"/>
      <c r="F154" s="2"/>
      <c r="G154" s="2"/>
      <c r="H154" s="2"/>
      <c r="I154" s="2"/>
      <c r="J154" s="2"/>
      <c r="CR154" s="5"/>
    </row>
    <row r="155" spans="1:96" s="1" customFormat="1" x14ac:dyDescent="0.25">
      <c r="A155" s="2"/>
      <c r="B155" s="2"/>
      <c r="C155" s="2"/>
      <c r="D155" s="2"/>
      <c r="E155" s="2"/>
      <c r="F155" s="2"/>
      <c r="G155" s="2"/>
      <c r="H155" s="2"/>
      <c r="I155" s="2"/>
      <c r="J155" s="2"/>
      <c r="CR155" s="5"/>
    </row>
    <row r="156" spans="1:96" s="1" customFormat="1" x14ac:dyDescent="0.25">
      <c r="A156" s="2"/>
      <c r="B156" s="2"/>
      <c r="C156" s="2"/>
      <c r="D156" s="2"/>
      <c r="E156" s="2"/>
      <c r="F156" s="2"/>
      <c r="G156" s="2"/>
      <c r="H156" s="2"/>
      <c r="I156" s="2"/>
      <c r="J156" s="2"/>
      <c r="CR156" s="5"/>
    </row>
    <row r="157" spans="1:96" s="1" customFormat="1" x14ac:dyDescent="0.25">
      <c r="A157" s="2"/>
      <c r="B157" s="2"/>
      <c r="C157" s="2"/>
      <c r="D157" s="2"/>
      <c r="E157" s="2"/>
      <c r="F157" s="2"/>
      <c r="G157" s="2"/>
      <c r="H157" s="2"/>
      <c r="I157" s="2"/>
      <c r="J157" s="2"/>
      <c r="CR157" s="5"/>
    </row>
    <row r="158" spans="1:96" s="1" customFormat="1" x14ac:dyDescent="0.25">
      <c r="A158" s="2"/>
      <c r="B158" s="2"/>
      <c r="C158" s="2"/>
      <c r="D158" s="2"/>
      <c r="E158" s="2"/>
      <c r="F158" s="2"/>
      <c r="G158" s="2"/>
      <c r="H158" s="2"/>
      <c r="I158" s="2"/>
      <c r="J158" s="2"/>
      <c r="CR158" s="5"/>
    </row>
    <row r="159" spans="1:96" s="1" customFormat="1" x14ac:dyDescent="0.25">
      <c r="A159" s="2"/>
      <c r="B159" s="2"/>
      <c r="C159" s="2"/>
      <c r="D159" s="2"/>
      <c r="E159" s="2"/>
      <c r="F159" s="2"/>
      <c r="G159" s="2"/>
      <c r="H159" s="2"/>
      <c r="I159" s="2"/>
      <c r="J159" s="2"/>
      <c r="CR159" s="5"/>
    </row>
    <row r="160" spans="1:96" s="1" customFormat="1" x14ac:dyDescent="0.25">
      <c r="A160" s="2"/>
      <c r="B160" s="2"/>
      <c r="C160" s="2"/>
      <c r="D160" s="2"/>
      <c r="E160" s="2"/>
      <c r="F160" s="2"/>
      <c r="G160" s="2"/>
      <c r="H160" s="2"/>
      <c r="I160" s="2"/>
      <c r="J160" s="2"/>
      <c r="CR160" s="5"/>
    </row>
    <row r="161" spans="1:96" s="1" customFormat="1" x14ac:dyDescent="0.25">
      <c r="A161" s="2"/>
      <c r="B161" s="2"/>
      <c r="C161" s="2"/>
      <c r="D161" s="2"/>
      <c r="E161" s="2"/>
      <c r="F161" s="2"/>
      <c r="G161" s="2"/>
      <c r="H161" s="2"/>
      <c r="I161" s="2"/>
      <c r="J161" s="2"/>
      <c r="CR161" s="5"/>
    </row>
    <row r="162" spans="1:96" s="1" customFormat="1" x14ac:dyDescent="0.25">
      <c r="A162" s="2"/>
      <c r="B162" s="2"/>
      <c r="C162" s="2"/>
      <c r="D162" s="2"/>
      <c r="E162" s="2"/>
      <c r="F162" s="2"/>
      <c r="G162" s="2"/>
      <c r="H162" s="2"/>
      <c r="I162" s="2"/>
      <c r="J162" s="2"/>
      <c r="CR162" s="5"/>
    </row>
    <row r="163" spans="1:96" s="1" customFormat="1" x14ac:dyDescent="0.25">
      <c r="A163" s="2"/>
      <c r="B163" s="2"/>
      <c r="C163" s="2"/>
      <c r="D163" s="2"/>
      <c r="E163" s="2"/>
      <c r="F163" s="2"/>
      <c r="G163" s="2"/>
      <c r="H163" s="2"/>
      <c r="I163" s="2"/>
      <c r="J163" s="2"/>
      <c r="CR163" s="5"/>
    </row>
    <row r="164" spans="1:96" s="1" customFormat="1" x14ac:dyDescent="0.25">
      <c r="A164" s="2"/>
      <c r="B164" s="2"/>
      <c r="C164" s="2"/>
      <c r="D164" s="2"/>
      <c r="E164" s="2"/>
      <c r="F164" s="2"/>
      <c r="G164" s="2"/>
      <c r="H164" s="2"/>
      <c r="I164" s="2"/>
      <c r="J164" s="2"/>
      <c r="CR164" s="5"/>
    </row>
    <row r="165" spans="1:96" s="1" customFormat="1" x14ac:dyDescent="0.25">
      <c r="A165" s="2"/>
      <c r="B165" s="2"/>
      <c r="C165" s="2"/>
      <c r="D165" s="2"/>
      <c r="E165" s="2"/>
      <c r="F165" s="2"/>
      <c r="G165" s="2"/>
      <c r="H165" s="2"/>
      <c r="I165" s="2"/>
      <c r="J165" s="2"/>
      <c r="CR165" s="5"/>
    </row>
    <row r="166" spans="1:96" s="1" customFormat="1" x14ac:dyDescent="0.25">
      <c r="A166" s="2"/>
      <c r="B166" s="2"/>
      <c r="C166" s="2"/>
      <c r="D166" s="2"/>
      <c r="E166" s="2"/>
      <c r="F166" s="2"/>
      <c r="G166" s="2"/>
      <c r="H166" s="2"/>
      <c r="I166" s="2"/>
      <c r="J166" s="2"/>
      <c r="CR166" s="5"/>
    </row>
    <row r="167" spans="1:96" s="1" customFormat="1" x14ac:dyDescent="0.25">
      <c r="A167" s="2"/>
      <c r="B167" s="2"/>
      <c r="C167" s="2"/>
      <c r="D167" s="2"/>
      <c r="E167" s="2"/>
      <c r="F167" s="2"/>
      <c r="G167" s="2"/>
      <c r="H167" s="2"/>
      <c r="I167" s="2"/>
      <c r="J167" s="2"/>
      <c r="CR167" s="5"/>
    </row>
    <row r="168" spans="1:96" s="1" customFormat="1" x14ac:dyDescent="0.25">
      <c r="A168" s="2"/>
      <c r="B168" s="2"/>
      <c r="C168" s="2"/>
      <c r="D168" s="2"/>
      <c r="E168" s="2"/>
      <c r="F168" s="2"/>
      <c r="G168" s="2"/>
      <c r="H168" s="2"/>
      <c r="I168" s="2"/>
      <c r="J168" s="2"/>
      <c r="CR168" s="5"/>
    </row>
    <row r="169" spans="1:96" s="1" customFormat="1" x14ac:dyDescent="0.25">
      <c r="A169" s="2"/>
      <c r="B169" s="2"/>
      <c r="C169" s="2"/>
      <c r="D169" s="2"/>
      <c r="E169" s="2"/>
      <c r="F169" s="2"/>
      <c r="G169" s="2"/>
      <c r="H169" s="2"/>
      <c r="I169" s="2"/>
      <c r="J169" s="2"/>
      <c r="CR169" s="5"/>
    </row>
    <row r="170" spans="1:96" s="1" customFormat="1" x14ac:dyDescent="0.25">
      <c r="A170" s="2"/>
      <c r="B170" s="2"/>
      <c r="C170" s="2"/>
      <c r="D170" s="2"/>
      <c r="E170" s="2"/>
      <c r="F170" s="2"/>
      <c r="G170" s="2"/>
      <c r="H170" s="2"/>
      <c r="I170" s="2"/>
      <c r="J170" s="2"/>
      <c r="CR170" s="5"/>
    </row>
    <row r="171" spans="1:96" s="1" customFormat="1" x14ac:dyDescent="0.25">
      <c r="A171" s="2"/>
      <c r="B171" s="2"/>
      <c r="C171" s="2"/>
      <c r="D171" s="2"/>
      <c r="E171" s="2"/>
      <c r="F171" s="2"/>
      <c r="G171" s="2"/>
      <c r="H171" s="2"/>
      <c r="I171" s="2"/>
      <c r="J171" s="2"/>
      <c r="CR171" s="5"/>
    </row>
    <row r="172" spans="1:96" s="1" customFormat="1" x14ac:dyDescent="0.25">
      <c r="B172" s="2"/>
      <c r="C172" s="2"/>
      <c r="D172" s="2"/>
      <c r="E172" s="2"/>
      <c r="F172" s="2"/>
      <c r="G172" s="2"/>
      <c r="H172" s="2"/>
      <c r="I172" s="2"/>
      <c r="J172" s="2"/>
      <c r="CR172" s="5"/>
    </row>
    <row r="173" spans="1:96" s="1" customFormat="1" x14ac:dyDescent="0.25">
      <c r="B173" s="2"/>
      <c r="C173" s="2"/>
      <c r="D173" s="2"/>
      <c r="E173" s="2"/>
      <c r="F173" s="2"/>
      <c r="G173" s="2"/>
      <c r="H173" s="2"/>
      <c r="I173" s="2"/>
      <c r="J173" s="2"/>
      <c r="CR173" s="5"/>
    </row>
    <row r="174" spans="1:96" s="1" customFormat="1" x14ac:dyDescent="0.25">
      <c r="B174" s="2"/>
      <c r="C174" s="2"/>
      <c r="D174" s="2"/>
      <c r="E174" s="2"/>
      <c r="F174" s="2"/>
      <c r="G174" s="2"/>
      <c r="H174" s="2"/>
      <c r="I174" s="2"/>
      <c r="J174" s="2"/>
      <c r="CR174" s="5"/>
    </row>
    <row r="175" spans="1:96" s="1" customFormat="1" x14ac:dyDescent="0.25">
      <c r="B175" s="2"/>
      <c r="C175" s="2"/>
      <c r="D175" s="2"/>
      <c r="E175" s="2"/>
      <c r="F175" s="2"/>
      <c r="G175" s="2"/>
      <c r="H175" s="2"/>
      <c r="I175" s="2"/>
      <c r="J175" s="2"/>
      <c r="CR175" s="5"/>
    </row>
    <row r="176" spans="1:96" s="1" customFormat="1" x14ac:dyDescent="0.25">
      <c r="B176" s="2"/>
      <c r="C176" s="2"/>
      <c r="D176" s="2"/>
      <c r="E176" s="2"/>
      <c r="F176" s="2"/>
      <c r="G176" s="2"/>
      <c r="H176" s="2"/>
      <c r="I176" s="2"/>
      <c r="J176" s="2"/>
      <c r="CR176" s="5"/>
    </row>
    <row r="177" spans="2:96" s="1" customFormat="1" x14ac:dyDescent="0.25">
      <c r="B177" s="2"/>
      <c r="C177" s="2"/>
      <c r="D177" s="2"/>
      <c r="E177" s="2"/>
      <c r="F177" s="2"/>
      <c r="G177" s="2"/>
      <c r="H177" s="2"/>
      <c r="I177" s="2"/>
      <c r="J177" s="2"/>
      <c r="CR177" s="5"/>
    </row>
    <row r="178" spans="2:96" s="1" customFormat="1" x14ac:dyDescent="0.25">
      <c r="B178" s="2"/>
      <c r="C178" s="2"/>
      <c r="D178" s="2"/>
      <c r="E178" s="2"/>
      <c r="F178" s="2"/>
      <c r="G178" s="2"/>
      <c r="H178" s="2"/>
      <c r="I178" s="2"/>
      <c r="J178" s="2"/>
      <c r="CR178" s="5"/>
    </row>
    <row r="179" spans="2:96" s="1" customFormat="1" x14ac:dyDescent="0.25">
      <c r="B179" s="2"/>
      <c r="C179" s="2"/>
      <c r="D179" s="2"/>
      <c r="E179" s="2"/>
      <c r="F179" s="2"/>
      <c r="G179" s="2"/>
      <c r="H179" s="2"/>
      <c r="I179" s="2"/>
      <c r="J179" s="2"/>
      <c r="CR179" s="5"/>
    </row>
    <row r="180" spans="2:96" s="1" customFormat="1" x14ac:dyDescent="0.25">
      <c r="B180" s="2"/>
      <c r="C180" s="2"/>
      <c r="D180" s="2"/>
      <c r="E180" s="2"/>
      <c r="F180" s="2"/>
      <c r="G180" s="2"/>
      <c r="H180" s="2"/>
      <c r="I180" s="2"/>
      <c r="J180" s="2"/>
      <c r="CR180" s="5"/>
    </row>
    <row r="181" spans="2:96" s="1" customFormat="1" x14ac:dyDescent="0.25">
      <c r="B181" s="2"/>
      <c r="C181" s="2"/>
      <c r="D181" s="2"/>
      <c r="E181" s="2"/>
      <c r="F181" s="2"/>
      <c r="G181" s="2"/>
      <c r="H181" s="2"/>
      <c r="I181" s="2"/>
      <c r="J181" s="2"/>
      <c r="CR181" s="5"/>
    </row>
    <row r="182" spans="2:96" s="1" customFormat="1" x14ac:dyDescent="0.25">
      <c r="B182" s="2"/>
      <c r="C182" s="2"/>
      <c r="D182" s="2"/>
      <c r="E182" s="2"/>
      <c r="F182" s="2"/>
      <c r="G182" s="2"/>
      <c r="H182" s="2"/>
      <c r="I182" s="2"/>
      <c r="J182" s="2"/>
      <c r="CR182" s="5"/>
    </row>
    <row r="183" spans="2:96" s="1" customFormat="1" x14ac:dyDescent="0.25">
      <c r="B183" s="2"/>
      <c r="C183" s="2"/>
      <c r="D183" s="2"/>
      <c r="E183" s="2"/>
      <c r="F183" s="2"/>
      <c r="G183" s="2"/>
      <c r="H183" s="2"/>
      <c r="I183" s="2"/>
      <c r="J183" s="2"/>
      <c r="CR183" s="5"/>
    </row>
    <row r="184" spans="2:96" s="1" customFormat="1" x14ac:dyDescent="0.25">
      <c r="B184" s="2"/>
      <c r="C184" s="2"/>
      <c r="D184" s="2"/>
      <c r="E184" s="2"/>
      <c r="F184" s="2"/>
      <c r="G184" s="2"/>
      <c r="H184" s="2"/>
      <c r="I184" s="2"/>
      <c r="J184" s="2"/>
      <c r="CR184" s="5"/>
    </row>
    <row r="185" spans="2:96" s="1" customFormat="1" x14ac:dyDescent="0.25">
      <c r="B185" s="2"/>
      <c r="C185" s="2"/>
      <c r="D185" s="2"/>
      <c r="E185" s="2"/>
      <c r="F185" s="2"/>
      <c r="G185" s="2"/>
      <c r="H185" s="2"/>
      <c r="I185" s="2"/>
      <c r="J185" s="2"/>
      <c r="CR185" s="5"/>
    </row>
    <row r="186" spans="2:96" s="1" customFormat="1" x14ac:dyDescent="0.25">
      <c r="B186" s="2"/>
      <c r="C186" s="2"/>
      <c r="D186" s="2"/>
      <c r="E186" s="2"/>
      <c r="F186" s="2"/>
      <c r="G186" s="2"/>
      <c r="H186" s="2"/>
      <c r="I186" s="2"/>
      <c r="J186" s="2"/>
      <c r="CR186" s="5"/>
    </row>
    <row r="187" spans="2:96" s="1" customFormat="1" x14ac:dyDescent="0.25">
      <c r="B187" s="2"/>
      <c r="C187" s="2"/>
      <c r="D187" s="2"/>
      <c r="E187" s="2"/>
      <c r="F187" s="2"/>
      <c r="G187" s="2"/>
      <c r="H187" s="2"/>
      <c r="I187" s="2"/>
      <c r="J187" s="2"/>
      <c r="CR187" s="5"/>
    </row>
    <row r="188" spans="2:96" s="1" customFormat="1" x14ac:dyDescent="0.25">
      <c r="B188" s="2"/>
      <c r="C188" s="2"/>
      <c r="D188" s="2"/>
      <c r="E188" s="2"/>
      <c r="F188" s="2"/>
      <c r="G188" s="2"/>
      <c r="H188" s="2"/>
      <c r="I188" s="2"/>
      <c r="J188" s="2"/>
      <c r="CR188" s="5"/>
    </row>
    <row r="189" spans="2:96" s="1" customFormat="1" x14ac:dyDescent="0.25">
      <c r="B189" s="2"/>
      <c r="C189" s="2"/>
      <c r="D189" s="2"/>
      <c r="E189" s="2"/>
      <c r="F189" s="2"/>
      <c r="G189" s="2"/>
      <c r="H189" s="2"/>
      <c r="I189" s="2"/>
      <c r="J189" s="2"/>
      <c r="CR189" s="5"/>
    </row>
    <row r="190" spans="2:96" s="1" customFormat="1" x14ac:dyDescent="0.25">
      <c r="B190" s="2"/>
      <c r="C190" s="2"/>
      <c r="D190" s="2"/>
      <c r="E190" s="2"/>
      <c r="F190" s="2"/>
      <c r="G190" s="2"/>
      <c r="H190" s="2"/>
      <c r="I190" s="2"/>
      <c r="J190" s="2"/>
      <c r="CR190" s="5"/>
    </row>
    <row r="191" spans="2:96" s="1" customFormat="1" x14ac:dyDescent="0.25">
      <c r="B191" s="2"/>
      <c r="C191" s="2"/>
      <c r="D191" s="2"/>
      <c r="E191" s="2"/>
      <c r="F191" s="2"/>
      <c r="G191" s="2"/>
      <c r="H191" s="2"/>
      <c r="I191" s="2"/>
      <c r="J191" s="2"/>
      <c r="CR191" s="5"/>
    </row>
    <row r="192" spans="2:96" s="1" customFormat="1" x14ac:dyDescent="0.25">
      <c r="B192" s="2"/>
      <c r="C192" s="2"/>
      <c r="D192" s="2"/>
      <c r="E192" s="2"/>
      <c r="F192" s="2"/>
      <c r="G192" s="2"/>
      <c r="H192" s="2"/>
      <c r="I192" s="2"/>
      <c r="J192" s="2"/>
      <c r="CR192" s="5"/>
    </row>
    <row r="193" spans="2:96" s="1" customFormat="1" x14ac:dyDescent="0.25">
      <c r="B193" s="2"/>
      <c r="C193" s="2"/>
      <c r="D193" s="2"/>
      <c r="E193" s="2"/>
      <c r="F193" s="2"/>
      <c r="G193" s="2"/>
      <c r="H193" s="2"/>
      <c r="I193" s="2"/>
      <c r="J193" s="2"/>
      <c r="CR193" s="5"/>
    </row>
    <row r="194" spans="2:96" s="1" customFormat="1" x14ac:dyDescent="0.25">
      <c r="B194" s="2"/>
      <c r="C194" s="2"/>
      <c r="D194" s="2"/>
      <c r="E194" s="2"/>
      <c r="F194" s="2"/>
      <c r="G194" s="2"/>
      <c r="H194" s="2"/>
      <c r="I194" s="2"/>
      <c r="J194" s="2"/>
      <c r="CR194" s="5"/>
    </row>
    <row r="195" spans="2:96" s="1" customFormat="1" x14ac:dyDescent="0.25">
      <c r="B195" s="2"/>
      <c r="C195" s="2"/>
      <c r="D195" s="2"/>
      <c r="E195" s="2"/>
      <c r="F195" s="2"/>
      <c r="G195" s="2"/>
      <c r="H195" s="2"/>
      <c r="I195" s="2"/>
      <c r="J195" s="2"/>
      <c r="CR195" s="5"/>
    </row>
    <row r="196" spans="2:96" s="1" customFormat="1" x14ac:dyDescent="0.25">
      <c r="B196" s="2"/>
      <c r="C196" s="2"/>
      <c r="D196" s="2"/>
      <c r="E196" s="2"/>
      <c r="F196" s="2"/>
      <c r="G196" s="2"/>
      <c r="H196" s="2"/>
      <c r="I196" s="2"/>
      <c r="J196" s="2"/>
      <c r="CR196" s="5"/>
    </row>
    <row r="197" spans="2:96" s="1" customFormat="1" x14ac:dyDescent="0.25">
      <c r="B197" s="2"/>
      <c r="C197" s="2"/>
      <c r="D197" s="2"/>
      <c r="E197" s="2"/>
      <c r="F197" s="2"/>
      <c r="G197" s="2"/>
      <c r="H197" s="2"/>
      <c r="I197" s="2"/>
      <c r="J197" s="2"/>
      <c r="CR197" s="5"/>
    </row>
    <row r="198" spans="2:96" s="1" customFormat="1" x14ac:dyDescent="0.25">
      <c r="B198" s="2"/>
      <c r="C198" s="2"/>
      <c r="D198" s="2"/>
      <c r="E198" s="2"/>
      <c r="F198" s="2"/>
      <c r="G198" s="2"/>
      <c r="H198" s="2"/>
      <c r="I198" s="2"/>
      <c r="J198" s="2"/>
      <c r="CR198" s="5"/>
    </row>
    <row r="199" spans="2:96" s="1" customFormat="1" x14ac:dyDescent="0.25">
      <c r="B199" s="2"/>
      <c r="C199" s="2"/>
      <c r="D199" s="2"/>
      <c r="E199" s="2"/>
      <c r="F199" s="2"/>
      <c r="G199" s="2"/>
      <c r="H199" s="2"/>
      <c r="I199" s="2"/>
      <c r="J199" s="2"/>
      <c r="CR199" s="5"/>
    </row>
    <row r="200" spans="2:96" s="1" customFormat="1" x14ac:dyDescent="0.25">
      <c r="B200" s="2"/>
      <c r="C200" s="2"/>
      <c r="D200" s="2"/>
      <c r="E200" s="2"/>
      <c r="F200" s="2"/>
      <c r="G200" s="2"/>
      <c r="H200" s="2"/>
      <c r="I200" s="2"/>
      <c r="J200" s="2"/>
      <c r="CR200" s="5"/>
    </row>
    <row r="201" spans="2:96" s="1" customFormat="1" x14ac:dyDescent="0.25">
      <c r="B201" s="2"/>
      <c r="C201" s="2"/>
      <c r="D201" s="2"/>
      <c r="E201" s="2"/>
      <c r="F201" s="2"/>
      <c r="G201" s="2"/>
      <c r="H201" s="2"/>
      <c r="I201" s="2"/>
      <c r="J201" s="2"/>
      <c r="CR201" s="5"/>
    </row>
    <row r="202" spans="2:96" s="1" customFormat="1" x14ac:dyDescent="0.25">
      <c r="B202" s="2"/>
      <c r="C202" s="2"/>
      <c r="D202" s="2"/>
      <c r="E202" s="2"/>
      <c r="F202" s="2"/>
      <c r="G202" s="2"/>
      <c r="H202" s="2"/>
      <c r="I202" s="2"/>
      <c r="J202" s="2"/>
      <c r="CR202" s="5"/>
    </row>
    <row r="203" spans="2:96" s="1" customFormat="1" x14ac:dyDescent="0.25">
      <c r="B203" s="2"/>
      <c r="C203" s="2"/>
      <c r="D203" s="2"/>
      <c r="E203" s="2"/>
      <c r="F203" s="2"/>
      <c r="G203" s="2"/>
      <c r="H203" s="2"/>
      <c r="I203" s="2"/>
      <c r="J203" s="2"/>
      <c r="CR203" s="5"/>
    </row>
    <row r="204" spans="2:96" s="1" customFormat="1" x14ac:dyDescent="0.25">
      <c r="B204" s="2"/>
      <c r="C204" s="2"/>
      <c r="D204" s="2"/>
      <c r="E204" s="2"/>
      <c r="F204" s="2"/>
      <c r="G204" s="2"/>
      <c r="H204" s="2"/>
      <c r="I204" s="2"/>
      <c r="J204" s="2"/>
      <c r="CR204" s="5"/>
    </row>
    <row r="205" spans="2:96" s="1" customFormat="1" x14ac:dyDescent="0.25">
      <c r="B205" s="2"/>
      <c r="C205" s="2"/>
      <c r="D205" s="2"/>
      <c r="E205" s="2"/>
      <c r="F205" s="2"/>
      <c r="G205" s="2"/>
      <c r="H205" s="2"/>
      <c r="I205" s="2"/>
      <c r="J205" s="2"/>
      <c r="CR205" s="5"/>
    </row>
    <row r="206" spans="2:96" s="1" customFormat="1" x14ac:dyDescent="0.25">
      <c r="B206" s="2"/>
      <c r="C206" s="2"/>
      <c r="D206" s="2"/>
      <c r="E206" s="2"/>
      <c r="F206" s="2"/>
      <c r="G206" s="2"/>
      <c r="H206" s="2"/>
      <c r="I206" s="2"/>
      <c r="J206" s="2"/>
      <c r="CR206" s="5"/>
    </row>
  </sheetData>
  <mergeCells count="7">
    <mergeCell ref="C22:J22"/>
    <mergeCell ref="E9:E10"/>
    <mergeCell ref="C9:C10"/>
    <mergeCell ref="D9:D10"/>
    <mergeCell ref="F9:F10"/>
    <mergeCell ref="G9:G10"/>
    <mergeCell ref="H9:H10"/>
  </mergeCells>
  <conditionalFormatting sqref="C11:J21">
    <cfRule type="cellIs" dxfId="224" priority="1" operator="greaterThanOrEqual">
      <formula>10000</formula>
    </cfRule>
  </conditionalFormatting>
  <hyperlinks>
    <hyperlink ref="B5" location="Índice!A10" display="Índice" xr:uid="{00000000-0004-0000-0900-000000000000}"/>
  </hyperlinks>
  <printOptions horizontalCentered="1"/>
  <pageMargins left="0.59055118110236227" right="0.43307086614173229" top="0.51181102362204722" bottom="0.51181102362204722" header="0" footer="0.31496062992125984"/>
  <pageSetup paperSize="9" scale="94" orientation="portrait" r:id="rId1"/>
  <headerFooter scaleWithDoc="0" alignWithMargins="0"/>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V168"/>
  <sheetViews>
    <sheetView showGridLines="0"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33.5703125" style="2" customWidth="1"/>
    <col min="3" max="3" width="7.140625" style="2" customWidth="1"/>
    <col min="4" max="8" width="6.140625" style="2" customWidth="1"/>
    <col min="9" max="9" width="6" style="2" customWidth="1"/>
    <col min="10" max="10" width="6.140625" style="2" customWidth="1"/>
    <col min="11" max="11" width="5.85546875" style="3" customWidth="1"/>
    <col min="12" max="12" width="7.140625" style="2" customWidth="1"/>
    <col min="13" max="16384" width="8.85546875" style="1"/>
  </cols>
  <sheetData>
    <row r="1" spans="1:13" s="11" customFormat="1" ht="12.75" x14ac:dyDescent="0.2"/>
    <row r="2" spans="1:13" s="11" customFormat="1" ht="12.75" x14ac:dyDescent="0.2"/>
    <row r="3" spans="1:13" s="11" customFormat="1" ht="12.75" x14ac:dyDescent="0.2"/>
    <row r="4" spans="1:13" s="11" customFormat="1" ht="12.75" x14ac:dyDescent="0.2"/>
    <row r="5" spans="1:13" s="11" customFormat="1" ht="12.75" x14ac:dyDescent="0.2">
      <c r="B5" s="94" t="s">
        <v>134</v>
      </c>
    </row>
    <row r="6" spans="1:13" s="11" customFormat="1" ht="18.75" x14ac:dyDescent="0.3">
      <c r="B6" s="19" t="s">
        <v>1201</v>
      </c>
    </row>
    <row r="7" spans="1:13" s="11" customFormat="1" ht="12.75" x14ac:dyDescent="0.2"/>
    <row r="8" spans="1:13" s="11" customFormat="1" ht="18" customHeight="1" x14ac:dyDescent="0.2">
      <c r="B8" s="340" t="s">
        <v>942</v>
      </c>
      <c r="C8" s="12"/>
      <c r="D8" s="12"/>
      <c r="L8" s="238"/>
    </row>
    <row r="9" spans="1:13" ht="13.5" customHeight="1" x14ac:dyDescent="0.25">
      <c r="A9" s="5"/>
      <c r="B9" s="17"/>
      <c r="C9" s="474">
        <v>2018</v>
      </c>
      <c r="D9" s="474">
        <v>2019</v>
      </c>
      <c r="E9" s="474">
        <v>2020</v>
      </c>
      <c r="F9" s="474">
        <v>2021</v>
      </c>
      <c r="G9" s="474">
        <v>2022</v>
      </c>
      <c r="H9" s="474">
        <v>2023</v>
      </c>
      <c r="I9" s="479">
        <v>2024</v>
      </c>
      <c r="J9" s="480"/>
      <c r="K9" s="481"/>
      <c r="L9" s="119">
        <v>2025</v>
      </c>
      <c r="M9" s="11"/>
    </row>
    <row r="10" spans="1:13" ht="13.5" customHeight="1" x14ac:dyDescent="0.25">
      <c r="A10" s="5"/>
      <c r="B10" s="18"/>
      <c r="C10" s="475"/>
      <c r="D10" s="475"/>
      <c r="E10" s="475"/>
      <c r="F10" s="475"/>
      <c r="G10" s="475"/>
      <c r="H10" s="475"/>
      <c r="I10" s="85" t="s">
        <v>62</v>
      </c>
      <c r="J10" s="85" t="s">
        <v>3</v>
      </c>
      <c r="K10" s="96" t="s">
        <v>691</v>
      </c>
      <c r="L10" s="85" t="s">
        <v>62</v>
      </c>
      <c r="M10" s="11"/>
    </row>
    <row r="11" spans="1:13" ht="15" customHeight="1" x14ac:dyDescent="0.25">
      <c r="A11" s="5"/>
      <c r="B11" s="29" t="s">
        <v>737</v>
      </c>
      <c r="C11" s="26">
        <v>5860</v>
      </c>
      <c r="D11" s="26">
        <v>6547.4</v>
      </c>
      <c r="E11" s="26">
        <v>7054.4</v>
      </c>
      <c r="F11" s="26">
        <v>10995</v>
      </c>
      <c r="G11" s="26">
        <v>13335.7</v>
      </c>
      <c r="H11" s="26">
        <v>13130.3</v>
      </c>
      <c r="I11" s="26">
        <v>14709.8</v>
      </c>
      <c r="J11" s="26">
        <v>17831.359</v>
      </c>
      <c r="K11" s="438">
        <v>1.2122094793946894</v>
      </c>
      <c r="L11" s="334">
        <v>19852.3</v>
      </c>
      <c r="M11" s="11"/>
    </row>
    <row r="12" spans="1:13" ht="13.5" customHeight="1" x14ac:dyDescent="0.25">
      <c r="A12" s="5"/>
      <c r="B12" s="14" t="s">
        <v>305</v>
      </c>
      <c r="C12" s="26">
        <v>5408</v>
      </c>
      <c r="D12" s="26">
        <v>6074.8</v>
      </c>
      <c r="E12" s="26">
        <v>6605.3</v>
      </c>
      <c r="F12" s="26">
        <v>10323.799999999999</v>
      </c>
      <c r="G12" s="26">
        <v>12211.7</v>
      </c>
      <c r="H12" s="26">
        <v>12529</v>
      </c>
      <c r="I12" s="26">
        <v>13050.3</v>
      </c>
      <c r="J12" s="26">
        <v>16444.504000000001</v>
      </c>
      <c r="K12" s="438">
        <v>1.2600862815414207</v>
      </c>
      <c r="L12" s="334">
        <v>16999.599999999999</v>
      </c>
      <c r="M12" s="11"/>
    </row>
    <row r="13" spans="1:13" ht="12.75" customHeight="1" x14ac:dyDescent="0.25">
      <c r="A13" s="5"/>
      <c r="B13" s="59" t="s">
        <v>347</v>
      </c>
      <c r="C13" s="26">
        <v>3714.9</v>
      </c>
      <c r="D13" s="26">
        <v>3952.5</v>
      </c>
      <c r="E13" s="26">
        <v>3612.3</v>
      </c>
      <c r="F13" s="26">
        <v>6615.3</v>
      </c>
      <c r="G13" s="26">
        <v>7706.1</v>
      </c>
      <c r="H13" s="26">
        <v>7740.7</v>
      </c>
      <c r="I13" s="26">
        <v>7859.2</v>
      </c>
      <c r="J13" s="26">
        <v>10133.799999999999</v>
      </c>
      <c r="K13" s="438">
        <v>1.2894187703583062</v>
      </c>
      <c r="L13" s="334">
        <v>10852.3</v>
      </c>
    </row>
    <row r="14" spans="1:13" ht="12.75" customHeight="1" x14ac:dyDescent="0.25">
      <c r="A14" s="5"/>
      <c r="B14" s="59" t="s">
        <v>407</v>
      </c>
      <c r="C14" s="26">
        <v>1693.1</v>
      </c>
      <c r="D14" s="26">
        <v>2122.4</v>
      </c>
      <c r="E14" s="26">
        <v>2993</v>
      </c>
      <c r="F14" s="26">
        <v>3708.5</v>
      </c>
      <c r="G14" s="26">
        <v>4505.6000000000004</v>
      </c>
      <c r="H14" s="26">
        <v>4788.3</v>
      </c>
      <c r="I14" s="26">
        <v>5191.1000000000004</v>
      </c>
      <c r="J14" s="26">
        <v>6310.7039999999997</v>
      </c>
      <c r="K14" s="438">
        <v>1.2156776020496618</v>
      </c>
      <c r="L14" s="334">
        <v>6147.3</v>
      </c>
    </row>
    <row r="15" spans="1:13" ht="12.75" customHeight="1" x14ac:dyDescent="0.25">
      <c r="A15" s="5"/>
      <c r="B15" s="14" t="s">
        <v>306</v>
      </c>
      <c r="C15" s="26">
        <v>450.5</v>
      </c>
      <c r="D15" s="26">
        <v>469.69999999999948</v>
      </c>
      <c r="E15" s="26">
        <v>445.09999999999945</v>
      </c>
      <c r="F15" s="26">
        <v>669.50000000000068</v>
      </c>
      <c r="G15" s="26">
        <v>1123.2</v>
      </c>
      <c r="H15" s="26">
        <v>601.29999999999995</v>
      </c>
      <c r="I15" s="26">
        <v>1655.3000000000002</v>
      </c>
      <c r="J15" s="26">
        <v>1382.655</v>
      </c>
      <c r="K15" s="438">
        <v>0.83528967558750666</v>
      </c>
      <c r="L15" s="334">
        <v>2848.5</v>
      </c>
    </row>
    <row r="16" spans="1:13" ht="12.75" customHeight="1" x14ac:dyDescent="0.25">
      <c r="A16" s="5"/>
      <c r="B16" s="14" t="s">
        <v>194</v>
      </c>
      <c r="C16" s="26">
        <v>1.5</v>
      </c>
      <c r="D16" s="26">
        <v>2.9</v>
      </c>
      <c r="E16" s="26">
        <v>4</v>
      </c>
      <c r="F16" s="26">
        <v>1.7</v>
      </c>
      <c r="G16" s="26">
        <v>0.8</v>
      </c>
      <c r="H16" s="26">
        <v>0</v>
      </c>
      <c r="I16" s="26">
        <v>4.2</v>
      </c>
      <c r="J16" s="26">
        <v>4.2</v>
      </c>
      <c r="K16" s="438">
        <v>1</v>
      </c>
      <c r="L16" s="334">
        <v>4.2</v>
      </c>
    </row>
    <row r="17" spans="1:22" ht="15" customHeight="1" x14ac:dyDescent="0.25">
      <c r="A17" s="5"/>
      <c r="B17" s="29" t="s">
        <v>738</v>
      </c>
      <c r="C17" s="26">
        <v>5273.8649999999998</v>
      </c>
      <c r="D17" s="26">
        <v>6364</v>
      </c>
      <c r="E17" s="26">
        <v>7700</v>
      </c>
      <c r="F17" s="26">
        <v>9206.7000000000007</v>
      </c>
      <c r="G17" s="26">
        <v>12799.5</v>
      </c>
      <c r="H17" s="26">
        <v>14891</v>
      </c>
      <c r="I17" s="26">
        <v>14692.199999999999</v>
      </c>
      <c r="J17" s="26">
        <v>16038.391684999999</v>
      </c>
      <c r="K17" s="438">
        <v>1.0916262836743307</v>
      </c>
      <c r="L17" s="334">
        <v>21343.5</v>
      </c>
    </row>
    <row r="18" spans="1:22" ht="13.5" customHeight="1" x14ac:dyDescent="0.25">
      <c r="A18" s="5"/>
      <c r="B18" s="14" t="s">
        <v>348</v>
      </c>
      <c r="C18" s="26">
        <v>4095.361530571955</v>
      </c>
      <c r="D18" s="26">
        <v>5237.3</v>
      </c>
      <c r="E18" s="26">
        <v>5927.9</v>
      </c>
      <c r="F18" s="26">
        <v>6726.7</v>
      </c>
      <c r="G18" s="26">
        <v>9326.2999999999993</v>
      </c>
      <c r="H18" s="26">
        <v>11843.4</v>
      </c>
      <c r="I18" s="26">
        <v>12083.8</v>
      </c>
      <c r="J18" s="26">
        <v>12336.731684999999</v>
      </c>
      <c r="K18" s="438">
        <v>1.0209314689915423</v>
      </c>
      <c r="L18" s="334">
        <v>15197.6</v>
      </c>
    </row>
    <row r="19" spans="1:22" ht="12.75" customHeight="1" x14ac:dyDescent="0.25">
      <c r="A19" s="5"/>
      <c r="B19" s="59" t="s">
        <v>161</v>
      </c>
      <c r="C19" s="26">
        <v>1525.7579204113863</v>
      </c>
      <c r="D19" s="26">
        <v>1999.1</v>
      </c>
      <c r="E19" s="26">
        <v>2067.3000000000002</v>
      </c>
      <c r="F19" s="26">
        <v>2094.5</v>
      </c>
      <c r="G19" s="26">
        <v>2360.1999999999998</v>
      </c>
      <c r="H19" s="26">
        <v>2722.3</v>
      </c>
      <c r="I19" s="26">
        <v>3061.7</v>
      </c>
      <c r="J19" s="26">
        <v>3226.953</v>
      </c>
      <c r="K19" s="438">
        <v>1.0539742626645328</v>
      </c>
      <c r="L19" s="334">
        <v>4299.5</v>
      </c>
    </row>
    <row r="20" spans="1:22" ht="12.75" customHeight="1" x14ac:dyDescent="0.25">
      <c r="A20" s="5"/>
      <c r="B20" s="59" t="s">
        <v>162</v>
      </c>
      <c r="C20" s="26">
        <v>876.06883907419228</v>
      </c>
      <c r="D20" s="26">
        <v>844.2</v>
      </c>
      <c r="E20" s="26">
        <v>965.8</v>
      </c>
      <c r="F20" s="26">
        <v>1645.6</v>
      </c>
      <c r="G20" s="26">
        <v>2054.1999999999998</v>
      </c>
      <c r="H20" s="26">
        <v>1816.2</v>
      </c>
      <c r="I20" s="26">
        <v>2651</v>
      </c>
      <c r="J20" s="26">
        <v>3348.9049999999997</v>
      </c>
      <c r="K20" s="438">
        <v>1.2632610335722367</v>
      </c>
      <c r="L20" s="334">
        <v>4305.5</v>
      </c>
    </row>
    <row r="21" spans="1:22" ht="12.75" customHeight="1" x14ac:dyDescent="0.25">
      <c r="A21" s="5"/>
      <c r="B21" s="59" t="s">
        <v>163</v>
      </c>
      <c r="C21" s="26">
        <v>1202.2024453803633</v>
      </c>
      <c r="D21" s="26">
        <v>1793.7</v>
      </c>
      <c r="E21" s="26">
        <v>2299.8000000000002</v>
      </c>
      <c r="F21" s="26">
        <v>2444.5</v>
      </c>
      <c r="G21" s="26">
        <v>2277.1</v>
      </c>
      <c r="H21" s="26">
        <v>4088.5</v>
      </c>
      <c r="I21" s="26">
        <v>4558.3</v>
      </c>
      <c r="J21" s="26">
        <v>4563.1030000000001</v>
      </c>
      <c r="K21" s="438">
        <v>1.0010536822938376</v>
      </c>
      <c r="L21" s="334">
        <v>4417.7</v>
      </c>
    </row>
    <row r="22" spans="1:22" ht="12.75" customHeight="1" x14ac:dyDescent="0.25">
      <c r="A22" s="5"/>
      <c r="B22" s="61" t="s">
        <v>408</v>
      </c>
      <c r="C22" s="26">
        <v>615.08262691309733</v>
      </c>
      <c r="D22" s="26">
        <v>796.3</v>
      </c>
      <c r="E22" s="26">
        <v>1008.1</v>
      </c>
      <c r="F22" s="26">
        <v>1202.8</v>
      </c>
      <c r="G22" s="26">
        <v>1151.0999999999999</v>
      </c>
      <c r="H22" s="26">
        <v>1542.8</v>
      </c>
      <c r="I22" s="26">
        <v>1749.8</v>
      </c>
      <c r="J22" s="26">
        <v>1731.607</v>
      </c>
      <c r="K22" s="79" t="s">
        <v>123</v>
      </c>
      <c r="L22" s="334">
        <v>1781.6</v>
      </c>
    </row>
    <row r="23" spans="1:22" ht="12.75" customHeight="1" x14ac:dyDescent="0.25">
      <c r="A23" s="5"/>
      <c r="B23" s="61" t="s">
        <v>409</v>
      </c>
      <c r="C23" s="26">
        <v>587.11981846726576</v>
      </c>
      <c r="D23" s="26">
        <v>997.4</v>
      </c>
      <c r="E23" s="26">
        <v>1291.5999999999999</v>
      </c>
      <c r="F23" s="26">
        <v>1241.7</v>
      </c>
      <c r="G23" s="26">
        <v>1126</v>
      </c>
      <c r="H23" s="26">
        <v>2545.6999999999998</v>
      </c>
      <c r="I23" s="26">
        <v>2808.5</v>
      </c>
      <c r="J23" s="26">
        <v>2831.4960000000001</v>
      </c>
      <c r="K23" s="79" t="s">
        <v>123</v>
      </c>
      <c r="L23" s="334">
        <v>2636.1</v>
      </c>
    </row>
    <row r="24" spans="1:22" ht="12.75" customHeight="1" x14ac:dyDescent="0.25">
      <c r="A24" s="5"/>
      <c r="B24" s="59" t="s">
        <v>414</v>
      </c>
      <c r="C24" s="26">
        <v>491.33232570601285</v>
      </c>
      <c r="D24" s="26">
        <v>600.29999999999995</v>
      </c>
      <c r="E24" s="26">
        <v>595.1</v>
      </c>
      <c r="F24" s="26">
        <v>542.1</v>
      </c>
      <c r="G24" s="26">
        <v>2634.8</v>
      </c>
      <c r="H24" s="26">
        <v>3216.4</v>
      </c>
      <c r="I24" s="26">
        <v>1812.8</v>
      </c>
      <c r="J24" s="26">
        <v>1197.7706850000002</v>
      </c>
      <c r="K24" s="438">
        <v>0.6607296364739631</v>
      </c>
      <c r="L24" s="334">
        <v>2174.9</v>
      </c>
    </row>
    <row r="25" spans="1:22" ht="12.75" customHeight="1" x14ac:dyDescent="0.25">
      <c r="A25" s="5"/>
      <c r="B25" s="14" t="s">
        <v>349</v>
      </c>
      <c r="C25" s="26">
        <v>1178.5034694280448</v>
      </c>
      <c r="D25" s="26">
        <v>1126.7</v>
      </c>
      <c r="E25" s="26">
        <v>1772.1</v>
      </c>
      <c r="F25" s="26">
        <v>2479.9</v>
      </c>
      <c r="G25" s="26">
        <v>3473.2</v>
      </c>
      <c r="H25" s="26">
        <v>3047.6</v>
      </c>
      <c r="I25" s="26">
        <v>2608.4</v>
      </c>
      <c r="J25" s="26">
        <v>3701.66</v>
      </c>
      <c r="K25" s="438">
        <v>1.4191305014568316</v>
      </c>
      <c r="L25" s="334">
        <v>6145.9</v>
      </c>
    </row>
    <row r="26" spans="1:22" ht="15" customHeight="1" x14ac:dyDescent="0.25">
      <c r="A26" s="5"/>
      <c r="B26" s="397" t="s">
        <v>1146</v>
      </c>
      <c r="C26" s="26">
        <v>586.13500000000022</v>
      </c>
      <c r="D26" s="26">
        <v>183.4</v>
      </c>
      <c r="E26" s="26">
        <v>-645.70000000000005</v>
      </c>
      <c r="F26" s="26">
        <v>1788.3</v>
      </c>
      <c r="G26" s="26">
        <v>536.20000000000073</v>
      </c>
      <c r="H26" s="26">
        <v>-1760.7000000000007</v>
      </c>
      <c r="I26" s="26">
        <v>17.600000000000364</v>
      </c>
      <c r="J26" s="26">
        <v>1792.9673150000017</v>
      </c>
      <c r="K26" s="79" t="s">
        <v>123</v>
      </c>
      <c r="L26" s="334">
        <v>-1491.2000000000007</v>
      </c>
      <c r="M26" s="350"/>
      <c r="O26" s="350"/>
      <c r="P26" s="350"/>
      <c r="Q26" s="350"/>
      <c r="R26" s="350"/>
      <c r="S26" s="350"/>
      <c r="T26" s="350"/>
      <c r="U26" s="350"/>
      <c r="V26" s="350"/>
    </row>
    <row r="27" spans="1:22" ht="15" customHeight="1" x14ac:dyDescent="0.25">
      <c r="A27" s="5"/>
      <c r="B27" s="29" t="s">
        <v>1147</v>
      </c>
      <c r="C27" s="26">
        <v>1175.1000000000001</v>
      </c>
      <c r="D27" s="26">
        <v>212.50000000000011</v>
      </c>
      <c r="E27" s="26">
        <v>759.8</v>
      </c>
      <c r="F27" s="26">
        <v>798.4</v>
      </c>
      <c r="G27" s="26">
        <v>2123</v>
      </c>
      <c r="H27" s="26">
        <v>4029.5</v>
      </c>
      <c r="I27" s="26">
        <v>-17.399999999999977</v>
      </c>
      <c r="J27" s="26">
        <v>-1354.5659999999993</v>
      </c>
      <c r="K27" s="79" t="s">
        <v>123</v>
      </c>
      <c r="L27" s="334">
        <v>1495.4</v>
      </c>
      <c r="M27" s="350"/>
      <c r="O27" s="350"/>
      <c r="P27" s="350"/>
      <c r="Q27" s="350"/>
      <c r="R27" s="350"/>
      <c r="S27" s="350"/>
      <c r="T27" s="350"/>
      <c r="U27" s="350"/>
      <c r="V27" s="350"/>
    </row>
    <row r="28" spans="1:22" ht="13.5" customHeight="1" x14ac:dyDescent="0.25">
      <c r="A28" s="5"/>
      <c r="B28" s="14" t="s">
        <v>411</v>
      </c>
      <c r="C28" s="26">
        <v>547.90000000000009</v>
      </c>
      <c r="D28" s="26">
        <v>772.10000000000014</v>
      </c>
      <c r="E28" s="26">
        <v>1039.7</v>
      </c>
      <c r="F28" s="26">
        <v>290.7</v>
      </c>
      <c r="G28" s="26">
        <v>-143.69999999999999</v>
      </c>
      <c r="H28" s="26">
        <v>-474.5</v>
      </c>
      <c r="I28" s="26">
        <v>638.4</v>
      </c>
      <c r="J28" s="26">
        <v>-1232.2370000000001</v>
      </c>
      <c r="K28" s="79" t="s">
        <v>123</v>
      </c>
      <c r="L28" s="334">
        <v>-623.6</v>
      </c>
    </row>
    <row r="29" spans="1:22" ht="12.75" customHeight="1" x14ac:dyDescent="0.25">
      <c r="A29" s="5"/>
      <c r="B29" s="59" t="s">
        <v>69</v>
      </c>
      <c r="C29" s="26">
        <v>1126.7</v>
      </c>
      <c r="D29" s="26">
        <v>2227.4</v>
      </c>
      <c r="E29" s="26">
        <v>3212.3</v>
      </c>
      <c r="F29" s="26">
        <v>1873.9</v>
      </c>
      <c r="G29" s="26">
        <v>2898.5</v>
      </c>
      <c r="H29" s="26">
        <v>3021.5</v>
      </c>
      <c r="I29" s="26">
        <v>6171.2</v>
      </c>
      <c r="J29" s="26">
        <v>2771.9580000000001</v>
      </c>
      <c r="K29" s="79" t="s">
        <v>123</v>
      </c>
      <c r="L29" s="334">
        <v>7090</v>
      </c>
    </row>
    <row r="30" spans="1:22" ht="12.75" customHeight="1" x14ac:dyDescent="0.25">
      <c r="A30" s="5"/>
      <c r="B30" s="59" t="s">
        <v>70</v>
      </c>
      <c r="C30" s="26">
        <v>-578.79999999999995</v>
      </c>
      <c r="D30" s="26">
        <v>-1455.3</v>
      </c>
      <c r="E30" s="26">
        <v>-2172.5</v>
      </c>
      <c r="F30" s="26">
        <v>-1583.2</v>
      </c>
      <c r="G30" s="26">
        <v>-2162.1</v>
      </c>
      <c r="H30" s="26">
        <v>-3802.8</v>
      </c>
      <c r="I30" s="26">
        <v>-5532.8</v>
      </c>
      <c r="J30" s="26">
        <v>-3582.2950000000001</v>
      </c>
      <c r="K30" s="79" t="s">
        <v>123</v>
      </c>
      <c r="L30" s="334">
        <v>-7713.6</v>
      </c>
    </row>
    <row r="31" spans="1:22" ht="12.75" customHeight="1" x14ac:dyDescent="0.2">
      <c r="A31"/>
      <c r="B31" s="14" t="s">
        <v>412</v>
      </c>
      <c r="C31" s="26">
        <v>627.20000000000005</v>
      </c>
      <c r="D31" s="26">
        <v>-559.6</v>
      </c>
      <c r="E31" s="26">
        <v>-280</v>
      </c>
      <c r="F31" s="26">
        <v>507.6</v>
      </c>
      <c r="G31" s="26">
        <v>2266.6999999999998</v>
      </c>
      <c r="H31" s="26">
        <v>4504</v>
      </c>
      <c r="I31" s="26">
        <v>-655.8</v>
      </c>
      <c r="J31" s="26">
        <v>-122.32899999999935</v>
      </c>
      <c r="K31" s="79" t="s">
        <v>123</v>
      </c>
      <c r="L31" s="334">
        <v>2119</v>
      </c>
    </row>
    <row r="32" spans="1:22" ht="18.75" customHeight="1" x14ac:dyDescent="0.2">
      <c r="A32"/>
      <c r="B32" s="13" t="s">
        <v>25</v>
      </c>
      <c r="C32" s="1"/>
      <c r="D32" s="1"/>
      <c r="E32" s="1"/>
      <c r="F32" s="1"/>
      <c r="G32" s="1"/>
      <c r="H32" s="1"/>
      <c r="I32" s="1"/>
      <c r="J32" s="1"/>
      <c r="K32" s="339"/>
      <c r="L32" s="339"/>
    </row>
    <row r="33" spans="1:12" ht="12.75" customHeight="1" x14ac:dyDescent="0.2">
      <c r="A33"/>
      <c r="B33" s="37" t="s">
        <v>413</v>
      </c>
      <c r="C33" s="183">
        <v>2.0300178726634286</v>
      </c>
      <c r="D33" s="183">
        <v>0.53100151258504702</v>
      </c>
      <c r="E33" s="183">
        <v>-1.6786188088851433</v>
      </c>
      <c r="F33" s="183">
        <v>3.3565460204620257</v>
      </c>
      <c r="G33" s="183">
        <v>0.81755066514674957</v>
      </c>
      <c r="H33" s="183">
        <v>-2.2480172739065782</v>
      </c>
      <c r="I33" s="183">
        <v>1.7270025932023671E-2</v>
      </c>
      <c r="J33" s="183">
        <v>1.7593518196204683</v>
      </c>
      <c r="K33" s="225" t="s">
        <v>123</v>
      </c>
      <c r="L33" s="183">
        <v>-1.4632421971496121</v>
      </c>
    </row>
    <row r="34" spans="1:12" ht="20.25" customHeight="1" x14ac:dyDescent="0.2">
      <c r="A34"/>
      <c r="B34" s="56" t="s">
        <v>993</v>
      </c>
      <c r="C34" s="42"/>
      <c r="D34" s="42"/>
      <c r="E34" s="42"/>
      <c r="F34" s="42"/>
      <c r="G34" s="42"/>
      <c r="H34" s="42"/>
      <c r="I34" s="42"/>
      <c r="J34" s="42"/>
      <c r="K34" s="42"/>
      <c r="L34" s="42"/>
    </row>
    <row r="35" spans="1:12" ht="12.75" x14ac:dyDescent="0.2">
      <c r="A35"/>
      <c r="B35" s="149" t="s">
        <v>1000</v>
      </c>
      <c r="C35" s="58"/>
      <c r="D35" s="58"/>
      <c r="E35" s="58"/>
      <c r="F35" s="58"/>
      <c r="G35" s="58"/>
      <c r="H35" s="58"/>
      <c r="I35" s="58"/>
      <c r="J35" s="58"/>
      <c r="K35" s="58"/>
      <c r="L35" s="58"/>
    </row>
    <row r="36" spans="1:12" x14ac:dyDescent="0.25">
      <c r="A36"/>
    </row>
    <row r="37" spans="1:12" x14ac:dyDescent="0.25">
      <c r="A37"/>
    </row>
    <row r="38" spans="1:12" x14ac:dyDescent="0.25">
      <c r="A38"/>
    </row>
    <row r="39" spans="1:12" x14ac:dyDescent="0.25">
      <c r="A39"/>
    </row>
    <row r="40" spans="1:12" x14ac:dyDescent="0.25">
      <c r="A40"/>
    </row>
    <row r="41" spans="1:12" x14ac:dyDescent="0.25">
      <c r="A41"/>
    </row>
    <row r="42" spans="1:12" x14ac:dyDescent="0.25">
      <c r="A42"/>
    </row>
    <row r="43" spans="1:12" x14ac:dyDescent="0.25">
      <c r="A43"/>
    </row>
    <row r="50" spans="1:1" x14ac:dyDescent="0.25">
      <c r="A50" s="2"/>
    </row>
    <row r="51" spans="1:1" x14ac:dyDescent="0.25">
      <c r="A51" s="2"/>
    </row>
    <row r="52" spans="1:1" x14ac:dyDescent="0.25">
      <c r="A52" s="2"/>
    </row>
    <row r="53" spans="1:1" x14ac:dyDescent="0.25">
      <c r="A53" s="2"/>
    </row>
    <row r="54" spans="1:1" x14ac:dyDescent="0.25">
      <c r="A54" s="2"/>
    </row>
    <row r="55" spans="1:1" x14ac:dyDescent="0.25">
      <c r="A55" s="2"/>
    </row>
    <row r="56" spans="1:1" x14ac:dyDescent="0.25">
      <c r="A56" s="2"/>
    </row>
    <row r="57" spans="1:1" x14ac:dyDescent="0.25">
      <c r="A57" s="2"/>
    </row>
    <row r="58" spans="1:1" x14ac:dyDescent="0.25">
      <c r="A58" s="2"/>
    </row>
    <row r="59" spans="1:1" x14ac:dyDescent="0.25">
      <c r="A59" s="2"/>
    </row>
    <row r="60" spans="1:1" x14ac:dyDescent="0.25">
      <c r="A60" s="2"/>
    </row>
    <row r="61" spans="1:1" x14ac:dyDescent="0.25">
      <c r="A61" s="2"/>
    </row>
    <row r="62" spans="1:1" x14ac:dyDescent="0.25">
      <c r="A62" s="2"/>
    </row>
    <row r="63" spans="1:1" x14ac:dyDescent="0.25">
      <c r="A63" s="2"/>
    </row>
    <row r="64" spans="1:1" x14ac:dyDescent="0.25">
      <c r="A64" s="2"/>
    </row>
    <row r="65" spans="1:1" x14ac:dyDescent="0.25">
      <c r="A65" s="2"/>
    </row>
    <row r="79" spans="1:1" ht="15.75" x14ac:dyDescent="0.25">
      <c r="A79" s="5"/>
    </row>
    <row r="80" spans="1:1" ht="15.75" x14ac:dyDescent="0.25">
      <c r="A80" s="5"/>
    </row>
    <row r="81" spans="1:1" ht="15.75" x14ac:dyDescent="0.25">
      <c r="A81" s="5"/>
    </row>
    <row r="82" spans="1:1" ht="15.75" x14ac:dyDescent="0.25">
      <c r="A82" s="5"/>
    </row>
    <row r="83" spans="1:1" ht="15.75" x14ac:dyDescent="0.25">
      <c r="A83" s="5"/>
    </row>
    <row r="84" spans="1:1" ht="15.75" x14ac:dyDescent="0.25">
      <c r="A84" s="5"/>
    </row>
    <row r="85" spans="1:1" ht="15.75" x14ac:dyDescent="0.25">
      <c r="A85" s="5"/>
    </row>
    <row r="86" spans="1:1" ht="15.75" x14ac:dyDescent="0.25">
      <c r="A86" s="5"/>
    </row>
    <row r="87" spans="1:1" ht="15.75" x14ac:dyDescent="0.25">
      <c r="A87" s="5"/>
    </row>
    <row r="88" spans="1:1" ht="15.75" x14ac:dyDescent="0.25">
      <c r="A88" s="5"/>
    </row>
    <row r="89" spans="1:1" ht="15.75" x14ac:dyDescent="0.25">
      <c r="A89" s="5"/>
    </row>
    <row r="90" spans="1:1" ht="15.75" x14ac:dyDescent="0.25">
      <c r="A90" s="5"/>
    </row>
    <row r="91" spans="1:1" ht="15.75" x14ac:dyDescent="0.25">
      <c r="A91" s="5"/>
    </row>
    <row r="92" spans="1:1" ht="15.75" x14ac:dyDescent="0.25">
      <c r="A92" s="5"/>
    </row>
    <row r="93" spans="1:1" ht="15.75" x14ac:dyDescent="0.25">
      <c r="A93" s="5"/>
    </row>
    <row r="94" spans="1:1" ht="15.75" x14ac:dyDescent="0.25">
      <c r="A94" s="5"/>
    </row>
    <row r="95" spans="1:1" ht="15.75" x14ac:dyDescent="0.25">
      <c r="A95" s="5"/>
    </row>
    <row r="96" spans="1:1" ht="15.75" x14ac:dyDescent="0.25">
      <c r="A96" s="5"/>
    </row>
    <row r="97" spans="1:1" ht="15.75" x14ac:dyDescent="0.25">
      <c r="A97" s="5"/>
    </row>
    <row r="98" spans="1:1" ht="15.75" x14ac:dyDescent="0.25">
      <c r="A98" s="5"/>
    </row>
    <row r="99" spans="1:1" ht="15.75" x14ac:dyDescent="0.25">
      <c r="A99" s="5"/>
    </row>
    <row r="100" spans="1:1" ht="15.75" x14ac:dyDescent="0.25">
      <c r="A100" s="5"/>
    </row>
    <row r="101" spans="1:1" ht="15.75" x14ac:dyDescent="0.25">
      <c r="A101" s="5"/>
    </row>
    <row r="102" spans="1:1" ht="15.75" x14ac:dyDescent="0.25">
      <c r="A102" s="5"/>
    </row>
    <row r="103" spans="1:1" ht="15.75" x14ac:dyDescent="0.25">
      <c r="A103" s="5"/>
    </row>
    <row r="104" spans="1:1" ht="15.75" x14ac:dyDescent="0.25">
      <c r="A104" s="5"/>
    </row>
    <row r="105" spans="1:1" ht="15.75" x14ac:dyDescent="0.25">
      <c r="A105" s="5"/>
    </row>
    <row r="106" spans="1:1" ht="15.75" x14ac:dyDescent="0.25">
      <c r="A106" s="5"/>
    </row>
    <row r="107" spans="1:1" ht="15.75" x14ac:dyDescent="0.25">
      <c r="A107" s="5"/>
    </row>
    <row r="108" spans="1:1" ht="15.75" x14ac:dyDescent="0.25">
      <c r="A108" s="5"/>
    </row>
    <row r="109" spans="1:1" ht="15.75" x14ac:dyDescent="0.25">
      <c r="A109" s="5"/>
    </row>
    <row r="110" spans="1:1" ht="15.75" x14ac:dyDescent="0.25">
      <c r="A110" s="5"/>
    </row>
    <row r="111" spans="1:1" ht="15.75" x14ac:dyDescent="0.25">
      <c r="A111" s="5"/>
    </row>
    <row r="112" spans="1:1" ht="15.75" x14ac:dyDescent="0.25">
      <c r="A112" s="5"/>
    </row>
    <row r="113" spans="1:1" ht="15.75" x14ac:dyDescent="0.25">
      <c r="A113" s="5"/>
    </row>
    <row r="114" spans="1:1" ht="15.75" x14ac:dyDescent="0.25">
      <c r="A114" s="5"/>
    </row>
    <row r="115" spans="1:1" ht="15.75" x14ac:dyDescent="0.25">
      <c r="A115" s="5"/>
    </row>
    <row r="116" spans="1:1" ht="15.75" x14ac:dyDescent="0.25">
      <c r="A116" s="5"/>
    </row>
    <row r="117" spans="1:1" ht="15.75" x14ac:dyDescent="0.25">
      <c r="A117" s="5"/>
    </row>
    <row r="118" spans="1:1" ht="15.75" x14ac:dyDescent="0.25">
      <c r="A118" s="5"/>
    </row>
    <row r="119" spans="1:1" ht="15.75" x14ac:dyDescent="0.25">
      <c r="A119" s="5"/>
    </row>
    <row r="120" spans="1:1" ht="15.75" x14ac:dyDescent="0.25">
      <c r="A120" s="5"/>
    </row>
    <row r="121" spans="1:1" ht="15.75" x14ac:dyDescent="0.25">
      <c r="A121" s="5"/>
    </row>
    <row r="122" spans="1:1" ht="15.75" x14ac:dyDescent="0.25">
      <c r="A122" s="5"/>
    </row>
    <row r="123" spans="1:1" ht="15.75" x14ac:dyDescent="0.25">
      <c r="A123" s="5"/>
    </row>
    <row r="130" spans="1:1" x14ac:dyDescent="0.25">
      <c r="A130" s="2"/>
    </row>
    <row r="131" spans="1:1" x14ac:dyDescent="0.25">
      <c r="A131" s="2"/>
    </row>
    <row r="132" spans="1:1" x14ac:dyDescent="0.25">
      <c r="A132" s="2"/>
    </row>
    <row r="133" spans="1:1" x14ac:dyDescent="0.25">
      <c r="A133" s="2"/>
    </row>
    <row r="134" spans="1:1" x14ac:dyDescent="0.25">
      <c r="A134" s="2"/>
    </row>
    <row r="135" spans="1:1" x14ac:dyDescent="0.25">
      <c r="A135" s="2"/>
    </row>
    <row r="136" spans="1:1" x14ac:dyDescent="0.25">
      <c r="A136" s="2"/>
    </row>
    <row r="137" spans="1:1" x14ac:dyDescent="0.25">
      <c r="A137" s="2"/>
    </row>
    <row r="138" spans="1:1" x14ac:dyDescent="0.25">
      <c r="A138" s="2"/>
    </row>
    <row r="139" spans="1:1" x14ac:dyDescent="0.25">
      <c r="A139" s="2"/>
    </row>
    <row r="140" spans="1:1" x14ac:dyDescent="0.25">
      <c r="A140" s="2"/>
    </row>
    <row r="141" spans="1:1" x14ac:dyDescent="0.25">
      <c r="A141" s="2"/>
    </row>
    <row r="142" spans="1:1" x14ac:dyDescent="0.25">
      <c r="A142" s="2"/>
    </row>
    <row r="143" spans="1:1" x14ac:dyDescent="0.25">
      <c r="A143" s="2"/>
    </row>
    <row r="144" spans="1:1" x14ac:dyDescent="0.25">
      <c r="A144" s="2"/>
    </row>
    <row r="145" spans="1:1" x14ac:dyDescent="0.25">
      <c r="A145" s="2"/>
    </row>
    <row r="146" spans="1:1" x14ac:dyDescent="0.25">
      <c r="A146" s="2"/>
    </row>
    <row r="147" spans="1:1" x14ac:dyDescent="0.25">
      <c r="A147" s="2"/>
    </row>
    <row r="148" spans="1:1" x14ac:dyDescent="0.25">
      <c r="A148" s="2"/>
    </row>
    <row r="149" spans="1:1" x14ac:dyDescent="0.25">
      <c r="A149" s="2"/>
    </row>
    <row r="150" spans="1:1" x14ac:dyDescent="0.25">
      <c r="A150" s="2"/>
    </row>
    <row r="151" spans="1:1" x14ac:dyDescent="0.25">
      <c r="A151" s="2"/>
    </row>
    <row r="152" spans="1:1" x14ac:dyDescent="0.25">
      <c r="A152" s="2"/>
    </row>
    <row r="153" spans="1:1" x14ac:dyDescent="0.25">
      <c r="A153" s="2"/>
    </row>
    <row r="154" spans="1:1" x14ac:dyDescent="0.25">
      <c r="A154" s="2"/>
    </row>
    <row r="155" spans="1:1" x14ac:dyDescent="0.25">
      <c r="A155" s="2"/>
    </row>
    <row r="156" spans="1:1" x14ac:dyDescent="0.25">
      <c r="A156" s="2"/>
    </row>
    <row r="157" spans="1:1" x14ac:dyDescent="0.25">
      <c r="A157" s="2"/>
    </row>
    <row r="158" spans="1:1" x14ac:dyDescent="0.25">
      <c r="A158" s="2"/>
    </row>
    <row r="159" spans="1:1" x14ac:dyDescent="0.25">
      <c r="A159" s="2"/>
    </row>
    <row r="160" spans="1:1" x14ac:dyDescent="0.25">
      <c r="A160" s="2"/>
    </row>
    <row r="161" spans="1:1" x14ac:dyDescent="0.25">
      <c r="A161" s="2"/>
    </row>
    <row r="162" spans="1:1" x14ac:dyDescent="0.25">
      <c r="A162" s="2"/>
    </row>
    <row r="163" spans="1:1" x14ac:dyDescent="0.25">
      <c r="A163" s="2"/>
    </row>
    <row r="164" spans="1:1" x14ac:dyDescent="0.25">
      <c r="A164" s="2"/>
    </row>
    <row r="165" spans="1:1" x14ac:dyDescent="0.25">
      <c r="A165" s="2"/>
    </row>
    <row r="166" spans="1:1" x14ac:dyDescent="0.25">
      <c r="A166" s="2"/>
    </row>
    <row r="167" spans="1:1" x14ac:dyDescent="0.25">
      <c r="A167" s="2"/>
    </row>
    <row r="168" spans="1:1" x14ac:dyDescent="0.25">
      <c r="A168" s="2"/>
    </row>
  </sheetData>
  <mergeCells count="7">
    <mergeCell ref="C9:C10"/>
    <mergeCell ref="D9:D10"/>
    <mergeCell ref="I9:K9"/>
    <mergeCell ref="E9:E10"/>
    <mergeCell ref="F9:F10"/>
    <mergeCell ref="G9:G10"/>
    <mergeCell ref="H9:H10"/>
  </mergeCells>
  <conditionalFormatting sqref="C33:J33">
    <cfRule type="cellIs" dxfId="223" priority="31" operator="notBetween">
      <formula>9999</formula>
      <formula>-9999</formula>
    </cfRule>
  </conditionalFormatting>
  <conditionalFormatting sqref="C11:L31">
    <cfRule type="cellIs" dxfId="222" priority="6" operator="notBetween">
      <formula>9999</formula>
      <formula>-9999</formula>
    </cfRule>
  </conditionalFormatting>
  <conditionalFormatting sqref="K33">
    <cfRule type="cellIs" dxfId="221" priority="7" operator="between">
      <formula>9999</formula>
      <formula>-9999</formula>
    </cfRule>
  </conditionalFormatting>
  <conditionalFormatting sqref="L33">
    <cfRule type="cellIs" dxfId="220" priority="13" operator="notBetween">
      <formula>9999</formula>
      <formula>-9999</formula>
    </cfRule>
  </conditionalFormatting>
  <hyperlinks>
    <hyperlink ref="B5" location="Índice!A10" display="Índice" xr:uid="{00000000-0004-0000-0A00-000000000000}"/>
  </hyperlinks>
  <printOptions horizontalCentered="1"/>
  <pageMargins left="0.36" right="0.25" top="0.51181102362204722" bottom="0.51181102362204722" header="0.23622047244094491" footer="0.23622047244094491"/>
  <pageSetup paperSize="9" orientation="portrait" r:id="rId1"/>
  <headerFooter scaleWithDoc="0" alignWithMargins="0"/>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theme="5" tint="0.79998168889431442"/>
    <pageSetUpPr fitToPage="1"/>
  </sheetPr>
  <dimension ref="A1:K171"/>
  <sheetViews>
    <sheetView showGridLines="0" topLeftCell="A4" zoomScale="120" zoomScaleNormal="120" zoomScalePageLayoutView="120" workbookViewId="0">
      <selection activeCell="F24" sqref="F24"/>
    </sheetView>
  </sheetViews>
  <sheetFormatPr defaultColWidth="8.85546875" defaultRowHeight="13.5" x14ac:dyDescent="0.25"/>
  <cols>
    <col min="1" max="1" width="1.42578125" style="1" bestFit="1" customWidth="1"/>
    <col min="2" max="2" width="33.5703125" style="2" customWidth="1"/>
    <col min="3" max="3" width="7.140625" style="2" customWidth="1"/>
    <col min="4" max="7" width="6.140625" style="2" customWidth="1"/>
    <col min="8" max="8" width="6" style="2" customWidth="1"/>
    <col min="9" max="9" width="6.140625" style="2" customWidth="1"/>
    <col min="10" max="10" width="5.85546875" style="3" customWidth="1"/>
    <col min="11" max="11" width="6" style="2" customWidth="1"/>
    <col min="12" max="16384" width="8.85546875" style="1"/>
  </cols>
  <sheetData>
    <row r="1" spans="1:11" s="11" customFormat="1" ht="12.75" x14ac:dyDescent="0.2"/>
    <row r="2" spans="1:11" s="11" customFormat="1" ht="12.75" x14ac:dyDescent="0.2"/>
    <row r="3" spans="1:11" s="11" customFormat="1" ht="12.75" x14ac:dyDescent="0.2"/>
    <row r="4" spans="1:11" s="11" customFormat="1" ht="12.75" x14ac:dyDescent="0.2"/>
    <row r="5" spans="1:11" s="11" customFormat="1" ht="12.75" x14ac:dyDescent="0.2">
      <c r="B5" s="94" t="s">
        <v>134</v>
      </c>
    </row>
    <row r="6" spans="1:11" s="11" customFormat="1" ht="18.75" x14ac:dyDescent="0.3">
      <c r="B6" s="19" t="s">
        <v>870</v>
      </c>
    </row>
    <row r="7" spans="1:11" s="11" customFormat="1" ht="12.75" x14ac:dyDescent="0.2"/>
    <row r="8" spans="1:11" s="11" customFormat="1" ht="18" customHeight="1" x14ac:dyDescent="0.2">
      <c r="B8" s="272" t="s">
        <v>938</v>
      </c>
      <c r="C8" s="12"/>
      <c r="D8" s="12"/>
      <c r="K8" s="238"/>
    </row>
    <row r="9" spans="1:11" ht="13.5" customHeight="1" x14ac:dyDescent="0.25">
      <c r="A9" s="5"/>
      <c r="B9" s="17"/>
      <c r="C9" s="474">
        <v>2016</v>
      </c>
      <c r="D9" s="474">
        <v>2017</v>
      </c>
      <c r="E9" s="474">
        <v>2018</v>
      </c>
      <c r="F9" s="474">
        <v>2019</v>
      </c>
      <c r="G9" s="474">
        <v>2020</v>
      </c>
      <c r="H9" s="479">
        <v>2021</v>
      </c>
      <c r="I9" s="480"/>
      <c r="J9" s="481"/>
      <c r="K9" s="119">
        <v>2022</v>
      </c>
    </row>
    <row r="10" spans="1:11" ht="13.5" customHeight="1" x14ac:dyDescent="0.25">
      <c r="A10" s="5"/>
      <c r="B10" s="18"/>
      <c r="C10" s="475"/>
      <c r="D10" s="475"/>
      <c r="E10" s="475"/>
      <c r="F10" s="475"/>
      <c r="G10" s="475"/>
      <c r="H10" s="85" t="s">
        <v>62</v>
      </c>
      <c r="I10" s="85" t="s">
        <v>3</v>
      </c>
      <c r="J10" s="96" t="s">
        <v>691</v>
      </c>
      <c r="K10" s="85" t="s">
        <v>62</v>
      </c>
    </row>
    <row r="11" spans="1:11" ht="15" customHeight="1" x14ac:dyDescent="0.25">
      <c r="A11" s="5"/>
      <c r="B11" s="29" t="s">
        <v>737</v>
      </c>
      <c r="C11" s="56">
        <v>17.520735482512649</v>
      </c>
      <c r="D11" s="56">
        <v>17.482494943835249</v>
      </c>
      <c r="E11" s="56">
        <v>22.518781838118404</v>
      </c>
      <c r="F11" s="56">
        <v>21.233247560356457</v>
      </c>
      <c r="G11" s="56">
        <v>22.006739779302638</v>
      </c>
      <c r="I11" s="56">
        <v>24.822018965619424</v>
      </c>
      <c r="J11" s="335"/>
      <c r="K11" s="335">
        <v>21.3</v>
      </c>
    </row>
    <row r="12" spans="1:11" ht="13.5" customHeight="1" x14ac:dyDescent="0.25">
      <c r="A12" s="5"/>
      <c r="B12" s="14" t="s">
        <v>305</v>
      </c>
      <c r="C12" s="56">
        <v>15.704557998446541</v>
      </c>
      <c r="D12" s="56">
        <v>15.806449639110509</v>
      </c>
      <c r="E12" s="56">
        <v>20.781838256065583</v>
      </c>
      <c r="F12" s="56">
        <v>19.70060364108706</v>
      </c>
      <c r="G12" s="56">
        <v>20.605738016589324</v>
      </c>
      <c r="I12" s="56">
        <v>23.638144915478758</v>
      </c>
      <c r="J12" s="335"/>
      <c r="K12" s="335">
        <v>19.7</v>
      </c>
    </row>
    <row r="13" spans="1:11" ht="12.75" customHeight="1" x14ac:dyDescent="0.25">
      <c r="A13" s="5"/>
      <c r="B13" s="59" t="s">
        <v>347</v>
      </c>
      <c r="C13" s="56">
        <v>8.2930313194582084</v>
      </c>
      <c r="D13" s="56">
        <v>9.9161078511570988</v>
      </c>
      <c r="E13" s="56">
        <v>14.275601134884994</v>
      </c>
      <c r="F13" s="56">
        <v>12.817975224105584</v>
      </c>
      <c r="G13" s="56">
        <v>11.268845841570499</v>
      </c>
      <c r="I13" s="56">
        <v>14.319046682916323</v>
      </c>
      <c r="J13" s="335"/>
      <c r="K13" s="335">
        <v>11.2</v>
      </c>
    </row>
    <row r="14" spans="1:11" ht="12.75" customHeight="1" x14ac:dyDescent="0.25">
      <c r="A14" s="5"/>
      <c r="B14" s="59" t="s">
        <v>407</v>
      </c>
      <c r="C14" s="56">
        <v>7.4115266789883325</v>
      </c>
      <c r="D14" s="56">
        <v>5.8903417879534121</v>
      </c>
      <c r="E14" s="56">
        <v>6.5062371211805914</v>
      </c>
      <c r="F14" s="56">
        <v>6.8829527174299034</v>
      </c>
      <c r="G14" s="56">
        <v>9.336892175018825</v>
      </c>
      <c r="I14" s="56">
        <v>9.3193351969439693</v>
      </c>
      <c r="J14" s="335"/>
      <c r="K14" s="335">
        <v>8.4</v>
      </c>
    </row>
    <row r="15" spans="1:11" ht="12.75" customHeight="1" x14ac:dyDescent="0.25">
      <c r="A15" s="5"/>
      <c r="B15" s="14" t="s">
        <v>306</v>
      </c>
      <c r="C15" s="56">
        <v>1.8053021697902609</v>
      </c>
      <c r="D15" s="56">
        <v>1.6533426887007905</v>
      </c>
      <c r="E15" s="56">
        <v>1.7284894318746853</v>
      </c>
      <c r="F15" s="56">
        <v>1.5144830941574465</v>
      </c>
      <c r="G15" s="56">
        <v>1.3732375327241186</v>
      </c>
      <c r="I15" s="56">
        <v>1.1499881435813943</v>
      </c>
      <c r="J15" s="335"/>
      <c r="K15" s="335">
        <v>0.7</v>
      </c>
    </row>
    <row r="16" spans="1:11" ht="12.75" customHeight="1" x14ac:dyDescent="0.25">
      <c r="A16" s="5"/>
      <c r="B16" s="14" t="s">
        <v>194</v>
      </c>
      <c r="C16" s="56">
        <v>1.0875314275844948E-2</v>
      </c>
      <c r="D16" s="56">
        <v>2.2702616023951148E-2</v>
      </c>
      <c r="E16" s="56">
        <v>5.7641933032726292E-3</v>
      </c>
      <c r="F16" s="56">
        <v>9.4047130044038439E-3</v>
      </c>
      <c r="G16" s="56">
        <v>1.2478305613122385E-2</v>
      </c>
      <c r="I16" s="56">
        <v>2.6066081968669566E-3</v>
      </c>
      <c r="J16" s="336"/>
      <c r="K16" s="335">
        <v>0</v>
      </c>
    </row>
    <row r="17" spans="1:11" ht="15" customHeight="1" x14ac:dyDescent="0.25">
      <c r="A17" s="5"/>
      <c r="B17" s="29" t="s">
        <v>738</v>
      </c>
      <c r="C17" s="56">
        <v>22.040902773394723</v>
      </c>
      <c r="D17" s="56">
        <v>24.082999237774406</v>
      </c>
      <c r="E17" s="56">
        <v>20.266384876909267</v>
      </c>
      <c r="F17" s="56">
        <v>20.638480537940023</v>
      </c>
      <c r="G17" s="56">
        <v>24.020738305260593</v>
      </c>
      <c r="I17" s="56">
        <v>21.307600223098166</v>
      </c>
      <c r="J17" s="335"/>
      <c r="K17" s="335">
        <v>21.3</v>
      </c>
    </row>
    <row r="18" spans="1:11" ht="13.5" customHeight="1" x14ac:dyDescent="0.25">
      <c r="A18" s="5"/>
      <c r="B18" s="14" t="s">
        <v>348</v>
      </c>
      <c r="C18" s="56">
        <v>18.07310239616632</v>
      </c>
      <c r="D18" s="56">
        <v>17.513953038934282</v>
      </c>
      <c r="E18" s="56">
        <v>15.737637006002137</v>
      </c>
      <c r="F18" s="56">
        <v>16.984587385504916</v>
      </c>
      <c r="G18" s="56">
        <v>18.492536961007048</v>
      </c>
      <c r="I18" s="56">
        <v>17.103615130314832</v>
      </c>
      <c r="J18" s="335"/>
      <c r="K18" s="335">
        <v>17.600000000000001</v>
      </c>
    </row>
    <row r="19" spans="1:11" ht="12.75" customHeight="1" x14ac:dyDescent="0.25">
      <c r="A19" s="5"/>
      <c r="B19" s="59" t="s">
        <v>161</v>
      </c>
      <c r="C19" s="56">
        <v>8.7381686062594284</v>
      </c>
      <c r="D19" s="56">
        <v>7.5430167819214855</v>
      </c>
      <c r="E19" s="56">
        <v>5.8631757248336562</v>
      </c>
      <c r="F19" s="56">
        <v>6.4830902645185251</v>
      </c>
      <c r="G19" s="56">
        <v>6.4491002985019783</v>
      </c>
      <c r="I19" s="56">
        <v>5.8852473797625207</v>
      </c>
      <c r="J19" s="335"/>
      <c r="K19" s="335">
        <v>4.9000000000000004</v>
      </c>
    </row>
    <row r="20" spans="1:11" ht="12.75" customHeight="1" x14ac:dyDescent="0.25">
      <c r="A20" s="5"/>
      <c r="B20" s="59" t="s">
        <v>162</v>
      </c>
      <c r="C20" s="56">
        <v>3.9039952947000565</v>
      </c>
      <c r="D20" s="56">
        <v>4.2076930585637271</v>
      </c>
      <c r="E20" s="56">
        <v>3.3665534235981904</v>
      </c>
      <c r="F20" s="56">
        <v>2.7377443856268018</v>
      </c>
      <c r="G20" s="56">
        <v>3.0128868902883998</v>
      </c>
      <c r="I20" s="56">
        <v>3.583612341928998</v>
      </c>
      <c r="J20" s="335"/>
      <c r="K20" s="335">
        <v>4.4000000000000004</v>
      </c>
    </row>
    <row r="21" spans="1:11" ht="12.75" customHeight="1" x14ac:dyDescent="0.25">
      <c r="A21" s="5"/>
      <c r="B21" s="59" t="s">
        <v>163</v>
      </c>
      <c r="C21" s="56">
        <v>2.2300501883681623</v>
      </c>
      <c r="D21" s="56">
        <v>3.3898780879805073</v>
      </c>
      <c r="E21" s="56">
        <v>4.6198181898929791</v>
      </c>
      <c r="F21" s="56">
        <v>5.8169771434479909</v>
      </c>
      <c r="G21" s="56">
        <v>7.1744018122647164</v>
      </c>
      <c r="I21" s="56">
        <v>5.515345980188946</v>
      </c>
      <c r="J21" s="335"/>
      <c r="K21" s="335">
        <v>5.5</v>
      </c>
    </row>
    <row r="22" spans="1:11" ht="12.75" customHeight="1" x14ac:dyDescent="0.25">
      <c r="A22" s="5"/>
      <c r="B22" s="61" t="s">
        <v>408</v>
      </c>
      <c r="C22" s="56">
        <v>0.97083811847051527</v>
      </c>
      <c r="D22" s="56">
        <v>1.9149082481342716</v>
      </c>
      <c r="E22" s="56">
        <v>2.3636367726745418</v>
      </c>
      <c r="F22" s="56">
        <v>2.5824044708299243</v>
      </c>
      <c r="G22" s="56">
        <v>3.144844972147169</v>
      </c>
      <c r="I22" s="56">
        <v>2.8900175971808544</v>
      </c>
      <c r="J22" s="335"/>
      <c r="K22" s="335">
        <v>2.2999999999999998</v>
      </c>
    </row>
    <row r="23" spans="1:11" ht="12.75" customHeight="1" x14ac:dyDescent="0.25">
      <c r="A23" s="5"/>
      <c r="B23" s="61" t="s">
        <v>409</v>
      </c>
      <c r="C23" s="56">
        <v>1.2592120698976468</v>
      </c>
      <c r="D23" s="56">
        <v>1.4749698398462356</v>
      </c>
      <c r="E23" s="56">
        <v>2.2561814172184365</v>
      </c>
      <c r="F23" s="56">
        <v>3.234572672618067</v>
      </c>
      <c r="G23" s="56">
        <v>4.0292448824772187</v>
      </c>
      <c r="I23" s="56">
        <v>2.625328383008092</v>
      </c>
      <c r="J23" s="335"/>
      <c r="K23" s="335">
        <v>3.2</v>
      </c>
    </row>
    <row r="24" spans="1:11" ht="12.75" customHeight="1" x14ac:dyDescent="0.25">
      <c r="A24" s="5"/>
      <c r="B24" s="59" t="s">
        <v>414</v>
      </c>
      <c r="C24" s="56">
        <v>3.2008883068386771</v>
      </c>
      <c r="D24" s="56">
        <v>2.3733651104685607</v>
      </c>
      <c r="E24" s="56">
        <v>1.88808966767731</v>
      </c>
      <c r="F24" s="56">
        <v>1.9467755919115957</v>
      </c>
      <c r="G24" s="56">
        <v>1.8564599175922829</v>
      </c>
      <c r="I24" s="56">
        <v>2.119409428434369</v>
      </c>
      <c r="J24" s="335"/>
      <c r="K24" s="335">
        <v>4.4000000000000004</v>
      </c>
    </row>
    <row r="25" spans="1:11" ht="12.75" customHeight="1" x14ac:dyDescent="0.25">
      <c r="A25" s="5"/>
      <c r="B25" s="14" t="s">
        <v>349</v>
      </c>
      <c r="C25" s="56">
        <v>3.967800377228401</v>
      </c>
      <c r="D25" s="56">
        <v>6.5690461988401241</v>
      </c>
      <c r="E25" s="56">
        <v>4.5287478709071305</v>
      </c>
      <c r="F25" s="56">
        <v>3.6538931524351073</v>
      </c>
      <c r="G25" s="56">
        <v>5.5282013442535449</v>
      </c>
      <c r="I25" s="56">
        <v>4.2039850927833333</v>
      </c>
      <c r="J25" s="335"/>
      <c r="K25" s="335">
        <v>3.7</v>
      </c>
    </row>
    <row r="26" spans="1:11" ht="15" customHeight="1" x14ac:dyDescent="0.25">
      <c r="A26" s="5"/>
      <c r="B26" s="121" t="s">
        <v>830</v>
      </c>
      <c r="C26" s="56">
        <v>-4.5201672908820756</v>
      </c>
      <c r="D26" s="56">
        <v>-6.6005042939391547</v>
      </c>
      <c r="E26" s="56">
        <v>2.2523969612091359</v>
      </c>
      <c r="F26" s="56">
        <v>0.5947670224164362</v>
      </c>
      <c r="G26" s="56">
        <v>-2.0143104835982815</v>
      </c>
      <c r="I26" s="56">
        <v>3.5144187425212565</v>
      </c>
      <c r="J26" s="336"/>
      <c r="K26" s="337">
        <v>0</v>
      </c>
    </row>
    <row r="27" spans="1:11" ht="15" customHeight="1" x14ac:dyDescent="0.25">
      <c r="A27" s="5"/>
      <c r="B27" s="103" t="s">
        <v>410</v>
      </c>
      <c r="C27" s="56">
        <v>0.13473306019519019</v>
      </c>
      <c r="D27" s="56">
        <v>0.51278300106272268</v>
      </c>
      <c r="E27" s="56">
        <v>-2.8048564613724611</v>
      </c>
      <c r="F27" s="56">
        <v>-0.83183065021709868</v>
      </c>
      <c r="G27" s="56">
        <v>0.88003250336545635</v>
      </c>
      <c r="I27" s="56">
        <v>-0.76634280987888515</v>
      </c>
      <c r="J27" s="336"/>
      <c r="K27" s="338" t="s">
        <v>123</v>
      </c>
    </row>
    <row r="28" spans="1:11" ht="15" customHeight="1" x14ac:dyDescent="0.25">
      <c r="A28" s="5"/>
      <c r="B28" s="103" t="s">
        <v>831</v>
      </c>
      <c r="C28" s="56">
        <v>-4.3854342306868856</v>
      </c>
      <c r="D28" s="56">
        <v>-6.0877212928764317</v>
      </c>
      <c r="E28" s="56">
        <v>-0.55245950016332535</v>
      </c>
      <c r="F28" s="56">
        <v>-0.2370636278006624</v>
      </c>
      <c r="G28" s="56">
        <v>-1.1342779802328249</v>
      </c>
      <c r="I28" s="56">
        <v>2.7483128970239052</v>
      </c>
      <c r="J28" s="336"/>
      <c r="K28" s="335">
        <v>0</v>
      </c>
    </row>
    <row r="29" spans="1:11" ht="15" customHeight="1" x14ac:dyDescent="0.25">
      <c r="A29" s="5"/>
      <c r="B29" s="29" t="s">
        <v>760</v>
      </c>
      <c r="C29" s="56">
        <v>3.6976068537872822</v>
      </c>
      <c r="D29" s="56">
        <v>5.7995313238576092</v>
      </c>
      <c r="E29" s="56">
        <v>0.81659405129695606</v>
      </c>
      <c r="F29" s="56">
        <v>2.4640348071538072</v>
      </c>
      <c r="G29" s="56">
        <v>2.4906698003792282</v>
      </c>
      <c r="H29" s="1"/>
      <c r="I29" s="56">
        <v>-2.7483128970239052</v>
      </c>
      <c r="J29" s="336"/>
      <c r="K29" s="335">
        <v>0</v>
      </c>
    </row>
    <row r="30" spans="1:11" ht="13.5" customHeight="1" x14ac:dyDescent="0.25">
      <c r="A30" s="5"/>
      <c r="B30" s="14" t="s">
        <v>411</v>
      </c>
      <c r="C30" s="56">
        <v>12.075223950946507</v>
      </c>
      <c r="D30" s="56">
        <v>2.7040789825049645</v>
      </c>
      <c r="E30" s="56">
        <v>2.9670224329711981</v>
      </c>
      <c r="F30" s="56">
        <v>3.371751762302992</v>
      </c>
      <c r="G30" s="56">
        <v>0.90686086043366942</v>
      </c>
      <c r="H30" s="1"/>
      <c r="I30" s="56">
        <v>1.9279422081554143</v>
      </c>
      <c r="J30" s="336"/>
      <c r="K30" s="335">
        <v>3</v>
      </c>
    </row>
    <row r="31" spans="1:11" ht="12.75" customHeight="1" x14ac:dyDescent="0.25">
      <c r="A31" s="5"/>
      <c r="B31" s="59" t="s">
        <v>69</v>
      </c>
      <c r="C31" s="56">
        <v>14.441208990069217</v>
      </c>
      <c r="D31" s="56">
        <v>5.5606603204751659</v>
      </c>
      <c r="E31" s="56">
        <v>8.5594427758063034</v>
      </c>
      <c r="F31" s="56">
        <v>10.41750330484361</v>
      </c>
      <c r="G31" s="56">
        <v>5.8457742221075106</v>
      </c>
      <c r="I31" s="56">
        <v>5.7489928603808389</v>
      </c>
      <c r="J31" s="336"/>
      <c r="K31" s="335">
        <v>7</v>
      </c>
    </row>
    <row r="32" spans="1:11" ht="12.75" customHeight="1" x14ac:dyDescent="0.25">
      <c r="A32" s="5"/>
      <c r="B32" s="59" t="s">
        <v>70</v>
      </c>
      <c r="C32" s="56">
        <v>-2.365985039122712</v>
      </c>
      <c r="D32" s="56">
        <v>-2.856581337970201</v>
      </c>
      <c r="E32" s="56">
        <v>-5.592420342835104</v>
      </c>
      <c r="F32" s="56">
        <v>-7.0454272420921908</v>
      </c>
      <c r="G32" s="56">
        <v>-4.9389133616738405</v>
      </c>
      <c r="I32" s="56">
        <v>-3.8210506522254244</v>
      </c>
      <c r="J32" s="336"/>
      <c r="K32" s="335">
        <v>-4.0999999999999996</v>
      </c>
    </row>
    <row r="33" spans="1:11" ht="12.75" customHeight="1" x14ac:dyDescent="0.2">
      <c r="A33"/>
      <c r="B33" s="59" t="s">
        <v>822</v>
      </c>
      <c r="C33" s="56">
        <v>0</v>
      </c>
      <c r="D33" s="56">
        <v>0</v>
      </c>
      <c r="E33" s="56">
        <v>0</v>
      </c>
      <c r="F33" s="56">
        <v>0</v>
      </c>
      <c r="G33" s="56">
        <v>0</v>
      </c>
      <c r="I33" s="56">
        <v>7.5070316069768346</v>
      </c>
      <c r="J33" s="336"/>
      <c r="K33" s="338" t="s">
        <v>123</v>
      </c>
    </row>
    <row r="34" spans="1:11" ht="12.75" customHeight="1" x14ac:dyDescent="0.2">
      <c r="A34"/>
      <c r="B34" s="14" t="s">
        <v>412</v>
      </c>
      <c r="C34" s="56">
        <v>-8.3776170971592236</v>
      </c>
      <c r="D34" s="56">
        <v>3.0954523413526438</v>
      </c>
      <c r="E34" s="56">
        <v>-2.1504283816742418</v>
      </c>
      <c r="F34" s="56">
        <v>-0.90804125559761262</v>
      </c>
      <c r="G34" s="56">
        <v>1.5834969823052307</v>
      </c>
      <c r="I34" s="56">
        <v>-4.6760181407977859</v>
      </c>
      <c r="J34" s="336"/>
      <c r="K34" s="335">
        <v>-3</v>
      </c>
    </row>
    <row r="35" spans="1:11" ht="18.75" customHeight="1" x14ac:dyDescent="0.2">
      <c r="A35"/>
      <c r="B35" s="13" t="s">
        <v>25</v>
      </c>
      <c r="C35" s="1"/>
      <c r="D35" s="1"/>
      <c r="E35" s="1"/>
      <c r="F35" s="1"/>
      <c r="G35" s="1"/>
      <c r="H35" s="1"/>
      <c r="I35" s="1"/>
      <c r="J35" s="339"/>
      <c r="K35" s="339"/>
    </row>
    <row r="36" spans="1:11" ht="12.75" customHeight="1" x14ac:dyDescent="0.2">
      <c r="A36"/>
      <c r="B36" s="37" t="s">
        <v>413</v>
      </c>
      <c r="C36" s="183">
        <v>-4.5201672908820756</v>
      </c>
      <c r="D36" s="183">
        <v>-6.6005042939391547</v>
      </c>
      <c r="E36" s="183">
        <v>2.2523969612091359</v>
      </c>
      <c r="F36" s="183">
        <v>0.5947670224164362</v>
      </c>
      <c r="G36" s="183">
        <v>-2.0143104835982815</v>
      </c>
      <c r="H36" s="183"/>
      <c r="I36" s="183">
        <v>3.5144187425212565</v>
      </c>
      <c r="J36" s="124" t="s">
        <v>123</v>
      </c>
      <c r="K36" s="183">
        <v>0</v>
      </c>
    </row>
    <row r="37" spans="1:11" ht="20.25" customHeight="1" x14ac:dyDescent="0.2">
      <c r="A37"/>
      <c r="B37" s="42" t="s">
        <v>415</v>
      </c>
      <c r="C37" s="42"/>
      <c r="D37" s="42"/>
      <c r="E37" s="42"/>
      <c r="F37" s="42"/>
      <c r="G37" s="42"/>
      <c r="H37" s="42"/>
      <c r="I37" s="42"/>
      <c r="J37" s="42"/>
      <c r="K37" s="42"/>
    </row>
    <row r="38" spans="1:11" ht="12.75" x14ac:dyDescent="0.2">
      <c r="A38"/>
      <c r="B38" s="58" t="s">
        <v>416</v>
      </c>
      <c r="C38" s="58"/>
      <c r="D38" s="58"/>
      <c r="E38" s="58"/>
      <c r="F38" s="58"/>
      <c r="G38" s="58"/>
      <c r="H38" s="58"/>
      <c r="I38" s="58"/>
      <c r="J38" s="58"/>
      <c r="K38" s="58"/>
    </row>
    <row r="39" spans="1:11" x14ac:dyDescent="0.25">
      <c r="A39"/>
    </row>
    <row r="40" spans="1:11" x14ac:dyDescent="0.25">
      <c r="A40"/>
    </row>
    <row r="41" spans="1:11" x14ac:dyDescent="0.25">
      <c r="A41"/>
    </row>
    <row r="42" spans="1:11" x14ac:dyDescent="0.25">
      <c r="A42"/>
    </row>
    <row r="43" spans="1:11" x14ac:dyDescent="0.25">
      <c r="A43"/>
    </row>
    <row r="44" spans="1:11" x14ac:dyDescent="0.25">
      <c r="A44"/>
    </row>
    <row r="45" spans="1:11" x14ac:dyDescent="0.25">
      <c r="A45"/>
    </row>
    <row r="46" spans="1:11" x14ac:dyDescent="0.25">
      <c r="A46"/>
    </row>
    <row r="53" spans="1:1" x14ac:dyDescent="0.25">
      <c r="A53" s="2"/>
    </row>
    <row r="54" spans="1:1" x14ac:dyDescent="0.25">
      <c r="A54" s="2"/>
    </row>
    <row r="55" spans="1:1" x14ac:dyDescent="0.25">
      <c r="A55" s="2"/>
    </row>
    <row r="56" spans="1:1" x14ac:dyDescent="0.25">
      <c r="A56" s="2"/>
    </row>
    <row r="57" spans="1:1" x14ac:dyDescent="0.25">
      <c r="A57" s="2"/>
    </row>
    <row r="58" spans="1:1" x14ac:dyDescent="0.25">
      <c r="A58" s="2"/>
    </row>
    <row r="59" spans="1:1" x14ac:dyDescent="0.25">
      <c r="A59" s="2"/>
    </row>
    <row r="60" spans="1:1" x14ac:dyDescent="0.25">
      <c r="A60" s="2"/>
    </row>
    <row r="61" spans="1:1" x14ac:dyDescent="0.25">
      <c r="A61" s="2"/>
    </row>
    <row r="62" spans="1:1" x14ac:dyDescent="0.25">
      <c r="A62" s="2"/>
    </row>
    <row r="63" spans="1:1" x14ac:dyDescent="0.25">
      <c r="A63" s="2"/>
    </row>
    <row r="64" spans="1:1" x14ac:dyDescent="0.25">
      <c r="A64" s="2"/>
    </row>
    <row r="65" spans="1:1" x14ac:dyDescent="0.25">
      <c r="A65" s="2"/>
    </row>
    <row r="66" spans="1:1" x14ac:dyDescent="0.25">
      <c r="A66" s="2"/>
    </row>
    <row r="67" spans="1:1" x14ac:dyDescent="0.25">
      <c r="A67" s="2"/>
    </row>
    <row r="68" spans="1:1" x14ac:dyDescent="0.25">
      <c r="A68" s="2"/>
    </row>
    <row r="82" spans="1:1" ht="15.75" x14ac:dyDescent="0.25">
      <c r="A82" s="5"/>
    </row>
    <row r="83" spans="1:1" ht="15.75" x14ac:dyDescent="0.25">
      <c r="A83" s="5"/>
    </row>
    <row r="84" spans="1:1" ht="15.75" x14ac:dyDescent="0.25">
      <c r="A84" s="5"/>
    </row>
    <row r="85" spans="1:1" ht="15.75" x14ac:dyDescent="0.25">
      <c r="A85" s="5"/>
    </row>
    <row r="86" spans="1:1" ht="15.75" x14ac:dyDescent="0.25">
      <c r="A86" s="5"/>
    </row>
    <row r="87" spans="1:1" ht="15.75" x14ac:dyDescent="0.25">
      <c r="A87" s="5"/>
    </row>
    <row r="88" spans="1:1" ht="15.75" x14ac:dyDescent="0.25">
      <c r="A88" s="5"/>
    </row>
    <row r="89" spans="1:1" ht="15.75" x14ac:dyDescent="0.25">
      <c r="A89" s="5"/>
    </row>
    <row r="90" spans="1:1" ht="15.75" x14ac:dyDescent="0.25">
      <c r="A90" s="5"/>
    </row>
    <row r="91" spans="1:1" ht="15.75" x14ac:dyDescent="0.25">
      <c r="A91" s="5"/>
    </row>
    <row r="92" spans="1:1" ht="15.75" x14ac:dyDescent="0.25">
      <c r="A92" s="5"/>
    </row>
    <row r="93" spans="1:1" ht="15.75" x14ac:dyDescent="0.25">
      <c r="A93" s="5"/>
    </row>
    <row r="94" spans="1:1" ht="15.75" x14ac:dyDescent="0.25">
      <c r="A94" s="5"/>
    </row>
    <row r="95" spans="1:1" ht="15.75" x14ac:dyDescent="0.25">
      <c r="A95" s="5"/>
    </row>
    <row r="96" spans="1:1" ht="15.75" x14ac:dyDescent="0.25">
      <c r="A96" s="5"/>
    </row>
    <row r="97" spans="1:1" ht="15.75" x14ac:dyDescent="0.25">
      <c r="A97" s="5"/>
    </row>
    <row r="98" spans="1:1" ht="15.75" x14ac:dyDescent="0.25">
      <c r="A98" s="5"/>
    </row>
    <row r="99" spans="1:1" ht="15.75" x14ac:dyDescent="0.25">
      <c r="A99" s="5"/>
    </row>
    <row r="100" spans="1:1" ht="15.75" x14ac:dyDescent="0.25">
      <c r="A100" s="5"/>
    </row>
    <row r="101" spans="1:1" ht="15.75" x14ac:dyDescent="0.25">
      <c r="A101" s="5"/>
    </row>
    <row r="102" spans="1:1" ht="15.75" x14ac:dyDescent="0.25">
      <c r="A102" s="5"/>
    </row>
    <row r="103" spans="1:1" ht="15.75" x14ac:dyDescent="0.25">
      <c r="A103" s="5"/>
    </row>
    <row r="104" spans="1:1" ht="15.75" x14ac:dyDescent="0.25">
      <c r="A104" s="5"/>
    </row>
    <row r="105" spans="1:1" ht="15.75" x14ac:dyDescent="0.25">
      <c r="A105" s="5"/>
    </row>
    <row r="106" spans="1:1" ht="15.75" x14ac:dyDescent="0.25">
      <c r="A106" s="5"/>
    </row>
    <row r="107" spans="1:1" ht="15.75" x14ac:dyDescent="0.25">
      <c r="A107" s="5"/>
    </row>
    <row r="108" spans="1:1" ht="15.75" x14ac:dyDescent="0.25">
      <c r="A108" s="5"/>
    </row>
    <row r="109" spans="1:1" ht="15.75" x14ac:dyDescent="0.25">
      <c r="A109" s="5"/>
    </row>
    <row r="110" spans="1:1" ht="15.75" x14ac:dyDescent="0.25">
      <c r="A110" s="5"/>
    </row>
    <row r="111" spans="1:1" ht="15.75" x14ac:dyDescent="0.25">
      <c r="A111" s="5"/>
    </row>
    <row r="112" spans="1:1" ht="15.75" x14ac:dyDescent="0.25">
      <c r="A112" s="5"/>
    </row>
    <row r="113" spans="1:1" ht="15.75" x14ac:dyDescent="0.25">
      <c r="A113" s="5"/>
    </row>
    <row r="114" spans="1:1" ht="15.75" x14ac:dyDescent="0.25">
      <c r="A114" s="5"/>
    </row>
    <row r="115" spans="1:1" ht="15.75" x14ac:dyDescent="0.25">
      <c r="A115" s="5"/>
    </row>
    <row r="116" spans="1:1" ht="15.75" x14ac:dyDescent="0.25">
      <c r="A116" s="5"/>
    </row>
    <row r="117" spans="1:1" ht="15.75" x14ac:dyDescent="0.25">
      <c r="A117" s="5"/>
    </row>
    <row r="118" spans="1:1" ht="15.75" x14ac:dyDescent="0.25">
      <c r="A118" s="5"/>
    </row>
    <row r="119" spans="1:1" ht="15.75" x14ac:dyDescent="0.25">
      <c r="A119" s="5"/>
    </row>
    <row r="120" spans="1:1" ht="15.75" x14ac:dyDescent="0.25">
      <c r="A120" s="5"/>
    </row>
    <row r="121" spans="1:1" ht="15.75" x14ac:dyDescent="0.25">
      <c r="A121" s="5"/>
    </row>
    <row r="122" spans="1:1" ht="15.75" x14ac:dyDescent="0.25">
      <c r="A122" s="5"/>
    </row>
    <row r="123" spans="1:1" ht="15.75" x14ac:dyDescent="0.25">
      <c r="A123" s="5"/>
    </row>
    <row r="124" spans="1:1" ht="15.75" x14ac:dyDescent="0.25">
      <c r="A124" s="5"/>
    </row>
    <row r="125" spans="1:1" ht="15.75" x14ac:dyDescent="0.25">
      <c r="A125" s="5"/>
    </row>
    <row r="126" spans="1:1" ht="15.75" x14ac:dyDescent="0.25">
      <c r="A126" s="5"/>
    </row>
    <row r="133" spans="1:1" x14ac:dyDescent="0.25">
      <c r="A133" s="2"/>
    </row>
    <row r="134" spans="1:1" x14ac:dyDescent="0.25">
      <c r="A134" s="2"/>
    </row>
    <row r="135" spans="1:1" x14ac:dyDescent="0.25">
      <c r="A135" s="2"/>
    </row>
    <row r="136" spans="1:1" x14ac:dyDescent="0.25">
      <c r="A136" s="2"/>
    </row>
    <row r="137" spans="1:1" x14ac:dyDescent="0.25">
      <c r="A137" s="2"/>
    </row>
    <row r="138" spans="1:1" x14ac:dyDescent="0.25">
      <c r="A138" s="2"/>
    </row>
    <row r="139" spans="1:1" x14ac:dyDescent="0.25">
      <c r="A139" s="2"/>
    </row>
    <row r="140" spans="1:1" x14ac:dyDescent="0.25">
      <c r="A140" s="2"/>
    </row>
    <row r="141" spans="1:1" x14ac:dyDescent="0.25">
      <c r="A141" s="2"/>
    </row>
    <row r="142" spans="1:1" x14ac:dyDescent="0.25">
      <c r="A142" s="2"/>
    </row>
    <row r="143" spans="1:1" x14ac:dyDescent="0.25">
      <c r="A143" s="2"/>
    </row>
    <row r="144" spans="1:1" x14ac:dyDescent="0.25">
      <c r="A144" s="2"/>
    </row>
    <row r="145" spans="1:1" x14ac:dyDescent="0.25">
      <c r="A145" s="2"/>
    </row>
    <row r="146" spans="1:1" x14ac:dyDescent="0.25">
      <c r="A146" s="2"/>
    </row>
    <row r="147" spans="1:1" x14ac:dyDescent="0.25">
      <c r="A147" s="2"/>
    </row>
    <row r="148" spans="1:1" x14ac:dyDescent="0.25">
      <c r="A148" s="2"/>
    </row>
    <row r="149" spans="1:1" x14ac:dyDescent="0.25">
      <c r="A149" s="2"/>
    </row>
    <row r="150" spans="1:1" x14ac:dyDescent="0.25">
      <c r="A150" s="2"/>
    </row>
    <row r="151" spans="1:1" x14ac:dyDescent="0.25">
      <c r="A151" s="2"/>
    </row>
    <row r="152" spans="1:1" x14ac:dyDescent="0.25">
      <c r="A152" s="2"/>
    </row>
    <row r="153" spans="1:1" x14ac:dyDescent="0.25">
      <c r="A153" s="2"/>
    </row>
    <row r="154" spans="1:1" x14ac:dyDescent="0.25">
      <c r="A154" s="2"/>
    </row>
    <row r="155" spans="1:1" x14ac:dyDescent="0.25">
      <c r="A155" s="2"/>
    </row>
    <row r="156" spans="1:1" x14ac:dyDescent="0.25">
      <c r="A156" s="2"/>
    </row>
    <row r="157" spans="1:1" x14ac:dyDescent="0.25">
      <c r="A157" s="2"/>
    </row>
    <row r="158" spans="1:1" x14ac:dyDescent="0.25">
      <c r="A158" s="2"/>
    </row>
    <row r="159" spans="1:1" x14ac:dyDescent="0.25">
      <c r="A159" s="2"/>
    </row>
    <row r="160" spans="1:1" x14ac:dyDescent="0.25">
      <c r="A160" s="2"/>
    </row>
    <row r="161" spans="1:1" x14ac:dyDescent="0.25">
      <c r="A161" s="2"/>
    </row>
    <row r="162" spans="1:1" x14ac:dyDescent="0.25">
      <c r="A162" s="2"/>
    </row>
    <row r="163" spans="1:1" x14ac:dyDescent="0.25">
      <c r="A163" s="2"/>
    </row>
    <row r="164" spans="1:1" x14ac:dyDescent="0.25">
      <c r="A164" s="2"/>
    </row>
    <row r="165" spans="1:1" x14ac:dyDescent="0.25">
      <c r="A165" s="2"/>
    </row>
    <row r="166" spans="1:1" x14ac:dyDescent="0.25">
      <c r="A166" s="2"/>
    </row>
    <row r="167" spans="1:1" x14ac:dyDescent="0.25">
      <c r="A167" s="2"/>
    </row>
    <row r="168" spans="1:1" x14ac:dyDescent="0.25">
      <c r="A168" s="2"/>
    </row>
    <row r="169" spans="1:1" x14ac:dyDescent="0.25">
      <c r="A169" s="2"/>
    </row>
    <row r="170" spans="1:1" x14ac:dyDescent="0.25">
      <c r="A170" s="2"/>
    </row>
    <row r="171" spans="1:1" x14ac:dyDescent="0.25">
      <c r="A171" s="2"/>
    </row>
  </sheetData>
  <mergeCells count="6">
    <mergeCell ref="H9:J9"/>
    <mergeCell ref="C9:C10"/>
    <mergeCell ref="D9:D10"/>
    <mergeCell ref="E9:E10"/>
    <mergeCell ref="F9:F10"/>
    <mergeCell ref="G9:G10"/>
  </mergeCells>
  <conditionalFormatting sqref="C11:G34 I11:I34 C36:I36">
    <cfRule type="cellIs" dxfId="219" priority="8" operator="notBetween">
      <formula>9999</formula>
      <formula>-9999</formula>
    </cfRule>
  </conditionalFormatting>
  <conditionalFormatting sqref="J16">
    <cfRule type="cellIs" dxfId="218" priority="3" operator="between">
      <formula>9999</formula>
      <formula>-9999</formula>
    </cfRule>
  </conditionalFormatting>
  <conditionalFormatting sqref="J26:J34">
    <cfRule type="cellIs" dxfId="217" priority="4" operator="between">
      <formula>9999</formula>
      <formula>-9999</formula>
    </cfRule>
  </conditionalFormatting>
  <conditionalFormatting sqref="J36">
    <cfRule type="cellIs" dxfId="216" priority="2" operator="between">
      <formula>9999</formula>
      <formula>-9999</formula>
    </cfRule>
  </conditionalFormatting>
  <conditionalFormatting sqref="K11:K34">
    <cfRule type="cellIs" dxfId="215" priority="1" operator="notBetween">
      <formula>9999</formula>
      <formula>-9999</formula>
    </cfRule>
  </conditionalFormatting>
  <conditionalFormatting sqref="K36">
    <cfRule type="cellIs" dxfId="214" priority="7" operator="notBetween">
      <formula>9999</formula>
      <formula>-9999</formula>
    </cfRule>
  </conditionalFormatting>
  <hyperlinks>
    <hyperlink ref="B5" location="Índice!A10" display="Índice" xr:uid="{00000000-0004-0000-0B00-000000000000}"/>
  </hyperlinks>
  <printOptions horizontalCentered="1"/>
  <pageMargins left="0.36" right="0.25" top="0.51181102362204722" bottom="0.51181102362204722" header="0.23622047244094491" footer="0.23622047244094491"/>
  <pageSetup paperSize="9" scale="84" orientation="portrait" r:id="rId1"/>
  <headerFooter scaleWithDoc="0"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A1:AC171"/>
  <sheetViews>
    <sheetView showGridLines="0"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36.42578125" style="2" customWidth="1"/>
    <col min="3" max="9" width="6.85546875" style="2" customWidth="1"/>
    <col min="10" max="11" width="5.85546875" style="3" customWidth="1"/>
    <col min="12" max="12" width="6.85546875" style="2" customWidth="1"/>
    <col min="13" max="14" width="5.85546875" style="3" customWidth="1"/>
    <col min="15" max="16384" width="8.85546875" style="1"/>
  </cols>
  <sheetData>
    <row r="1" spans="2:14" s="11" customFormat="1" ht="12.75" x14ac:dyDescent="0.2"/>
    <row r="2" spans="2:14" s="11" customFormat="1" ht="12.75" x14ac:dyDescent="0.2"/>
    <row r="3" spans="2:14" s="11" customFormat="1" ht="12.75" x14ac:dyDescent="0.2"/>
    <row r="4" spans="2:14" s="11" customFormat="1" ht="12.75" x14ac:dyDescent="0.2"/>
    <row r="5" spans="2:14" s="11" customFormat="1" ht="12.75" x14ac:dyDescent="0.2">
      <c r="B5" s="94" t="s">
        <v>134</v>
      </c>
    </row>
    <row r="6" spans="2:14" s="11" customFormat="1" ht="18.75" x14ac:dyDescent="0.3">
      <c r="B6" s="19" t="s">
        <v>1201</v>
      </c>
    </row>
    <row r="7" spans="2:14" s="11" customFormat="1" ht="12.75" x14ac:dyDescent="0.2"/>
    <row r="8" spans="2:14" s="11" customFormat="1" ht="18" customHeight="1" x14ac:dyDescent="0.2">
      <c r="B8" s="127" t="s">
        <v>417</v>
      </c>
    </row>
    <row r="9" spans="2:14" s="5" customFormat="1" ht="13.5" customHeight="1" x14ac:dyDescent="0.25">
      <c r="B9" s="17"/>
      <c r="C9" s="482">
        <v>2018</v>
      </c>
      <c r="D9" s="482">
        <v>2019</v>
      </c>
      <c r="E9" s="482">
        <v>2020</v>
      </c>
      <c r="F9" s="482">
        <v>2021</v>
      </c>
      <c r="G9" s="482">
        <v>2022</v>
      </c>
      <c r="H9" s="482">
        <v>2023</v>
      </c>
      <c r="I9" s="125">
        <v>2024</v>
      </c>
      <c r="J9" s="484" t="s">
        <v>1211</v>
      </c>
      <c r="K9" s="484"/>
      <c r="L9" s="152" t="s">
        <v>1219</v>
      </c>
      <c r="M9" s="484" t="s">
        <v>1220</v>
      </c>
      <c r="N9" s="484"/>
    </row>
    <row r="10" spans="2:14" s="5" customFormat="1" ht="13.5" customHeight="1" x14ac:dyDescent="0.25">
      <c r="B10" s="18"/>
      <c r="C10" s="483"/>
      <c r="D10" s="483"/>
      <c r="E10" s="483"/>
      <c r="F10" s="483"/>
      <c r="G10" s="483"/>
      <c r="H10" s="483"/>
      <c r="I10" s="63" t="s">
        <v>3</v>
      </c>
      <c r="J10" s="169" t="s">
        <v>72</v>
      </c>
      <c r="K10" s="169" t="s">
        <v>73</v>
      </c>
      <c r="L10" s="63" t="s">
        <v>3</v>
      </c>
      <c r="M10" s="169" t="s">
        <v>72</v>
      </c>
      <c r="N10" s="169" t="s">
        <v>73</v>
      </c>
    </row>
    <row r="11" spans="2:14" s="5" customFormat="1" ht="15" customHeight="1" x14ac:dyDescent="0.25">
      <c r="B11" s="159" t="s">
        <v>352</v>
      </c>
      <c r="C11" s="176">
        <v>4218.1117540265013</v>
      </c>
      <c r="D11" s="176">
        <v>7020.5928773872756</v>
      </c>
      <c r="E11" s="176">
        <v>7310.4992545148407</v>
      </c>
      <c r="F11" s="176">
        <v>5912.8176214001724</v>
      </c>
      <c r="G11" s="176">
        <v>6104.7859459415595</v>
      </c>
      <c r="H11" s="176">
        <v>10614.151317132921</v>
      </c>
      <c r="I11" s="176">
        <v>12378.080763037813</v>
      </c>
      <c r="J11" s="177">
        <v>16.618657424429518</v>
      </c>
      <c r="K11" s="177">
        <v>11.275474250258821</v>
      </c>
      <c r="L11" s="176">
        <v>11951.722737775166</v>
      </c>
      <c r="M11" s="177">
        <v>-3.4444598756844025</v>
      </c>
      <c r="N11" s="177">
        <v>-2.5965109066169134</v>
      </c>
    </row>
    <row r="12" spans="2:14" s="5" customFormat="1" ht="13.5" customHeight="1" x14ac:dyDescent="0.25">
      <c r="B12" s="131" t="s">
        <v>418</v>
      </c>
      <c r="C12" s="186">
        <v>13.722705026315801</v>
      </c>
      <c r="D12" s="186">
        <v>14.91837331873929</v>
      </c>
      <c r="E12" s="186">
        <v>11.246011868139346</v>
      </c>
      <c r="F12" s="186">
        <v>10.499902408342194</v>
      </c>
      <c r="G12" s="186">
        <v>12.101522785608747</v>
      </c>
      <c r="H12" s="186">
        <v>12.807560717709009</v>
      </c>
      <c r="I12" s="186">
        <v>13.557591431659414</v>
      </c>
      <c r="J12" s="184">
        <v>5.8561558323384499</v>
      </c>
      <c r="K12" s="184">
        <v>4.7943822365937279E-3</v>
      </c>
      <c r="L12" s="186">
        <v>13.105633979981434</v>
      </c>
      <c r="M12" s="184">
        <v>-3.3336116813682648</v>
      </c>
      <c r="N12" s="187">
        <v>-2.7524108450538735E-3</v>
      </c>
    </row>
    <row r="13" spans="2:14" s="5" customFormat="1" ht="12.75" customHeight="1" x14ac:dyDescent="0.25">
      <c r="B13" s="64" t="s">
        <v>419</v>
      </c>
      <c r="C13" s="277">
        <v>3526.5610729673213</v>
      </c>
      <c r="D13" s="277">
        <v>5712.6980778051657</v>
      </c>
      <c r="E13" s="277">
        <v>5782.656295404111</v>
      </c>
      <c r="F13" s="277">
        <v>4868.9050062438228</v>
      </c>
      <c r="G13" s="277">
        <v>4930.1348610673194</v>
      </c>
      <c r="H13" s="277">
        <v>8657.6685711798309</v>
      </c>
      <c r="I13" s="277">
        <v>10512.383845347924</v>
      </c>
      <c r="J13" s="184">
        <v>21.422802904955041</v>
      </c>
      <c r="K13" s="184">
        <v>11.855799767952647</v>
      </c>
      <c r="L13" s="277">
        <v>9915.9942439313945</v>
      </c>
      <c r="M13" s="184">
        <v>-5.6732099035791128</v>
      </c>
      <c r="N13" s="187">
        <v>-3.6319994298617888</v>
      </c>
    </row>
    <row r="14" spans="2:14" s="5" customFormat="1" ht="12.75" customHeight="1" x14ac:dyDescent="0.25">
      <c r="B14" s="65" t="s">
        <v>671</v>
      </c>
      <c r="C14" s="277">
        <v>3285.4532823093664</v>
      </c>
      <c r="D14" s="277">
        <v>5647.7293391037101</v>
      </c>
      <c r="E14" s="277">
        <v>5695.3311566849379</v>
      </c>
      <c r="F14" s="277">
        <v>5472.8127458893878</v>
      </c>
      <c r="G14" s="277">
        <v>5230.3685220979733</v>
      </c>
      <c r="H14" s="277">
        <v>8781.2578523752454</v>
      </c>
      <c r="I14" s="277">
        <v>10930.27907948621</v>
      </c>
      <c r="J14" s="184">
        <v>24.472817712893779</v>
      </c>
      <c r="K14" s="184">
        <v>13.737076369921772</v>
      </c>
      <c r="L14" s="277">
        <v>10379.077906934712</v>
      </c>
      <c r="M14" s="184">
        <v>-5.0428828810600512</v>
      </c>
      <c r="N14" s="187">
        <v>-3.3568029014777965</v>
      </c>
    </row>
    <row r="15" spans="2:14" s="5" customFormat="1" ht="12.75" customHeight="1" x14ac:dyDescent="0.25">
      <c r="B15" s="131" t="s">
        <v>418</v>
      </c>
      <c r="C15" s="186">
        <v>10.646075047906775</v>
      </c>
      <c r="D15" s="186">
        <v>11.711765079731558</v>
      </c>
      <c r="E15" s="186">
        <v>8.767386597384899</v>
      </c>
      <c r="F15" s="186">
        <v>9.718547638437423</v>
      </c>
      <c r="G15" s="186">
        <v>10.368164323497362</v>
      </c>
      <c r="H15" s="186">
        <v>10.595900676544552</v>
      </c>
      <c r="I15" s="186">
        <v>11.971828333532397</v>
      </c>
      <c r="J15" s="184">
        <v>12.985471447780217</v>
      </c>
      <c r="K15" s="184">
        <v>8.7952706399924158E-3</v>
      </c>
      <c r="L15" s="186">
        <v>11.381153920854704</v>
      </c>
      <c r="M15" s="184">
        <v>-4.9338697166517846</v>
      </c>
      <c r="N15" s="187">
        <v>-3.5971940573474056E-3</v>
      </c>
    </row>
    <row r="16" spans="2:14" s="5" customFormat="1" ht="12.75" customHeight="1" x14ac:dyDescent="0.25">
      <c r="B16" s="66" t="s">
        <v>420</v>
      </c>
      <c r="C16" s="277">
        <v>4990.2506386302966</v>
      </c>
      <c r="D16" s="277">
        <v>8299.8481366629403</v>
      </c>
      <c r="E16" s="277">
        <v>9665.1550052041384</v>
      </c>
      <c r="F16" s="277">
        <v>8606.7010000075334</v>
      </c>
      <c r="G16" s="277">
        <v>7384.413790053869</v>
      </c>
      <c r="H16" s="277">
        <v>12205.384379205612</v>
      </c>
      <c r="I16" s="277">
        <v>14380.016969540588</v>
      </c>
      <c r="J16" s="184">
        <v>17.8169939001668</v>
      </c>
      <c r="K16" s="184">
        <v>13.900790552037604</v>
      </c>
      <c r="L16" s="277">
        <v>13777.137789543312</v>
      </c>
      <c r="M16" s="184">
        <v>-4.1924789190046159</v>
      </c>
      <c r="N16" s="187">
        <v>-3.6715208193181588</v>
      </c>
    </row>
    <row r="17" spans="1:29" s="5" customFormat="1" ht="12.75" customHeight="1" x14ac:dyDescent="0.25">
      <c r="B17" s="131" t="s">
        <v>418</v>
      </c>
      <c r="C17" s="186">
        <v>16.170244481266778</v>
      </c>
      <c r="D17" s="186">
        <v>17.211496114201278</v>
      </c>
      <c r="E17" s="186">
        <v>14.878529118506529</v>
      </c>
      <c r="F17" s="186">
        <v>15.508100277320363</v>
      </c>
      <c r="G17" s="186">
        <v>14.660603008697533</v>
      </c>
      <c r="H17" s="186">
        <v>14.7276213471091</v>
      </c>
      <c r="I17" s="186">
        <v>15.750292681521817</v>
      </c>
      <c r="J17" s="184">
        <v>6.9439002423392626</v>
      </c>
      <c r="K17" s="184">
        <v>6.5371686630771022E-3</v>
      </c>
      <c r="L17" s="186">
        <v>15.107288641397677</v>
      </c>
      <c r="M17" s="184">
        <v>-4.0824894694084684</v>
      </c>
      <c r="N17" s="187">
        <v>-3.9158803265227022E-3</v>
      </c>
    </row>
    <row r="18" spans="1:29" s="5" customFormat="1" ht="13.5" customHeight="1" x14ac:dyDescent="0.25">
      <c r="B18" s="66" t="s">
        <v>421</v>
      </c>
      <c r="C18" s="277">
        <v>1704.7973563209302</v>
      </c>
      <c r="D18" s="277">
        <v>2652.1187975592302</v>
      </c>
      <c r="E18" s="277">
        <v>3969.8238485192005</v>
      </c>
      <c r="F18" s="277">
        <v>3133.8882541181456</v>
      </c>
      <c r="G18" s="277">
        <v>2154.0452679558962</v>
      </c>
      <c r="H18" s="277">
        <v>3424.1265268303673</v>
      </c>
      <c r="I18" s="277">
        <v>3449.7378900543772</v>
      </c>
      <c r="J18" s="184">
        <v>0.74796778166132949</v>
      </c>
      <c r="K18" s="184">
        <v>0.16371418211583036</v>
      </c>
      <c r="L18" s="277">
        <v>3398.0598826086002</v>
      </c>
      <c r="M18" s="184">
        <v>-1.4980270702526499</v>
      </c>
      <c r="N18" s="187">
        <v>-0.31471791784036501</v>
      </c>
    </row>
    <row r="19" spans="1:29" s="5" customFormat="1" ht="13.5" customHeight="1" x14ac:dyDescent="0.25">
      <c r="B19" s="65" t="s">
        <v>422</v>
      </c>
      <c r="C19" s="277">
        <v>241.10779065795469</v>
      </c>
      <c r="D19" s="277">
        <v>64.968738701455905</v>
      </c>
      <c r="E19" s="277">
        <v>87.325138719172799</v>
      </c>
      <c r="F19" s="277">
        <v>-603.90773964556513</v>
      </c>
      <c r="G19" s="277">
        <v>-300.23366103065376</v>
      </c>
      <c r="H19" s="277">
        <v>-123.58928119541402</v>
      </c>
      <c r="I19" s="277">
        <v>-417.89523413828658</v>
      </c>
      <c r="J19" s="184">
        <v>238.13226365280718</v>
      </c>
      <c r="K19" s="184">
        <v>-1.8812766019691289</v>
      </c>
      <c r="L19" s="277">
        <v>-463.08366300331733</v>
      </c>
      <c r="M19" s="184">
        <v>10.813339127499443</v>
      </c>
      <c r="N19" s="187">
        <v>-0.27519652838399217</v>
      </c>
    </row>
    <row r="20" spans="1:29" s="5" customFormat="1" ht="12.75" customHeight="1" x14ac:dyDescent="0.25">
      <c r="B20" s="64" t="s">
        <v>423</v>
      </c>
      <c r="C20" s="277">
        <v>691.55068105918042</v>
      </c>
      <c r="D20" s="277">
        <v>1307.8947995821097</v>
      </c>
      <c r="E20" s="277">
        <v>1527.8429591107299</v>
      </c>
      <c r="F20" s="277">
        <v>1043.9126151563498</v>
      </c>
      <c r="G20" s="277">
        <v>1174.65108487424</v>
      </c>
      <c r="H20" s="277">
        <v>1956.4827459530895</v>
      </c>
      <c r="I20" s="277">
        <v>1865.6969176898897</v>
      </c>
      <c r="J20" s="184">
        <v>-4.6402570352836907</v>
      </c>
      <c r="K20" s="184">
        <v>-0.58032551769381979</v>
      </c>
      <c r="L20" s="277">
        <v>2035.7284938437706</v>
      </c>
      <c r="M20" s="184">
        <v>9.1135690122924338</v>
      </c>
      <c r="N20" s="187">
        <v>1.0354885232448672</v>
      </c>
    </row>
    <row r="21" spans="1:29" s="5" customFormat="1" ht="15" customHeight="1" x14ac:dyDescent="0.25">
      <c r="B21" s="159" t="s">
        <v>692</v>
      </c>
      <c r="C21" s="176">
        <v>3635.8725757344109</v>
      </c>
      <c r="D21" s="176">
        <v>3184.5585916390701</v>
      </c>
      <c r="E21" s="176">
        <v>5391.9833398023602</v>
      </c>
      <c r="F21" s="176">
        <v>5605.4954300749305</v>
      </c>
      <c r="G21" s="176">
        <v>5250.7540000000008</v>
      </c>
      <c r="H21" s="176">
        <v>5029.7977244287204</v>
      </c>
      <c r="I21" s="176">
        <v>4042.3403580755712</v>
      </c>
      <c r="J21" s="177">
        <v>-19.632148655944281</v>
      </c>
      <c r="K21" s="177">
        <v>-6.3120722506174713</v>
      </c>
      <c r="L21" s="176">
        <v>5109.3955628088988</v>
      </c>
      <c r="M21" s="177">
        <v>26.396965871555622</v>
      </c>
      <c r="N21" s="187">
        <v>6.4983425029836326</v>
      </c>
    </row>
    <row r="22" spans="1:29" s="5" customFormat="1" ht="13.5" customHeight="1" x14ac:dyDescent="0.25">
      <c r="B22" s="64" t="s">
        <v>424</v>
      </c>
      <c r="C22" s="277">
        <v>6371.0889203642691</v>
      </c>
      <c r="D22" s="277">
        <v>7194.3002971845799</v>
      </c>
      <c r="E22" s="277">
        <v>10521.384394868612</v>
      </c>
      <c r="F22" s="277">
        <v>9320.8301600063896</v>
      </c>
      <c r="G22" s="277">
        <v>9139.3770000000004</v>
      </c>
      <c r="H22" s="277">
        <v>11725.36619277814</v>
      </c>
      <c r="I22" s="277">
        <v>13912.64921340398</v>
      </c>
      <c r="J22" s="184">
        <v>18.654283240834111</v>
      </c>
      <c r="K22" s="184">
        <v>13.981655238168047</v>
      </c>
      <c r="L22" s="277">
        <v>16499.057124350988</v>
      </c>
      <c r="M22" s="184">
        <v>18.590333668839733</v>
      </c>
      <c r="N22" s="187">
        <v>15.751166746766815</v>
      </c>
    </row>
    <row r="23" spans="1:29" s="5" customFormat="1" ht="12.75" customHeight="1" x14ac:dyDescent="0.25">
      <c r="B23" s="65" t="s">
        <v>425</v>
      </c>
      <c r="C23" s="277">
        <v>2667.8480487362585</v>
      </c>
      <c r="D23" s="277">
        <v>2674.63113671781</v>
      </c>
      <c r="E23" s="277">
        <v>6143.0173990775011</v>
      </c>
      <c r="F23" s="277">
        <v>4678.81222302468</v>
      </c>
      <c r="G23" s="277">
        <v>4706.5640000000003</v>
      </c>
      <c r="H23" s="277">
        <v>5829.1545649560094</v>
      </c>
      <c r="I23" s="277">
        <v>6283.05965380831</v>
      </c>
      <c r="J23" s="184">
        <v>7.7868082548558482</v>
      </c>
      <c r="K23" s="184">
        <v>2.9014738391591601</v>
      </c>
      <c r="L23" s="277">
        <v>8629.9188510198073</v>
      </c>
      <c r="M23" s="184">
        <v>37.352171179673753</v>
      </c>
      <c r="N23" s="187">
        <v>14.292320399270148</v>
      </c>
    </row>
    <row r="24" spans="1:29" ht="12.75" customHeight="1" x14ac:dyDescent="0.25">
      <c r="A24" s="5"/>
      <c r="B24" s="65" t="s">
        <v>79</v>
      </c>
      <c r="C24" s="277">
        <v>3703.2408716280111</v>
      </c>
      <c r="D24" s="277">
        <v>4519.6691604667694</v>
      </c>
      <c r="E24" s="277">
        <v>4378.3669957911097</v>
      </c>
      <c r="F24" s="277">
        <v>4642.0179369817106</v>
      </c>
      <c r="G24" s="277">
        <v>4432.8130000000001</v>
      </c>
      <c r="H24" s="277">
        <v>5896.2116278221301</v>
      </c>
      <c r="I24" s="277">
        <v>7629.589559595669</v>
      </c>
      <c r="J24" s="184">
        <v>29.398163451161487</v>
      </c>
      <c r="K24" s="184">
        <v>11.080181399008881</v>
      </c>
      <c r="L24" s="277">
        <v>7869.1382733311802</v>
      </c>
      <c r="M24" s="184">
        <v>3.139732640456816</v>
      </c>
      <c r="N24" s="187">
        <v>1.4588463474966751</v>
      </c>
    </row>
    <row r="25" spans="1:29" ht="13.5" customHeight="1" x14ac:dyDescent="0.25">
      <c r="A25" s="5"/>
      <c r="B25" s="64" t="s">
        <v>674</v>
      </c>
      <c r="C25" s="277">
        <v>-2735.2163446298582</v>
      </c>
      <c r="D25" s="277">
        <v>-4009.7417055455098</v>
      </c>
      <c r="E25" s="277">
        <v>-5129.4010550662515</v>
      </c>
      <c r="F25" s="277">
        <v>-3715.3347299314596</v>
      </c>
      <c r="G25" s="277">
        <v>-3888.623</v>
      </c>
      <c r="H25" s="277">
        <v>-6695.5684683494192</v>
      </c>
      <c r="I25" s="277">
        <v>-9870.3088553284088</v>
      </c>
      <c r="J25" s="186">
        <v>47.415546596025202</v>
      </c>
      <c r="K25" s="186">
        <v>-20.293727488785517</v>
      </c>
      <c r="L25" s="277">
        <v>-11389.661561542089</v>
      </c>
      <c r="M25" s="186">
        <v>15.39316275187752</v>
      </c>
      <c r="N25" s="187">
        <v>-9.2528242437831825</v>
      </c>
    </row>
    <row r="26" spans="1:29" ht="15" customHeight="1" x14ac:dyDescent="0.25">
      <c r="A26" s="5"/>
      <c r="B26" s="26" t="s">
        <v>432</v>
      </c>
      <c r="C26" s="176">
        <v>7853.9843297609123</v>
      </c>
      <c r="D26" s="176">
        <v>10205.151469026347</v>
      </c>
      <c r="E26" s="176">
        <v>12702.4825943172</v>
      </c>
      <c r="F26" s="176">
        <v>11518.313051475103</v>
      </c>
      <c r="G26" s="176">
        <v>11355.53994594156</v>
      </c>
      <c r="H26" s="176">
        <v>15643.949041561642</v>
      </c>
      <c r="I26" s="176">
        <v>16420.421121113384</v>
      </c>
      <c r="J26" s="187">
        <v>4.963401999641337</v>
      </c>
      <c r="K26" s="177">
        <v>4.9634019996413441</v>
      </c>
      <c r="L26" s="176">
        <v>17061.118300584065</v>
      </c>
      <c r="M26" s="187">
        <v>3.9018315958222916</v>
      </c>
      <c r="N26" s="187">
        <v>3.9018315963667192</v>
      </c>
      <c r="P26" s="350"/>
      <c r="Q26" s="350"/>
      <c r="R26" s="350"/>
      <c r="S26" s="350"/>
      <c r="T26" s="350"/>
      <c r="U26" s="350"/>
      <c r="V26" s="350"/>
      <c r="W26" s="350"/>
      <c r="X26" s="350"/>
      <c r="Y26" s="350"/>
      <c r="Z26" s="350"/>
      <c r="AA26" s="350"/>
      <c r="AB26" s="350"/>
      <c r="AC26" s="350"/>
    </row>
    <row r="27" spans="1:29" ht="15" customHeight="1" x14ac:dyDescent="0.25">
      <c r="A27" s="5"/>
      <c r="B27" s="159" t="s">
        <v>353</v>
      </c>
      <c r="C27" s="176">
        <v>7853.9907096033303</v>
      </c>
      <c r="D27" s="176">
        <v>10205.151469026341</v>
      </c>
      <c r="E27" s="176">
        <v>12702.482594317202</v>
      </c>
      <c r="F27" s="176">
        <v>11518.3130514775</v>
      </c>
      <c r="G27" s="176">
        <v>11355.539641183259</v>
      </c>
      <c r="H27" s="176">
        <v>15643.949041561622</v>
      </c>
      <c r="I27" s="176">
        <v>16420.421118822262</v>
      </c>
      <c r="J27" s="177">
        <v>4.963401984996052</v>
      </c>
      <c r="K27" s="177">
        <v>4.9634019849960476</v>
      </c>
      <c r="L27" s="176">
        <v>17061.118297734451</v>
      </c>
      <c r="M27" s="177">
        <v>3.9018315929655101</v>
      </c>
      <c r="N27" s="187">
        <v>3.9018315929655176</v>
      </c>
    </row>
    <row r="28" spans="1:29" s="4" customFormat="1" ht="12.75" customHeight="1" x14ac:dyDescent="0.25">
      <c r="A28" s="5"/>
      <c r="B28" s="160" t="s">
        <v>426</v>
      </c>
      <c r="C28" s="176">
        <v>7844.6070724276206</v>
      </c>
      <c r="D28" s="176">
        <v>10200.405499163331</v>
      </c>
      <c r="E28" s="176">
        <v>12697.736624557201</v>
      </c>
      <c r="F28" s="176">
        <v>11513.2473475675</v>
      </c>
      <c r="G28" s="176">
        <v>11355.539641183259</v>
      </c>
      <c r="H28" s="176">
        <v>15643.949041561622</v>
      </c>
      <c r="I28" s="176">
        <v>16420.421118822262</v>
      </c>
      <c r="J28" s="187">
        <v>4.963401984996052</v>
      </c>
      <c r="K28" s="184">
        <v>4.9634019849960476</v>
      </c>
      <c r="L28" s="228">
        <v>17061.118297734451</v>
      </c>
      <c r="M28" s="187">
        <v>3.9018315929655101</v>
      </c>
      <c r="N28" s="187">
        <v>3.9018315929655176</v>
      </c>
    </row>
    <row r="29" spans="1:29" s="4" customFormat="1" ht="12.75" customHeight="1" x14ac:dyDescent="0.25">
      <c r="A29" s="5"/>
      <c r="B29" s="67" t="s">
        <v>427</v>
      </c>
      <c r="C29" s="278">
        <v>4086.8451243891309</v>
      </c>
      <c r="D29" s="278">
        <v>4925.574177447721</v>
      </c>
      <c r="E29" s="278">
        <v>6343.8614970676508</v>
      </c>
      <c r="F29" s="278">
        <v>5720.4153746953889</v>
      </c>
      <c r="G29" s="278">
        <v>5776.641029683421</v>
      </c>
      <c r="H29" s="278">
        <v>8685.7641858498719</v>
      </c>
      <c r="I29" s="278">
        <v>9094.5080292567327</v>
      </c>
      <c r="J29" s="188">
        <v>4.7059053718353505</v>
      </c>
      <c r="K29" s="184">
        <v>2.6127919639788018</v>
      </c>
      <c r="L29" s="241">
        <v>10047.797834400219</v>
      </c>
      <c r="M29" s="188">
        <v>10.482038193564547</v>
      </c>
      <c r="N29" s="187">
        <v>5.805513745629562</v>
      </c>
    </row>
    <row r="30" spans="1:29" ht="12.75" customHeight="1" x14ac:dyDescent="0.25">
      <c r="A30" s="5"/>
      <c r="B30" s="66" t="s">
        <v>85</v>
      </c>
      <c r="C30" s="277">
        <v>373.03488991200993</v>
      </c>
      <c r="D30" s="277">
        <v>418.99220752059995</v>
      </c>
      <c r="E30" s="277">
        <v>404.59519094249004</v>
      </c>
      <c r="F30" s="277">
        <v>401.78898110654006</v>
      </c>
      <c r="G30" s="277">
        <v>494.51799999999997</v>
      </c>
      <c r="H30" s="277">
        <v>664.28491305392004</v>
      </c>
      <c r="I30" s="277">
        <v>678.20010495742008</v>
      </c>
      <c r="J30" s="184">
        <v>2.0947625981038165</v>
      </c>
      <c r="K30" s="184">
        <v>8.8949355859772039E-2</v>
      </c>
      <c r="L30" s="239">
        <v>675.74111673416007</v>
      </c>
      <c r="M30" s="184">
        <v>-0.36257561821143591</v>
      </c>
      <c r="N30" s="187">
        <v>-1.4975183678093003E-2</v>
      </c>
    </row>
    <row r="31" spans="1:29" ht="12.75" customHeight="1" x14ac:dyDescent="0.25">
      <c r="A31" s="5"/>
      <c r="B31" s="66" t="s">
        <v>430</v>
      </c>
      <c r="C31" s="277">
        <v>3713.810234477121</v>
      </c>
      <c r="D31" s="277">
        <v>4506.5819699271215</v>
      </c>
      <c r="E31" s="277">
        <v>5939.2663061251606</v>
      </c>
      <c r="F31" s="277">
        <v>5318.6263935888492</v>
      </c>
      <c r="G31" s="277">
        <v>5282.123029683421</v>
      </c>
      <c r="H31" s="277">
        <v>8021.4792727959511</v>
      </c>
      <c r="I31" s="277">
        <v>8416.3079242993117</v>
      </c>
      <c r="J31" s="184">
        <v>4.9221426382336064</v>
      </c>
      <c r="K31" s="184">
        <v>2.5238426081190282</v>
      </c>
      <c r="L31" s="239">
        <v>9372.0567176660588</v>
      </c>
      <c r="M31" s="184">
        <v>11.35591522985202</v>
      </c>
      <c r="N31" s="187">
        <v>5.820488929307662</v>
      </c>
    </row>
    <row r="32" spans="1:29" ht="12.75" customHeight="1" x14ac:dyDescent="0.25">
      <c r="A32" s="5"/>
      <c r="B32" s="130" t="s">
        <v>428</v>
      </c>
      <c r="C32" s="277">
        <v>2408.5646170815007</v>
      </c>
      <c r="D32" s="277">
        <v>2773.6046787035607</v>
      </c>
      <c r="E32" s="277">
        <v>3269.8356303635592</v>
      </c>
      <c r="F32" s="277">
        <v>3229.9532505033499</v>
      </c>
      <c r="G32" s="277">
        <v>3514.7304531388104</v>
      </c>
      <c r="H32" s="277">
        <v>5028.2848794811407</v>
      </c>
      <c r="I32" s="277">
        <v>5498.7381286056307</v>
      </c>
      <c r="J32" s="184">
        <v>9.3561375379557887</v>
      </c>
      <c r="K32" s="184">
        <v>3.0072537814756779</v>
      </c>
      <c r="L32" s="239">
        <v>6285.9878125246796</v>
      </c>
      <c r="M32" s="184">
        <v>14.316915363246796</v>
      </c>
      <c r="N32" s="187">
        <v>4.7943330942751956</v>
      </c>
    </row>
    <row r="33" spans="1:14" ht="12.75" customHeight="1" x14ac:dyDescent="0.2">
      <c r="A33"/>
      <c r="B33" s="130" t="s">
        <v>429</v>
      </c>
      <c r="C33" s="277">
        <v>1305.2456173956202</v>
      </c>
      <c r="D33" s="277">
        <v>1732.9772912235603</v>
      </c>
      <c r="E33" s="277">
        <v>2669.4306757616009</v>
      </c>
      <c r="F33" s="277">
        <v>2088.6731430854998</v>
      </c>
      <c r="G33" s="277">
        <v>1767.3925765446104</v>
      </c>
      <c r="H33" s="277">
        <v>2993.1943933148104</v>
      </c>
      <c r="I33" s="277">
        <v>2917.5697956936806</v>
      </c>
      <c r="J33" s="184">
        <v>-2.5265514926138599</v>
      </c>
      <c r="K33" s="184">
        <v>-0.48341117335665262</v>
      </c>
      <c r="L33" s="239">
        <v>3086.0689051413797</v>
      </c>
      <c r="M33" s="184">
        <v>5.7753240281141816</v>
      </c>
      <c r="N33" s="187">
        <v>1.0261558350324729</v>
      </c>
    </row>
    <row r="34" spans="1:14" ht="12.75" customHeight="1" x14ac:dyDescent="0.2">
      <c r="A34"/>
      <c r="B34" s="65" t="s">
        <v>76</v>
      </c>
      <c r="C34" s="277">
        <v>3757.7619480384897</v>
      </c>
      <c r="D34" s="277">
        <v>5274.8313217156101</v>
      </c>
      <c r="E34" s="277">
        <v>6353.8751274895503</v>
      </c>
      <c r="F34" s="277">
        <v>5792.8319728721108</v>
      </c>
      <c r="G34" s="277">
        <v>5578.8986114998388</v>
      </c>
      <c r="H34" s="277">
        <v>6958.1848557117501</v>
      </c>
      <c r="I34" s="277">
        <v>7325.9130895655298</v>
      </c>
      <c r="J34" s="184">
        <v>5.2848299014637945</v>
      </c>
      <c r="K34" s="184">
        <v>2.3506100210172516</v>
      </c>
      <c r="L34" s="239">
        <v>7013.3204633342302</v>
      </c>
      <c r="M34" s="184">
        <v>-4.2669442349313798</v>
      </c>
      <c r="N34" s="187">
        <v>-1.9036821526640606</v>
      </c>
    </row>
    <row r="35" spans="1:14" ht="12.75" customHeight="1" x14ac:dyDescent="0.2">
      <c r="A35"/>
      <c r="B35" s="132" t="s">
        <v>672</v>
      </c>
      <c r="C35" s="277">
        <v>1458.8258559265801</v>
      </c>
      <c r="D35" s="277">
        <v>1646.9257545105802</v>
      </c>
      <c r="E35" s="277">
        <v>2166.0974163000901</v>
      </c>
      <c r="F35" s="277">
        <v>2269.5974327811505</v>
      </c>
      <c r="G35" s="277">
        <v>2990.7779556800797</v>
      </c>
      <c r="H35" s="277">
        <v>3435.1690183728601</v>
      </c>
      <c r="I35" s="277">
        <v>3643.0838945088699</v>
      </c>
      <c r="J35" s="184">
        <v>6.0525370083388985</v>
      </c>
      <c r="K35" s="184">
        <v>1.3290434249283076</v>
      </c>
      <c r="L35" s="239">
        <v>3710.0375248275809</v>
      </c>
      <c r="M35" s="184">
        <v>1.8378283964206377</v>
      </c>
      <c r="N35" s="187">
        <v>0.40774612194302362</v>
      </c>
    </row>
    <row r="36" spans="1:14" ht="12.75" customHeight="1" x14ac:dyDescent="0.2">
      <c r="A36"/>
      <c r="B36" s="132" t="s">
        <v>673</v>
      </c>
      <c r="C36" s="277">
        <v>2298.9360921119096</v>
      </c>
      <c r="D36" s="277">
        <v>3627.9055672050295</v>
      </c>
      <c r="E36" s="277">
        <v>4187.7777111894602</v>
      </c>
      <c r="F36" s="277">
        <v>3523.2345400909603</v>
      </c>
      <c r="G36" s="277">
        <v>2588.1206558197596</v>
      </c>
      <c r="H36" s="277">
        <v>3523.0158373388899</v>
      </c>
      <c r="I36" s="277">
        <v>3682.82919505666</v>
      </c>
      <c r="J36" s="184">
        <v>4.5362656626172004</v>
      </c>
      <c r="K36" s="184">
        <v>1.021566596088944</v>
      </c>
      <c r="L36" s="239">
        <v>3303.2829385066498</v>
      </c>
      <c r="M36" s="184">
        <v>-10.305833815466181</v>
      </c>
      <c r="N36" s="187">
        <v>-2.3114282746070813</v>
      </c>
    </row>
    <row r="37" spans="1:14" s="4" customFormat="1" ht="12.75" customHeight="1" x14ac:dyDescent="0.2">
      <c r="A37"/>
      <c r="B37" s="133" t="s">
        <v>431</v>
      </c>
      <c r="C37" s="279">
        <v>9.3836371757099979</v>
      </c>
      <c r="D37" s="279">
        <v>4.74596986301</v>
      </c>
      <c r="E37" s="279">
        <v>4.7459697600000004</v>
      </c>
      <c r="F37" s="279">
        <v>5.0657039099999999</v>
      </c>
      <c r="G37" s="279">
        <v>0</v>
      </c>
      <c r="H37" s="279">
        <v>0</v>
      </c>
      <c r="I37" s="279">
        <v>0</v>
      </c>
      <c r="J37" s="198" t="s">
        <v>123</v>
      </c>
      <c r="K37" s="198" t="s">
        <v>123</v>
      </c>
      <c r="L37" s="279">
        <v>0</v>
      </c>
      <c r="M37" s="198" t="s">
        <v>123</v>
      </c>
      <c r="N37" s="276" t="s">
        <v>123</v>
      </c>
    </row>
    <row r="38" spans="1:14" ht="19.5" customHeight="1" x14ac:dyDescent="0.2">
      <c r="A38"/>
      <c r="B38" s="56" t="s">
        <v>998</v>
      </c>
      <c r="C38" s="17"/>
      <c r="D38" s="17"/>
      <c r="E38" s="17"/>
      <c r="F38" s="17"/>
      <c r="G38" s="17"/>
      <c r="H38" s="17"/>
      <c r="I38" s="17"/>
      <c r="J38" s="17"/>
      <c r="K38" s="17"/>
      <c r="L38" s="17"/>
      <c r="M38" s="17"/>
      <c r="N38" s="17"/>
    </row>
    <row r="39" spans="1:14" ht="15.75" customHeight="1" x14ac:dyDescent="0.2">
      <c r="A39"/>
      <c r="B39" s="17" t="s">
        <v>999</v>
      </c>
      <c r="C39" s="68"/>
      <c r="D39" s="68"/>
      <c r="E39" s="68"/>
      <c r="F39" s="68"/>
      <c r="G39" s="68"/>
      <c r="H39" s="68"/>
      <c r="I39" s="68"/>
      <c r="J39" s="68"/>
      <c r="K39" s="68"/>
      <c r="L39" s="68"/>
      <c r="M39" s="68"/>
      <c r="N39" s="68"/>
    </row>
    <row r="40" spans="1:14" ht="13.5" customHeight="1" x14ac:dyDescent="0.2">
      <c r="A40"/>
      <c r="B40" s="69"/>
      <c r="C40" s="69"/>
      <c r="D40" s="69"/>
      <c r="E40" s="69"/>
      <c r="F40" s="69"/>
      <c r="G40" s="69"/>
      <c r="H40" s="69"/>
      <c r="I40" s="69"/>
      <c r="J40" s="69"/>
      <c r="K40" s="69"/>
      <c r="L40" s="69"/>
      <c r="M40" s="69"/>
      <c r="N40" s="69"/>
    </row>
    <row r="41" spans="1:14" x14ac:dyDescent="0.25">
      <c r="A41"/>
    </row>
    <row r="42" spans="1:14" x14ac:dyDescent="0.25">
      <c r="A42"/>
    </row>
    <row r="43" spans="1:14" x14ac:dyDescent="0.25">
      <c r="A43"/>
    </row>
    <row r="44" spans="1:14" x14ac:dyDescent="0.25">
      <c r="A44"/>
    </row>
    <row r="45" spans="1:14" x14ac:dyDescent="0.25">
      <c r="A45"/>
    </row>
    <row r="46" spans="1:14" x14ac:dyDescent="0.25">
      <c r="A46"/>
    </row>
    <row r="53" spans="1:1" x14ac:dyDescent="0.25">
      <c r="A53" s="2"/>
    </row>
    <row r="54" spans="1:1" x14ac:dyDescent="0.25">
      <c r="A54" s="2"/>
    </row>
    <row r="55" spans="1:1" x14ac:dyDescent="0.25">
      <c r="A55" s="2"/>
    </row>
    <row r="56" spans="1:1" x14ac:dyDescent="0.25">
      <c r="A56" s="2"/>
    </row>
    <row r="57" spans="1:1" x14ac:dyDescent="0.25">
      <c r="A57" s="2"/>
    </row>
    <row r="58" spans="1:1" x14ac:dyDescent="0.25">
      <c r="A58" s="2"/>
    </row>
    <row r="59" spans="1:1" x14ac:dyDescent="0.25">
      <c r="A59" s="2"/>
    </row>
    <row r="60" spans="1:1" x14ac:dyDescent="0.25">
      <c r="A60" s="2"/>
    </row>
    <row r="61" spans="1:1" x14ac:dyDescent="0.25">
      <c r="A61" s="2"/>
    </row>
    <row r="62" spans="1:1" x14ac:dyDescent="0.25">
      <c r="A62" s="2"/>
    </row>
    <row r="63" spans="1:1" x14ac:dyDescent="0.25">
      <c r="A63" s="2"/>
    </row>
    <row r="64" spans="1:1" x14ac:dyDescent="0.25">
      <c r="A64" s="2"/>
    </row>
    <row r="65" spans="1:1" x14ac:dyDescent="0.25">
      <c r="A65" s="2"/>
    </row>
    <row r="66" spans="1:1" x14ac:dyDescent="0.25">
      <c r="A66" s="2"/>
    </row>
    <row r="67" spans="1:1" x14ac:dyDescent="0.25">
      <c r="A67" s="2"/>
    </row>
    <row r="68" spans="1:1" x14ac:dyDescent="0.25">
      <c r="A68" s="2"/>
    </row>
    <row r="82" spans="1:1" ht="15.75" x14ac:dyDescent="0.25">
      <c r="A82" s="5"/>
    </row>
    <row r="83" spans="1:1" ht="15.75" x14ac:dyDescent="0.25">
      <c r="A83" s="5"/>
    </row>
    <row r="84" spans="1:1" ht="15.75" x14ac:dyDescent="0.25">
      <c r="A84" s="5"/>
    </row>
    <row r="85" spans="1:1" ht="15.75" x14ac:dyDescent="0.25">
      <c r="A85" s="5"/>
    </row>
    <row r="86" spans="1:1" ht="15.75" x14ac:dyDescent="0.25">
      <c r="A86" s="5"/>
    </row>
    <row r="87" spans="1:1" ht="15.75" x14ac:dyDescent="0.25">
      <c r="A87" s="5"/>
    </row>
    <row r="88" spans="1:1" ht="15.75" x14ac:dyDescent="0.25">
      <c r="A88" s="5"/>
    </row>
    <row r="89" spans="1:1" ht="15.75" x14ac:dyDescent="0.25">
      <c r="A89" s="5"/>
    </row>
    <row r="90" spans="1:1" ht="15.75" x14ac:dyDescent="0.25">
      <c r="A90" s="5"/>
    </row>
    <row r="91" spans="1:1" ht="15.75" x14ac:dyDescent="0.25">
      <c r="A91" s="5"/>
    </row>
    <row r="92" spans="1:1" ht="15.75" x14ac:dyDescent="0.25">
      <c r="A92" s="5"/>
    </row>
    <row r="93" spans="1:1" ht="15.75" x14ac:dyDescent="0.25">
      <c r="A93" s="5"/>
    </row>
    <row r="94" spans="1:1" ht="15.75" x14ac:dyDescent="0.25">
      <c r="A94" s="5"/>
    </row>
    <row r="95" spans="1:1" ht="15.75" x14ac:dyDescent="0.25">
      <c r="A95" s="5"/>
    </row>
    <row r="96" spans="1:1" ht="15.75" x14ac:dyDescent="0.25">
      <c r="A96" s="5"/>
    </row>
    <row r="97" spans="1:1" ht="15.75" x14ac:dyDescent="0.25">
      <c r="A97" s="5"/>
    </row>
    <row r="98" spans="1:1" ht="15.75" x14ac:dyDescent="0.25">
      <c r="A98" s="5"/>
    </row>
    <row r="99" spans="1:1" ht="15.75" x14ac:dyDescent="0.25">
      <c r="A99" s="5"/>
    </row>
    <row r="100" spans="1:1" ht="15.75" x14ac:dyDescent="0.25">
      <c r="A100" s="5"/>
    </row>
    <row r="101" spans="1:1" ht="15.75" x14ac:dyDescent="0.25">
      <c r="A101" s="5"/>
    </row>
    <row r="102" spans="1:1" ht="15.75" x14ac:dyDescent="0.25">
      <c r="A102" s="5"/>
    </row>
    <row r="103" spans="1:1" ht="15.75" x14ac:dyDescent="0.25">
      <c r="A103" s="5"/>
    </row>
    <row r="104" spans="1:1" ht="15.75" x14ac:dyDescent="0.25">
      <c r="A104" s="5"/>
    </row>
    <row r="105" spans="1:1" ht="15.75" x14ac:dyDescent="0.25">
      <c r="A105" s="5"/>
    </row>
    <row r="106" spans="1:1" ht="15.75" x14ac:dyDescent="0.25">
      <c r="A106" s="5"/>
    </row>
    <row r="107" spans="1:1" ht="15.75" x14ac:dyDescent="0.25">
      <c r="A107" s="5"/>
    </row>
    <row r="108" spans="1:1" ht="15.75" x14ac:dyDescent="0.25">
      <c r="A108" s="5"/>
    </row>
    <row r="109" spans="1:1" ht="15.75" x14ac:dyDescent="0.25">
      <c r="A109" s="5"/>
    </row>
    <row r="110" spans="1:1" ht="15.75" x14ac:dyDescent="0.25">
      <c r="A110" s="5"/>
    </row>
    <row r="111" spans="1:1" ht="15.75" x14ac:dyDescent="0.25">
      <c r="A111" s="5"/>
    </row>
    <row r="112" spans="1:1" ht="15.75" x14ac:dyDescent="0.25">
      <c r="A112" s="5"/>
    </row>
    <row r="113" spans="1:1" ht="15.75" x14ac:dyDescent="0.25">
      <c r="A113" s="5"/>
    </row>
    <row r="114" spans="1:1" ht="15.75" x14ac:dyDescent="0.25">
      <c r="A114" s="5"/>
    </row>
    <row r="115" spans="1:1" ht="15.75" x14ac:dyDescent="0.25">
      <c r="A115" s="5"/>
    </row>
    <row r="116" spans="1:1" ht="15.75" x14ac:dyDescent="0.25">
      <c r="A116" s="5"/>
    </row>
    <row r="117" spans="1:1" ht="15.75" x14ac:dyDescent="0.25">
      <c r="A117" s="5"/>
    </row>
    <row r="118" spans="1:1" ht="15.75" x14ac:dyDescent="0.25">
      <c r="A118" s="5"/>
    </row>
    <row r="119" spans="1:1" ht="15.75" x14ac:dyDescent="0.25">
      <c r="A119" s="5"/>
    </row>
    <row r="120" spans="1:1" ht="15.75" x14ac:dyDescent="0.25">
      <c r="A120" s="5"/>
    </row>
    <row r="121" spans="1:1" ht="15.75" x14ac:dyDescent="0.25">
      <c r="A121" s="5"/>
    </row>
    <row r="122" spans="1:1" ht="15.75" x14ac:dyDescent="0.25">
      <c r="A122" s="5"/>
    </row>
    <row r="123" spans="1:1" ht="15.75" x14ac:dyDescent="0.25">
      <c r="A123" s="5"/>
    </row>
    <row r="124" spans="1:1" ht="15.75" x14ac:dyDescent="0.25">
      <c r="A124" s="5"/>
    </row>
    <row r="125" spans="1:1" ht="15.75" x14ac:dyDescent="0.25">
      <c r="A125" s="5"/>
    </row>
    <row r="126" spans="1:1" ht="15.75" x14ac:dyDescent="0.25">
      <c r="A126" s="5"/>
    </row>
    <row r="133" spans="1:1" x14ac:dyDescent="0.25">
      <c r="A133" s="2"/>
    </row>
    <row r="134" spans="1:1" x14ac:dyDescent="0.25">
      <c r="A134" s="2"/>
    </row>
    <row r="135" spans="1:1" x14ac:dyDescent="0.25">
      <c r="A135" s="2"/>
    </row>
    <row r="136" spans="1:1" x14ac:dyDescent="0.25">
      <c r="A136" s="2"/>
    </row>
    <row r="137" spans="1:1" x14ac:dyDescent="0.25">
      <c r="A137" s="2"/>
    </row>
    <row r="138" spans="1:1" x14ac:dyDescent="0.25">
      <c r="A138" s="2"/>
    </row>
    <row r="139" spans="1:1" x14ac:dyDescent="0.25">
      <c r="A139" s="2"/>
    </row>
    <row r="140" spans="1:1" x14ac:dyDescent="0.25">
      <c r="A140" s="2"/>
    </row>
    <row r="141" spans="1:1" x14ac:dyDescent="0.25">
      <c r="A141" s="2"/>
    </row>
    <row r="142" spans="1:1" x14ac:dyDescent="0.25">
      <c r="A142" s="2"/>
    </row>
    <row r="143" spans="1:1" x14ac:dyDescent="0.25">
      <c r="A143" s="2"/>
    </row>
    <row r="144" spans="1:1" x14ac:dyDescent="0.25">
      <c r="A144" s="2"/>
    </row>
    <row r="145" spans="1:1" x14ac:dyDescent="0.25">
      <c r="A145" s="2"/>
    </row>
    <row r="146" spans="1:1" x14ac:dyDescent="0.25">
      <c r="A146" s="2"/>
    </row>
    <row r="147" spans="1:1" x14ac:dyDescent="0.25">
      <c r="A147" s="2"/>
    </row>
    <row r="148" spans="1:1" x14ac:dyDescent="0.25">
      <c r="A148" s="2"/>
    </row>
    <row r="149" spans="1:1" x14ac:dyDescent="0.25">
      <c r="A149" s="2"/>
    </row>
    <row r="150" spans="1:1" x14ac:dyDescent="0.25">
      <c r="A150" s="2"/>
    </row>
    <row r="151" spans="1:1" x14ac:dyDescent="0.25">
      <c r="A151" s="2"/>
    </row>
    <row r="152" spans="1:1" x14ac:dyDescent="0.25">
      <c r="A152" s="2"/>
    </row>
    <row r="153" spans="1:1" x14ac:dyDescent="0.25">
      <c r="A153" s="2"/>
    </row>
    <row r="154" spans="1:1" x14ac:dyDescent="0.25">
      <c r="A154" s="2"/>
    </row>
    <row r="155" spans="1:1" x14ac:dyDescent="0.25">
      <c r="A155" s="2"/>
    </row>
    <row r="156" spans="1:1" x14ac:dyDescent="0.25">
      <c r="A156" s="2"/>
    </row>
    <row r="157" spans="1:1" x14ac:dyDescent="0.25">
      <c r="A157" s="2"/>
    </row>
    <row r="158" spans="1:1" x14ac:dyDescent="0.25">
      <c r="A158" s="2"/>
    </row>
    <row r="159" spans="1:1" x14ac:dyDescent="0.25">
      <c r="A159" s="2"/>
    </row>
    <row r="160" spans="1:1" x14ac:dyDescent="0.25">
      <c r="A160" s="2"/>
    </row>
    <row r="161" spans="1:1" x14ac:dyDescent="0.25">
      <c r="A161" s="2"/>
    </row>
    <row r="162" spans="1:1" x14ac:dyDescent="0.25">
      <c r="A162" s="2"/>
    </row>
    <row r="163" spans="1:1" x14ac:dyDescent="0.25">
      <c r="A163" s="2"/>
    </row>
    <row r="164" spans="1:1" x14ac:dyDescent="0.25">
      <c r="A164" s="2"/>
    </row>
    <row r="165" spans="1:1" x14ac:dyDescent="0.25">
      <c r="A165" s="2"/>
    </row>
    <row r="166" spans="1:1" x14ac:dyDescent="0.25">
      <c r="A166" s="2"/>
    </row>
    <row r="167" spans="1:1" x14ac:dyDescent="0.25">
      <c r="A167" s="2"/>
    </row>
    <row r="168" spans="1:1" x14ac:dyDescent="0.25">
      <c r="A168" s="2"/>
    </row>
    <row r="169" spans="1:1" x14ac:dyDescent="0.25">
      <c r="A169" s="2"/>
    </row>
    <row r="170" spans="1:1" x14ac:dyDescent="0.25">
      <c r="A170" s="2"/>
    </row>
    <row r="171" spans="1:1" x14ac:dyDescent="0.25">
      <c r="A171" s="2"/>
    </row>
  </sheetData>
  <mergeCells count="8">
    <mergeCell ref="C9:C10"/>
    <mergeCell ref="D9:D10"/>
    <mergeCell ref="J9:K9"/>
    <mergeCell ref="M9:N9"/>
    <mergeCell ref="E9:E10"/>
    <mergeCell ref="F9:F10"/>
    <mergeCell ref="G9:G10"/>
    <mergeCell ref="H9:H10"/>
  </mergeCells>
  <conditionalFormatting sqref="C11:I37">
    <cfRule type="cellIs" dxfId="213" priority="1" operator="notBetween">
      <formula>9999</formula>
      <formula>-9999</formula>
    </cfRule>
  </conditionalFormatting>
  <conditionalFormatting sqref="L11:L37">
    <cfRule type="cellIs" dxfId="212" priority="57" operator="notBetween">
      <formula>9999</formula>
      <formula>-9999</formula>
    </cfRule>
  </conditionalFormatting>
  <hyperlinks>
    <hyperlink ref="B5" location="Índice!A10" display="Índice" xr:uid="{00000000-0004-0000-0C00-000000000000}"/>
  </hyperlinks>
  <printOptions horizontalCentered="1" verticalCentered="1"/>
  <pageMargins left="0.51181102362204722" right="0.51181102362204722" top="0.59055118110236227" bottom="0.43307086614173229" header="0.27559055118110237" footer="0.23622047244094491"/>
  <pageSetup paperSize="9" orientation="landscape" r:id="rId1"/>
  <headerFooter scaleWithDoc="0" alignWithMargins="0"/>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A1:J48"/>
  <sheetViews>
    <sheetView showGridLines="0" zoomScale="110" zoomScaleNormal="110" zoomScalePageLayoutView="120" workbookViewId="0">
      <selection activeCell="B5" sqref="B5"/>
    </sheetView>
  </sheetViews>
  <sheetFormatPr defaultColWidth="7.85546875" defaultRowHeight="15.75" x14ac:dyDescent="0.25"/>
  <cols>
    <col min="1" max="1" width="1.42578125" style="1" bestFit="1" customWidth="1"/>
    <col min="2" max="2" width="23.85546875" style="6" customWidth="1"/>
    <col min="3" max="10" width="5.140625" style="6" customWidth="1"/>
    <col min="11" max="16384" width="7.85546875" style="5"/>
  </cols>
  <sheetData>
    <row r="1" spans="1:10" s="11" customFormat="1" ht="12.75" x14ac:dyDescent="0.2"/>
    <row r="2" spans="1:10" s="11" customFormat="1" ht="12.75" x14ac:dyDescent="0.2"/>
    <row r="3" spans="1:10" s="11" customFormat="1" ht="12.75" x14ac:dyDescent="0.2"/>
    <row r="4" spans="1:10" s="11" customFormat="1" ht="12.75" x14ac:dyDescent="0.2"/>
    <row r="5" spans="1:10" s="11" customFormat="1" ht="12.75" x14ac:dyDescent="0.2">
      <c r="B5" s="94" t="s">
        <v>134</v>
      </c>
    </row>
    <row r="6" spans="1:10" s="11" customFormat="1" ht="18.75" x14ac:dyDescent="0.3">
      <c r="B6" s="19" t="s">
        <v>1201</v>
      </c>
    </row>
    <row r="7" spans="1:10" s="11" customFormat="1" ht="12.75" x14ac:dyDescent="0.2"/>
    <row r="8" spans="1:10" s="11" customFormat="1" ht="18" customHeight="1" x14ac:dyDescent="0.2">
      <c r="B8" s="168" t="s">
        <v>693</v>
      </c>
    </row>
    <row r="9" spans="1:10" s="1" customFormat="1" ht="13.5" customHeight="1" x14ac:dyDescent="0.2">
      <c r="A9" s="11"/>
      <c r="B9" s="73"/>
      <c r="C9" s="125">
        <v>2018</v>
      </c>
      <c r="D9" s="125">
        <v>2019</v>
      </c>
      <c r="E9" s="165">
        <v>2020</v>
      </c>
      <c r="F9" s="165">
        <v>2021</v>
      </c>
      <c r="G9" s="165">
        <v>2022</v>
      </c>
      <c r="H9" s="165">
        <v>2023</v>
      </c>
      <c r="I9" s="126">
        <v>2024</v>
      </c>
      <c r="J9" s="126">
        <v>2025</v>
      </c>
    </row>
    <row r="10" spans="1:10" s="1" customFormat="1" ht="13.5" customHeight="1" x14ac:dyDescent="0.2">
      <c r="B10" s="74"/>
      <c r="C10" s="22" t="s">
        <v>694</v>
      </c>
      <c r="D10" s="22" t="s">
        <v>694</v>
      </c>
      <c r="E10" s="22" t="s">
        <v>694</v>
      </c>
      <c r="F10" s="22" t="s">
        <v>694</v>
      </c>
      <c r="G10" s="22" t="s">
        <v>694</v>
      </c>
      <c r="H10" s="22" t="s">
        <v>694</v>
      </c>
      <c r="I10" s="22" t="s">
        <v>696</v>
      </c>
      <c r="J10" s="22" t="s">
        <v>890</v>
      </c>
    </row>
    <row r="11" spans="1:10" s="1" customFormat="1" ht="18" customHeight="1" x14ac:dyDescent="0.2">
      <c r="B11" s="70" t="s">
        <v>320</v>
      </c>
      <c r="C11" s="75"/>
      <c r="D11" s="75"/>
      <c r="E11" s="75"/>
      <c r="F11" s="75"/>
      <c r="G11" s="75"/>
      <c r="H11" s="75"/>
      <c r="I11" s="75"/>
      <c r="J11" s="75"/>
    </row>
    <row r="12" spans="1:10" s="1" customFormat="1" ht="12.75" x14ac:dyDescent="0.2">
      <c r="B12" s="14" t="s">
        <v>428</v>
      </c>
      <c r="C12" s="75"/>
      <c r="D12" s="75"/>
      <c r="E12" s="75"/>
      <c r="F12" s="75"/>
      <c r="G12" s="75"/>
      <c r="H12" s="75"/>
      <c r="I12" s="75"/>
      <c r="J12" s="75"/>
    </row>
    <row r="13" spans="1:10" s="1" customFormat="1" ht="12.75" x14ac:dyDescent="0.2">
      <c r="B13" s="59" t="s">
        <v>430</v>
      </c>
      <c r="C13" s="135">
        <v>3.5109568321540162E-3</v>
      </c>
      <c r="D13" s="135">
        <v>2.3709473185423919E-4</v>
      </c>
      <c r="E13" s="135">
        <v>3.2922176558079205E-4</v>
      </c>
      <c r="F13" s="135">
        <v>6.7142733413790197E-4</v>
      </c>
      <c r="G13" s="135">
        <v>3.2418366370930297E-2</v>
      </c>
      <c r="H13" s="135">
        <v>0</v>
      </c>
      <c r="I13" s="135">
        <v>1.8458466590965266E-2</v>
      </c>
      <c r="J13" s="135">
        <v>0</v>
      </c>
    </row>
    <row r="14" spans="1:10" s="1" customFormat="1" ht="12.75" x14ac:dyDescent="0.2">
      <c r="B14" s="59" t="s">
        <v>433</v>
      </c>
      <c r="C14" s="135"/>
      <c r="D14" s="135"/>
      <c r="E14" s="135"/>
      <c r="F14" s="135"/>
      <c r="G14" s="135"/>
      <c r="H14" s="135"/>
      <c r="I14" s="135"/>
      <c r="J14" s="135"/>
    </row>
    <row r="15" spans="1:10" s="1" customFormat="1" ht="12" customHeight="1" x14ac:dyDescent="0.2">
      <c r="B15" s="134" t="s">
        <v>434</v>
      </c>
      <c r="C15" s="79">
        <v>6.8234535503665832</v>
      </c>
      <c r="D15" s="79">
        <v>6.2352105913519864</v>
      </c>
      <c r="E15" s="79">
        <v>6.0387904585877896</v>
      </c>
      <c r="F15" s="79">
        <v>8.8930409892365798</v>
      </c>
      <c r="G15" s="79">
        <v>7.11</v>
      </c>
      <c r="H15" s="79">
        <v>8.3452757563481672</v>
      </c>
      <c r="I15" s="79">
        <v>7.66</v>
      </c>
      <c r="J15" s="79">
        <v>7.79</v>
      </c>
    </row>
    <row r="16" spans="1:10" s="1" customFormat="1" ht="12" customHeight="1" x14ac:dyDescent="0.2">
      <c r="B16" s="134" t="s">
        <v>435</v>
      </c>
      <c r="C16" s="79">
        <v>10.36500971328309</v>
      </c>
      <c r="D16" s="79">
        <v>8.0440466608809427</v>
      </c>
      <c r="E16" s="79">
        <v>10.1069657072709</v>
      </c>
      <c r="F16" s="79">
        <v>10.8362217366354</v>
      </c>
      <c r="G16" s="79">
        <v>10</v>
      </c>
      <c r="H16" s="79">
        <v>9.5597211994867966</v>
      </c>
      <c r="I16" s="79">
        <v>11.93</v>
      </c>
      <c r="J16" s="79">
        <v>10.09</v>
      </c>
    </row>
    <row r="17" spans="2:10" s="1" customFormat="1" ht="12" customHeight="1" x14ac:dyDescent="0.2">
      <c r="B17" s="134" t="s">
        <v>436</v>
      </c>
      <c r="C17" s="79">
        <v>8.2254382806121544</v>
      </c>
      <c r="D17" s="79">
        <v>8.8279772174423936</v>
      </c>
      <c r="E17" s="79">
        <v>8.5083859789280396</v>
      </c>
      <c r="F17" s="79">
        <v>8.9539032051223106</v>
      </c>
      <c r="G17" s="79">
        <v>9.3000000000000007</v>
      </c>
      <c r="H17" s="79">
        <v>10.152680893398882</v>
      </c>
      <c r="I17" s="79">
        <v>9.81</v>
      </c>
      <c r="J17" s="79">
        <v>9.35</v>
      </c>
    </row>
    <row r="18" spans="2:10" s="1" customFormat="1" ht="12" customHeight="1" x14ac:dyDescent="0.2">
      <c r="B18" s="134" t="s">
        <v>437</v>
      </c>
      <c r="C18" s="79">
        <v>4.5035638245864167</v>
      </c>
      <c r="D18" s="79">
        <v>8.2594730228524078</v>
      </c>
      <c r="E18" s="79">
        <v>11.391283229825</v>
      </c>
      <c r="F18" s="79">
        <v>6.2333410112609098</v>
      </c>
      <c r="G18" s="79">
        <v>9.76</v>
      </c>
      <c r="H18" s="79">
        <v>6.6196267121386345</v>
      </c>
      <c r="I18" s="79">
        <v>15.43</v>
      </c>
      <c r="J18" s="79">
        <v>11.52</v>
      </c>
    </row>
    <row r="19" spans="2:10" s="1" customFormat="1" ht="12.75" x14ac:dyDescent="0.2">
      <c r="B19" s="14" t="s">
        <v>429</v>
      </c>
      <c r="C19" s="135"/>
      <c r="D19" s="135"/>
      <c r="E19" s="135"/>
      <c r="F19" s="135"/>
      <c r="G19" s="135"/>
      <c r="H19" s="135"/>
      <c r="I19" s="135"/>
      <c r="J19" s="135"/>
    </row>
    <row r="20" spans="2:10" s="1" customFormat="1" ht="12.75" x14ac:dyDescent="0.2">
      <c r="B20" s="59" t="s">
        <v>430</v>
      </c>
      <c r="C20" s="135">
        <v>3.9946244483819047E-5</v>
      </c>
      <c r="D20" s="135">
        <v>0</v>
      </c>
      <c r="E20" s="135">
        <v>6.8699888325950706E-3</v>
      </c>
      <c r="F20" s="135">
        <v>7.8649002754515999E-4</v>
      </c>
      <c r="G20" s="135">
        <v>1.70618997184868E-3</v>
      </c>
      <c r="H20" s="135">
        <v>0</v>
      </c>
      <c r="I20" s="135">
        <v>1.356704761256663E-3</v>
      </c>
      <c r="J20" s="135">
        <v>0</v>
      </c>
    </row>
    <row r="21" spans="2:10" s="1" customFormat="1" ht="12.75" x14ac:dyDescent="0.2">
      <c r="B21" s="59" t="s">
        <v>433</v>
      </c>
      <c r="C21" s="135"/>
      <c r="D21" s="135"/>
      <c r="E21" s="135"/>
      <c r="F21" s="135"/>
      <c r="G21" s="135"/>
      <c r="H21" s="135"/>
      <c r="I21" s="135"/>
      <c r="J21" s="135"/>
    </row>
    <row r="22" spans="2:10" s="1" customFormat="1" ht="12" customHeight="1" x14ac:dyDescent="0.2">
      <c r="B22" s="134" t="s">
        <v>434</v>
      </c>
      <c r="C22" s="79">
        <v>1.8998407057995115</v>
      </c>
      <c r="D22" s="79">
        <v>1.4076753512108264</v>
      </c>
      <c r="E22" s="79">
        <v>1.2495130360370501</v>
      </c>
      <c r="F22" s="79">
        <v>0.771071912567449</v>
      </c>
      <c r="G22" s="79">
        <v>0.68</v>
      </c>
      <c r="H22" s="79">
        <v>1.1292448299876037</v>
      </c>
      <c r="I22" s="79">
        <v>1.32</v>
      </c>
      <c r="J22" s="79">
        <v>0.76</v>
      </c>
    </row>
    <row r="23" spans="2:10" s="1" customFormat="1" ht="12" customHeight="1" x14ac:dyDescent="0.2">
      <c r="B23" s="134" t="s">
        <v>435</v>
      </c>
      <c r="C23" s="79">
        <v>2.236126581404696</v>
      </c>
      <c r="D23" s="79">
        <v>3.9489415685167657</v>
      </c>
      <c r="E23" s="79">
        <v>1.42117562003431</v>
      </c>
      <c r="F23" s="79">
        <v>1.1159285001211501</v>
      </c>
      <c r="G23" s="79">
        <v>1.46</v>
      </c>
      <c r="H23" s="79">
        <v>1.2192442336979623</v>
      </c>
      <c r="I23" s="79">
        <v>1.3</v>
      </c>
      <c r="J23" s="79">
        <v>1.05</v>
      </c>
    </row>
    <row r="24" spans="2:10" s="1" customFormat="1" ht="12" customHeight="1" x14ac:dyDescent="0.2">
      <c r="B24" s="134" t="s">
        <v>436</v>
      </c>
      <c r="C24" s="79">
        <v>2.2610947261781633</v>
      </c>
      <c r="D24" s="79">
        <v>2.4723375187498311</v>
      </c>
      <c r="E24" s="79">
        <v>1.76024217508624</v>
      </c>
      <c r="F24" s="79">
        <v>2.22498901294483</v>
      </c>
      <c r="G24" s="79">
        <v>1.32</v>
      </c>
      <c r="H24" s="79">
        <v>1.3428865552490123</v>
      </c>
      <c r="I24" s="79">
        <v>1.4</v>
      </c>
      <c r="J24" s="79">
        <v>1.3</v>
      </c>
    </row>
    <row r="25" spans="2:10" s="1" customFormat="1" ht="12" customHeight="1" x14ac:dyDescent="0.2">
      <c r="B25" s="134" t="s">
        <v>437</v>
      </c>
      <c r="C25" s="79">
        <v>0.96855819120778619</v>
      </c>
      <c r="D25" s="79">
        <v>2.737898459999641</v>
      </c>
      <c r="E25" s="79">
        <v>1.2377761591836201</v>
      </c>
      <c r="F25" s="79">
        <v>2.1955718767364401</v>
      </c>
      <c r="G25" s="79">
        <v>0.56000000000000005</v>
      </c>
      <c r="H25" s="79">
        <v>3.7406736748422307</v>
      </c>
      <c r="I25" s="79">
        <v>1.5</v>
      </c>
      <c r="J25" s="79">
        <v>2.4300000000000002</v>
      </c>
    </row>
    <row r="26" spans="2:10" s="1" customFormat="1" ht="18" customHeight="1" x14ac:dyDescent="0.2">
      <c r="B26" s="71" t="s">
        <v>443</v>
      </c>
      <c r="C26" s="79"/>
      <c r="D26" s="79"/>
      <c r="E26" s="79"/>
      <c r="F26" s="79"/>
      <c r="G26" s="79"/>
      <c r="H26" s="79"/>
      <c r="I26" s="79"/>
      <c r="J26" s="79"/>
    </row>
    <row r="27" spans="2:10" s="1" customFormat="1" ht="12" customHeight="1" x14ac:dyDescent="0.2">
      <c r="B27" s="77" t="s">
        <v>428</v>
      </c>
      <c r="C27" s="79"/>
      <c r="D27" s="79"/>
      <c r="E27" s="79"/>
      <c r="F27" s="79"/>
      <c r="G27" s="79"/>
      <c r="H27" s="79"/>
      <c r="I27" s="79"/>
      <c r="J27" s="79"/>
    </row>
    <row r="28" spans="2:10" s="1" customFormat="1" ht="12" customHeight="1" x14ac:dyDescent="0.2">
      <c r="B28" s="78" t="s">
        <v>438</v>
      </c>
      <c r="C28" s="81">
        <v>19.83294327899511</v>
      </c>
      <c r="D28" s="81">
        <v>14.394787177165783</v>
      </c>
      <c r="E28" s="81">
        <v>19.6848214735416</v>
      </c>
      <c r="F28" s="81">
        <v>18.832534973031699</v>
      </c>
      <c r="G28" s="81">
        <v>18.239999999999998</v>
      </c>
      <c r="H28" s="81">
        <v>18.116136111191853</v>
      </c>
      <c r="I28" s="81">
        <v>20.11</v>
      </c>
      <c r="J28" s="81">
        <v>18.489999999999998</v>
      </c>
    </row>
    <row r="29" spans="2:10" s="1" customFormat="1" ht="12" customHeight="1" x14ac:dyDescent="0.2">
      <c r="B29" s="78" t="s">
        <v>436</v>
      </c>
      <c r="C29" s="81">
        <v>33.807860784080347</v>
      </c>
      <c r="D29" s="81">
        <v>22.067738731622839</v>
      </c>
      <c r="E29" s="81">
        <v>17.1289405732992</v>
      </c>
      <c r="F29" s="81">
        <v>22.327569309875699</v>
      </c>
      <c r="G29" s="81">
        <v>16.989999999999998</v>
      </c>
      <c r="H29" s="81">
        <v>13.572109568769482</v>
      </c>
      <c r="I29" s="81">
        <v>18.14</v>
      </c>
      <c r="J29" s="81">
        <v>20.7</v>
      </c>
    </row>
    <row r="30" spans="2:10" s="1" customFormat="1" ht="12" customHeight="1" x14ac:dyDescent="0.2">
      <c r="B30" s="78" t="s">
        <v>437</v>
      </c>
      <c r="C30" s="79">
        <v>19.962151017242604</v>
      </c>
      <c r="D30" s="79">
        <v>10.193566984141084</v>
      </c>
      <c r="E30" s="79">
        <v>13.1643412533132</v>
      </c>
      <c r="F30" s="79">
        <v>16.4128646197642</v>
      </c>
      <c r="G30" s="79">
        <v>14.89</v>
      </c>
      <c r="H30" s="79">
        <v>11.009287071571487</v>
      </c>
      <c r="I30" s="79">
        <v>14.96</v>
      </c>
      <c r="J30" s="79">
        <v>18.079999999999998</v>
      </c>
    </row>
    <row r="31" spans="2:10" s="1" customFormat="1" ht="12.75" x14ac:dyDescent="0.2">
      <c r="B31" s="14" t="s">
        <v>429</v>
      </c>
      <c r="C31" s="135"/>
      <c r="D31" s="135"/>
      <c r="E31" s="135"/>
      <c r="F31" s="135"/>
      <c r="G31" s="135"/>
      <c r="H31" s="135"/>
      <c r="I31" s="135"/>
      <c r="J31" s="135"/>
    </row>
    <row r="32" spans="2:10" s="1" customFormat="1" ht="12" customHeight="1" x14ac:dyDescent="0.2">
      <c r="B32" s="78" t="s">
        <v>438</v>
      </c>
      <c r="C32" s="79">
        <v>23.999887232827113</v>
      </c>
      <c r="D32" s="79">
        <v>30.080000000000002</v>
      </c>
      <c r="E32" s="79">
        <v>12.67</v>
      </c>
      <c r="F32" s="79">
        <v>10.0728775533895</v>
      </c>
      <c r="G32" s="79" t="s">
        <v>1217</v>
      </c>
      <c r="H32" s="79" t="s">
        <v>1217</v>
      </c>
      <c r="I32" s="79" t="s">
        <v>1217</v>
      </c>
      <c r="J32" s="79">
        <v>10.31</v>
      </c>
    </row>
    <row r="33" spans="2:10" s="1" customFormat="1" ht="12" customHeight="1" x14ac:dyDescent="0.2">
      <c r="B33" s="78" t="s">
        <v>436</v>
      </c>
      <c r="C33" s="79" t="s">
        <v>1221</v>
      </c>
      <c r="D33" s="79">
        <v>10</v>
      </c>
      <c r="E33" s="79">
        <v>10</v>
      </c>
      <c r="F33" s="79">
        <v>10</v>
      </c>
      <c r="G33" s="79" t="s">
        <v>1222</v>
      </c>
      <c r="H33" s="79" t="s">
        <v>1222</v>
      </c>
      <c r="I33" s="79" t="s">
        <v>1222</v>
      </c>
      <c r="J33" s="79" t="s">
        <v>1223</v>
      </c>
    </row>
    <row r="34" spans="2:10" s="1" customFormat="1" ht="12" customHeight="1" x14ac:dyDescent="0.2">
      <c r="B34" s="78" t="s">
        <v>437</v>
      </c>
      <c r="C34" s="79">
        <v>9.1352122182667408</v>
      </c>
      <c r="D34" s="79">
        <v>7.8228403283506607</v>
      </c>
      <c r="E34" s="79" t="s">
        <v>1217</v>
      </c>
      <c r="F34" s="79">
        <v>8.218</v>
      </c>
      <c r="G34" s="79">
        <v>10.74</v>
      </c>
      <c r="H34" s="79" t="s">
        <v>1222</v>
      </c>
      <c r="I34" s="79" t="s">
        <v>1222</v>
      </c>
      <c r="J34" s="79">
        <v>14.22</v>
      </c>
    </row>
    <row r="35" spans="2:10" s="1" customFormat="1" ht="18" customHeight="1" x14ac:dyDescent="0.2">
      <c r="B35" s="70" t="s">
        <v>439</v>
      </c>
      <c r="C35" s="79"/>
      <c r="D35" s="79"/>
      <c r="E35" s="79"/>
      <c r="F35" s="79"/>
      <c r="G35" s="79"/>
      <c r="H35" s="79"/>
      <c r="I35" s="79"/>
      <c r="J35" s="79"/>
    </row>
    <row r="36" spans="2:10" s="1" customFormat="1" ht="12" customHeight="1" x14ac:dyDescent="0.2">
      <c r="B36" s="77" t="s">
        <v>104</v>
      </c>
      <c r="C36" s="79">
        <v>20</v>
      </c>
      <c r="D36" s="79">
        <v>20</v>
      </c>
      <c r="E36" s="79">
        <v>20</v>
      </c>
      <c r="F36" s="79">
        <v>20</v>
      </c>
      <c r="G36" s="79">
        <v>19.5</v>
      </c>
      <c r="H36" s="79">
        <v>18</v>
      </c>
      <c r="I36" s="79">
        <v>19.5</v>
      </c>
      <c r="J36" s="79">
        <v>19.5</v>
      </c>
    </row>
    <row r="37" spans="2:10" s="1" customFormat="1" ht="12" customHeight="1" x14ac:dyDescent="0.2">
      <c r="B37" s="77" t="s">
        <v>440</v>
      </c>
      <c r="C37" s="79">
        <v>16.5</v>
      </c>
      <c r="D37" s="79">
        <v>15.5</v>
      </c>
      <c r="E37" s="79">
        <v>15.5</v>
      </c>
      <c r="F37" s="79">
        <v>20</v>
      </c>
      <c r="G37" s="79">
        <v>19.5</v>
      </c>
      <c r="H37" s="79">
        <v>18</v>
      </c>
      <c r="I37" s="79">
        <v>19.5</v>
      </c>
      <c r="J37" s="79">
        <v>19.5</v>
      </c>
    </row>
    <row r="38" spans="2:10" s="1" customFormat="1" ht="12" customHeight="1" x14ac:dyDescent="0.2">
      <c r="B38" s="77" t="s">
        <v>441</v>
      </c>
      <c r="C38" s="79"/>
      <c r="D38" s="79"/>
      <c r="E38" s="79"/>
      <c r="F38" s="79"/>
      <c r="G38" s="79"/>
      <c r="H38" s="79"/>
      <c r="I38" s="79"/>
      <c r="J38" s="79"/>
    </row>
    <row r="39" spans="2:10" s="1" customFormat="1" ht="12" customHeight="1" x14ac:dyDescent="0.2">
      <c r="B39" s="78" t="s">
        <v>105</v>
      </c>
      <c r="C39" s="79">
        <v>16.5</v>
      </c>
      <c r="D39" s="79">
        <v>15.5</v>
      </c>
      <c r="E39" s="79">
        <v>15.5</v>
      </c>
      <c r="F39" s="79">
        <v>25</v>
      </c>
      <c r="G39" s="79">
        <v>21</v>
      </c>
      <c r="H39" s="79">
        <v>18.5</v>
      </c>
      <c r="I39" s="79">
        <v>20.5</v>
      </c>
      <c r="J39" s="79">
        <v>20.5</v>
      </c>
    </row>
    <row r="40" spans="2:10" s="1" customFormat="1" ht="12" customHeight="1" x14ac:dyDescent="0.2">
      <c r="B40" s="78" t="s">
        <v>442</v>
      </c>
      <c r="C40" s="79">
        <v>0</v>
      </c>
      <c r="D40" s="79">
        <v>0</v>
      </c>
      <c r="E40" s="79">
        <v>0</v>
      </c>
      <c r="F40" s="79">
        <v>0</v>
      </c>
      <c r="G40" s="79">
        <v>0</v>
      </c>
      <c r="H40" s="79">
        <v>0</v>
      </c>
      <c r="I40" s="79">
        <v>0</v>
      </c>
      <c r="J40" s="79">
        <v>0</v>
      </c>
    </row>
    <row r="41" spans="2:10" s="1" customFormat="1" ht="18" customHeight="1" x14ac:dyDescent="0.2">
      <c r="B41" s="70" t="s">
        <v>823</v>
      </c>
      <c r="C41" s="17"/>
      <c r="D41" s="17"/>
      <c r="E41" s="17"/>
      <c r="F41" s="17"/>
      <c r="G41" s="17"/>
      <c r="H41" s="17"/>
      <c r="I41" s="17"/>
      <c r="J41" s="17"/>
    </row>
    <row r="42" spans="2:10" s="1" customFormat="1" ht="12" customHeight="1" x14ac:dyDescent="0.2">
      <c r="B42" s="77" t="s">
        <v>540</v>
      </c>
      <c r="C42" s="79">
        <v>17</v>
      </c>
      <c r="D42" s="79">
        <v>22</v>
      </c>
      <c r="E42" s="79">
        <v>22</v>
      </c>
      <c r="F42" s="79">
        <v>20</v>
      </c>
      <c r="G42" s="79">
        <v>19.5</v>
      </c>
      <c r="H42" s="79">
        <v>18</v>
      </c>
      <c r="I42" s="79">
        <v>19.5</v>
      </c>
      <c r="J42" s="79">
        <v>19.5</v>
      </c>
    </row>
    <row r="43" spans="2:10" s="1" customFormat="1" ht="12" customHeight="1" x14ac:dyDescent="0.2">
      <c r="B43" s="77" t="s">
        <v>541</v>
      </c>
      <c r="C43" s="79">
        <v>15</v>
      </c>
      <c r="D43" s="79">
        <v>15</v>
      </c>
      <c r="E43" s="79">
        <v>17</v>
      </c>
      <c r="F43" s="79">
        <v>22</v>
      </c>
      <c r="G43" s="79">
        <v>17</v>
      </c>
      <c r="H43" s="79">
        <v>18</v>
      </c>
      <c r="I43" s="79">
        <v>21</v>
      </c>
      <c r="J43" s="79">
        <v>18</v>
      </c>
    </row>
    <row r="44" spans="2:10" s="1" customFormat="1" ht="18" customHeight="1" x14ac:dyDescent="0.2">
      <c r="B44" s="70" t="s">
        <v>697</v>
      </c>
      <c r="C44" s="79">
        <v>16.75</v>
      </c>
      <c r="D44" s="79">
        <v>22.48</v>
      </c>
      <c r="E44" s="79">
        <v>9.75</v>
      </c>
      <c r="F44" s="79">
        <v>18.68</v>
      </c>
      <c r="G44" s="79">
        <v>10</v>
      </c>
      <c r="H44" s="79">
        <v>4</v>
      </c>
      <c r="I44" s="79">
        <v>22.67</v>
      </c>
      <c r="J44" s="79">
        <v>19</v>
      </c>
    </row>
    <row r="45" spans="2:10" s="1" customFormat="1" ht="18" customHeight="1" x14ac:dyDescent="0.2">
      <c r="B45" s="13" t="s">
        <v>25</v>
      </c>
    </row>
    <row r="46" spans="2:10" s="1" customFormat="1" ht="12" customHeight="1" x14ac:dyDescent="0.2">
      <c r="B46" s="72" t="s">
        <v>444</v>
      </c>
      <c r="C46" s="218">
        <v>18.601441496702975</v>
      </c>
      <c r="D46" s="218">
        <v>16.90399881930411</v>
      </c>
      <c r="E46" s="218">
        <v>25.09192977807826</v>
      </c>
      <c r="F46" s="218">
        <v>27.029999999999998</v>
      </c>
      <c r="G46" s="218">
        <v>13.862867039282056</v>
      </c>
      <c r="H46" s="218">
        <v>20.001382743362829</v>
      </c>
      <c r="I46" s="218">
        <v>27.493230396957991</v>
      </c>
      <c r="J46" s="218">
        <v>19.483889922632457</v>
      </c>
    </row>
    <row r="47" spans="2:10" s="1" customFormat="1" ht="21.75" customHeight="1" x14ac:dyDescent="0.2">
      <c r="B47" s="56" t="s">
        <v>996</v>
      </c>
      <c r="C47" s="17"/>
      <c r="D47" s="17"/>
      <c r="E47" s="17"/>
      <c r="F47" s="17"/>
      <c r="G47" s="17"/>
      <c r="H47" s="17"/>
      <c r="I47" s="17"/>
      <c r="J47" s="17"/>
    </row>
    <row r="48" spans="2:10" s="1" customFormat="1" ht="34.5" customHeight="1" x14ac:dyDescent="0.2">
      <c r="B48" s="461" t="s">
        <v>997</v>
      </c>
      <c r="C48" s="461"/>
      <c r="D48" s="461"/>
      <c r="E48" s="461"/>
      <c r="F48" s="461"/>
      <c r="G48" s="461"/>
      <c r="H48" s="461"/>
      <c r="I48" s="461"/>
      <c r="J48" s="461"/>
    </row>
  </sheetData>
  <mergeCells count="1">
    <mergeCell ref="B48:J48"/>
  </mergeCells>
  <hyperlinks>
    <hyperlink ref="B5" location="Índice!A10" display="Índice" xr:uid="{00000000-0004-0000-0D00-000000000000}"/>
  </hyperlinks>
  <printOptions horizontalCentered="1"/>
  <pageMargins left="0.51181102362204722" right="0.51181102362204722" top="0.59055118110236227" bottom="0.43307086614173229" header="0.15748031496062992" footer="0.19685039370078741"/>
  <pageSetup paperSize="9" orientation="portrait" r:id="rId1"/>
  <headerFooter scaleWithDoc="0" alignWithMargins="0"/>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N25"/>
  <sheetViews>
    <sheetView showGridLines="0" topLeftCell="A4" zoomScale="110" zoomScaleNormal="110" zoomScalePageLayoutView="120" workbookViewId="0">
      <selection activeCell="B5" sqref="B5"/>
    </sheetView>
  </sheetViews>
  <sheetFormatPr defaultColWidth="7.85546875" defaultRowHeight="15.75" x14ac:dyDescent="0.25"/>
  <cols>
    <col min="1" max="1" width="1.42578125" style="1" bestFit="1" customWidth="1"/>
    <col min="2" max="2" width="36.5703125" style="6" customWidth="1"/>
    <col min="3" max="10" width="5.85546875" style="6" customWidth="1"/>
    <col min="11" max="16384" width="7.85546875" style="5"/>
  </cols>
  <sheetData>
    <row r="1" spans="1:10" s="11" customFormat="1" ht="12.75" x14ac:dyDescent="0.2"/>
    <row r="2" spans="1:10" s="11" customFormat="1" ht="12.75" x14ac:dyDescent="0.2"/>
    <row r="3" spans="1:10" s="11" customFormat="1" ht="12.75" x14ac:dyDescent="0.2"/>
    <row r="4" spans="1:10" s="11" customFormat="1" ht="12.75" x14ac:dyDescent="0.2"/>
    <row r="5" spans="1:10" s="11" customFormat="1" ht="12.75" x14ac:dyDescent="0.2">
      <c r="B5" s="94" t="s">
        <v>134</v>
      </c>
    </row>
    <row r="6" spans="1:10" s="11" customFormat="1" ht="18.75" x14ac:dyDescent="0.3">
      <c r="B6" s="19" t="s">
        <v>1201</v>
      </c>
    </row>
    <row r="7" spans="1:10" s="11" customFormat="1" ht="12.75" x14ac:dyDescent="0.2"/>
    <row r="8" spans="1:10" s="11" customFormat="1" ht="18" customHeight="1" x14ac:dyDescent="0.2">
      <c r="B8" s="168" t="s">
        <v>698</v>
      </c>
    </row>
    <row r="9" spans="1:10" s="1" customFormat="1" ht="13.5" customHeight="1" x14ac:dyDescent="0.2">
      <c r="A9" s="11"/>
      <c r="B9" s="74"/>
      <c r="C9" s="126">
        <v>2018</v>
      </c>
      <c r="D9" s="126">
        <v>2019</v>
      </c>
      <c r="E9" s="126">
        <v>2020</v>
      </c>
      <c r="F9" s="126">
        <v>2021</v>
      </c>
      <c r="G9" s="126">
        <v>2022</v>
      </c>
      <c r="H9" s="126">
        <v>2023</v>
      </c>
      <c r="I9" s="126">
        <v>2024</v>
      </c>
      <c r="J9" s="155" t="s">
        <v>1213</v>
      </c>
    </row>
    <row r="10" spans="1:10" s="1" customFormat="1" ht="15" customHeight="1" x14ac:dyDescent="0.2">
      <c r="B10" s="70" t="s">
        <v>700</v>
      </c>
      <c r="C10" s="75"/>
      <c r="D10" s="75"/>
      <c r="E10" s="75"/>
      <c r="F10" s="75"/>
      <c r="G10" s="75"/>
      <c r="H10" s="75"/>
      <c r="I10" s="75"/>
      <c r="J10" s="75"/>
    </row>
    <row r="11" spans="1:10" s="1" customFormat="1" ht="12" customHeight="1" x14ac:dyDescent="0.2">
      <c r="B11" s="14" t="s">
        <v>321</v>
      </c>
      <c r="C11" s="79">
        <v>24.16</v>
      </c>
      <c r="D11" s="79">
        <v>24.09</v>
      </c>
      <c r="E11" s="79">
        <v>22.77</v>
      </c>
      <c r="F11" s="79">
        <v>23.79</v>
      </c>
      <c r="G11" s="79">
        <v>28.41</v>
      </c>
      <c r="H11" s="79">
        <v>25.95</v>
      </c>
      <c r="I11" s="79">
        <v>20.72</v>
      </c>
      <c r="J11" s="79">
        <v>22.9</v>
      </c>
    </row>
    <row r="12" spans="1:10" s="1" customFormat="1" ht="12" customHeight="1" x14ac:dyDescent="0.2">
      <c r="B12" s="14" t="s">
        <v>445</v>
      </c>
      <c r="C12" s="79">
        <v>21.65</v>
      </c>
      <c r="D12" s="79">
        <v>19.66</v>
      </c>
      <c r="E12" s="79">
        <v>17.13</v>
      </c>
      <c r="F12" s="79">
        <v>20.63</v>
      </c>
      <c r="G12" s="79">
        <v>21.33</v>
      </c>
      <c r="H12" s="79">
        <v>24.55</v>
      </c>
      <c r="I12" s="79">
        <v>19.68</v>
      </c>
      <c r="J12" s="79">
        <v>21.87</v>
      </c>
    </row>
    <row r="13" spans="1:10" s="1" customFormat="1" ht="15" customHeight="1" x14ac:dyDescent="0.2">
      <c r="B13" s="70" t="s">
        <v>322</v>
      </c>
      <c r="C13" s="79"/>
      <c r="D13" s="79"/>
      <c r="E13" s="79"/>
      <c r="F13" s="79"/>
      <c r="G13" s="79"/>
      <c r="H13" s="79"/>
      <c r="I13" s="79"/>
      <c r="J13" s="79"/>
    </row>
    <row r="14" spans="1:10" s="1" customFormat="1" ht="12" customHeight="1" x14ac:dyDescent="0.2">
      <c r="B14" s="14" t="s">
        <v>446</v>
      </c>
      <c r="C14" s="79">
        <v>28.26</v>
      </c>
      <c r="D14" s="79">
        <v>32.403397663596607</v>
      </c>
      <c r="E14" s="79">
        <v>18.41</v>
      </c>
      <c r="F14" s="79">
        <v>20.260000000000002</v>
      </c>
      <c r="G14" s="79">
        <v>13.68</v>
      </c>
      <c r="H14" s="79">
        <v>15.59</v>
      </c>
      <c r="I14" s="79">
        <v>19.2</v>
      </c>
      <c r="J14" s="79">
        <v>17.170000000000002</v>
      </c>
    </row>
    <row r="15" spans="1:10" s="1" customFormat="1" ht="22.5" x14ac:dyDescent="0.2">
      <c r="B15" s="216" t="s">
        <v>699</v>
      </c>
      <c r="C15" s="81">
        <v>19.920000000000002</v>
      </c>
      <c r="D15" s="81">
        <v>-25.67</v>
      </c>
      <c r="E15" s="81">
        <v>-38.25</v>
      </c>
      <c r="F15" s="81">
        <v>-32.92</v>
      </c>
      <c r="G15" s="81">
        <v>-14.17</v>
      </c>
      <c r="H15" s="81">
        <v>-13.61</v>
      </c>
      <c r="I15" s="81">
        <v>-18.46</v>
      </c>
      <c r="J15" s="81">
        <v>-12.93</v>
      </c>
    </row>
    <row r="16" spans="1:10" s="1" customFormat="1" ht="12" customHeight="1" x14ac:dyDescent="0.2">
      <c r="B16" s="14" t="s">
        <v>447</v>
      </c>
      <c r="C16" s="81">
        <v>28.11</v>
      </c>
      <c r="D16" s="81">
        <v>31.6</v>
      </c>
      <c r="E16" s="81">
        <v>30.34</v>
      </c>
      <c r="F16" s="81">
        <v>21.74</v>
      </c>
      <c r="G16" s="81">
        <v>19.48</v>
      </c>
      <c r="H16" s="81">
        <v>25.16</v>
      </c>
      <c r="I16" s="81">
        <v>25.43</v>
      </c>
      <c r="J16" s="81">
        <v>21.52</v>
      </c>
    </row>
    <row r="17" spans="2:14" s="1" customFormat="1" ht="15" customHeight="1" x14ac:dyDescent="0.2">
      <c r="B17" s="70" t="s">
        <v>119</v>
      </c>
      <c r="C17" s="79"/>
      <c r="D17" s="79"/>
      <c r="E17" s="79"/>
      <c r="F17" s="79"/>
      <c r="G17" s="79"/>
      <c r="H17" s="79"/>
      <c r="I17" s="79"/>
      <c r="J17" s="79"/>
    </row>
    <row r="18" spans="2:14" s="1" customFormat="1" ht="12" customHeight="1" x14ac:dyDescent="0.2">
      <c r="B18" s="14" t="s">
        <v>120</v>
      </c>
      <c r="C18" s="79">
        <v>26.57</v>
      </c>
      <c r="D18" s="79">
        <v>7.78</v>
      </c>
      <c r="E18" s="79">
        <v>-29.79</v>
      </c>
      <c r="F18" s="79">
        <v>26.73</v>
      </c>
      <c r="G18" s="79">
        <v>22.14</v>
      </c>
      <c r="H18" s="79">
        <v>21.16</v>
      </c>
      <c r="I18" s="79">
        <v>24.79</v>
      </c>
      <c r="J18" s="79">
        <v>39.049999999999997</v>
      </c>
    </row>
    <row r="19" spans="2:14" s="1" customFormat="1" ht="12" customHeight="1" x14ac:dyDescent="0.2">
      <c r="B19" s="14" t="s">
        <v>121</v>
      </c>
      <c r="C19" s="79">
        <v>4.43</v>
      </c>
      <c r="D19" s="79">
        <v>1</v>
      </c>
      <c r="E19" s="79">
        <v>-2.91</v>
      </c>
      <c r="F19" s="79">
        <v>2.21</v>
      </c>
      <c r="G19" s="79">
        <v>2.73</v>
      </c>
      <c r="H19" s="79">
        <v>2.91</v>
      </c>
      <c r="I19" s="79">
        <v>3.01</v>
      </c>
      <c r="J19" s="79">
        <v>5.15</v>
      </c>
    </row>
    <row r="20" spans="2:14" s="1" customFormat="1" ht="15" customHeight="1" x14ac:dyDescent="0.2">
      <c r="B20" s="70" t="s">
        <v>323</v>
      </c>
      <c r="C20" s="81"/>
      <c r="D20" s="81"/>
      <c r="E20" s="81"/>
      <c r="F20" s="81"/>
      <c r="G20" s="81"/>
      <c r="H20" s="81"/>
      <c r="I20" s="81"/>
      <c r="J20" s="81"/>
    </row>
    <row r="21" spans="2:14" s="1" customFormat="1" ht="12" customHeight="1" x14ac:dyDescent="0.2">
      <c r="B21" s="14" t="s">
        <v>450</v>
      </c>
      <c r="C21" s="79">
        <v>44.15</v>
      </c>
      <c r="D21" s="79">
        <v>41.85</v>
      </c>
      <c r="E21" s="79">
        <v>32.72</v>
      </c>
      <c r="F21" s="79">
        <v>35.869999999999997</v>
      </c>
      <c r="G21" s="79">
        <v>34.25</v>
      </c>
      <c r="H21" s="79">
        <v>43.62</v>
      </c>
      <c r="I21" s="79">
        <v>42.7</v>
      </c>
      <c r="J21" s="454" t="s">
        <v>123</v>
      </c>
    </row>
    <row r="22" spans="2:14" s="1" customFormat="1" ht="12" customHeight="1" x14ac:dyDescent="0.2">
      <c r="B22" s="14" t="s">
        <v>448</v>
      </c>
      <c r="C22" s="79">
        <v>22.2</v>
      </c>
      <c r="D22" s="79">
        <v>27.031958209777549</v>
      </c>
      <c r="E22" s="79">
        <v>30.07</v>
      </c>
      <c r="F22" s="79">
        <v>35.76</v>
      </c>
      <c r="G22" s="79">
        <v>30.85</v>
      </c>
      <c r="H22" s="79">
        <v>35.299999999999997</v>
      </c>
      <c r="I22" s="79">
        <v>31.06</v>
      </c>
      <c r="J22" s="454" t="s">
        <v>123</v>
      </c>
    </row>
    <row r="23" spans="2:14" s="1" customFormat="1" ht="14.25" customHeight="1" x14ac:dyDescent="0.2">
      <c r="B23" s="82" t="s">
        <v>449</v>
      </c>
      <c r="C23" s="83">
        <v>46.12</v>
      </c>
      <c r="D23" s="83">
        <v>53.07</v>
      </c>
      <c r="E23" s="83">
        <v>54.16</v>
      </c>
      <c r="F23" s="83">
        <v>45.54</v>
      </c>
      <c r="G23" s="83">
        <v>36.159999999999997</v>
      </c>
      <c r="H23" s="83">
        <v>39.979999999999997</v>
      </c>
      <c r="I23" s="83">
        <v>38.78</v>
      </c>
      <c r="J23" s="455" t="s">
        <v>123</v>
      </c>
    </row>
    <row r="24" spans="2:14" s="1" customFormat="1" ht="15.75" customHeight="1" x14ac:dyDescent="0.2">
      <c r="B24" s="56" t="s">
        <v>1003</v>
      </c>
      <c r="C24" s="17"/>
      <c r="D24" s="17"/>
      <c r="E24" s="17"/>
      <c r="F24" s="17"/>
      <c r="G24" s="17"/>
      <c r="H24" s="17"/>
      <c r="I24" s="17"/>
      <c r="J24" s="17"/>
    </row>
    <row r="25" spans="2:14" s="1" customFormat="1" ht="34.5" customHeight="1" x14ac:dyDescent="0.2">
      <c r="B25" s="461" t="s">
        <v>1004</v>
      </c>
      <c r="C25" s="461"/>
      <c r="D25" s="461"/>
      <c r="E25" s="461"/>
      <c r="F25" s="461"/>
      <c r="G25" s="461"/>
      <c r="H25" s="461"/>
      <c r="I25" s="461"/>
      <c r="J25" s="461"/>
      <c r="K25" s="166"/>
      <c r="L25" s="166"/>
      <c r="M25" s="166"/>
      <c r="N25" s="166"/>
    </row>
  </sheetData>
  <mergeCells count="1">
    <mergeCell ref="B25:J25"/>
  </mergeCells>
  <hyperlinks>
    <hyperlink ref="B5" location="Índice!A10" display="Índice" xr:uid="{00000000-0004-0000-0E00-000000000000}"/>
  </hyperlinks>
  <printOptions horizontalCentered="1"/>
  <pageMargins left="0.51181102362204722" right="0.51181102362204722" top="0.59055118110236227" bottom="0.43307086614173229" header="0.15748031496062992" footer="0.19685039370078741"/>
  <pageSetup paperSize="9" orientation="portrait" r:id="rId1"/>
  <headerFooter scaleWithDoc="0" alignWithMargins="0"/>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pageSetUpPr fitToPage="1"/>
  </sheetPr>
  <dimension ref="A1:K52"/>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8.140625" style="6" customWidth="1"/>
    <col min="3" max="3" width="6.85546875" style="6" bestFit="1" customWidth="1"/>
    <col min="4" max="7" width="12.42578125" style="6" customWidth="1"/>
    <col min="8" max="8" width="11.140625" style="5" bestFit="1" customWidth="1"/>
    <col min="9" max="9" width="11.28515625" style="5" bestFit="1" customWidth="1"/>
    <col min="10" max="10" width="10.42578125" style="5" bestFit="1" customWidth="1"/>
    <col min="11" max="16384" width="8.85546875" style="5"/>
  </cols>
  <sheetData>
    <row r="1" spans="1:10" s="11" customFormat="1" ht="12.75" x14ac:dyDescent="0.2"/>
    <row r="2" spans="1:10" s="11" customFormat="1" ht="12.75" x14ac:dyDescent="0.2"/>
    <row r="3" spans="1:10" s="11" customFormat="1" ht="12.75" x14ac:dyDescent="0.2"/>
    <row r="4" spans="1:10" s="11" customFormat="1" ht="12.75" x14ac:dyDescent="0.2"/>
    <row r="5" spans="1:10" s="11" customFormat="1" ht="12.75" x14ac:dyDescent="0.2">
      <c r="B5" s="94" t="s">
        <v>134</v>
      </c>
      <c r="C5" s="94"/>
    </row>
    <row r="6" spans="1:10" s="11" customFormat="1" ht="18.75" x14ac:dyDescent="0.3">
      <c r="B6" s="19" t="s">
        <v>1201</v>
      </c>
      <c r="C6" s="19"/>
    </row>
    <row r="7" spans="1:10" s="11" customFormat="1" ht="12.75" x14ac:dyDescent="0.2"/>
    <row r="8" spans="1:10" s="11" customFormat="1" ht="18" customHeight="1" x14ac:dyDescent="0.2">
      <c r="B8" s="127" t="s">
        <v>451</v>
      </c>
      <c r="C8" s="127"/>
    </row>
    <row r="9" spans="1:10" s="1" customFormat="1" ht="12.75" x14ac:dyDescent="0.2">
      <c r="A9" s="11"/>
      <c r="B9" s="17"/>
      <c r="C9" s="17"/>
      <c r="D9" s="84"/>
      <c r="E9" s="84"/>
      <c r="F9" s="485" t="s">
        <v>187</v>
      </c>
      <c r="G9" s="485"/>
    </row>
    <row r="10" spans="1:10" s="1" customFormat="1" ht="12" customHeight="1" x14ac:dyDescent="0.2">
      <c r="B10" s="17"/>
      <c r="C10" s="17"/>
      <c r="D10" s="17"/>
      <c r="E10" s="17"/>
      <c r="F10" s="475" t="s">
        <v>939</v>
      </c>
      <c r="G10" s="475"/>
    </row>
    <row r="11" spans="1:10" s="1" customFormat="1" ht="13.5" customHeight="1" x14ac:dyDescent="0.2">
      <c r="B11" s="18"/>
      <c r="C11" s="18"/>
      <c r="D11" s="85" t="s">
        <v>676</v>
      </c>
      <c r="E11" s="85" t="s">
        <v>677</v>
      </c>
      <c r="F11" s="85" t="s">
        <v>108</v>
      </c>
      <c r="G11" s="85" t="s">
        <v>109</v>
      </c>
    </row>
    <row r="12" spans="1:10" s="1" customFormat="1" ht="12.75" customHeight="1" x14ac:dyDescent="0.2">
      <c r="B12" s="59">
        <v>2018</v>
      </c>
      <c r="C12" s="59"/>
      <c r="D12" s="56">
        <v>297.28184054442903</v>
      </c>
      <c r="E12" s="56">
        <v>252.43960441996146</v>
      </c>
      <c r="F12" s="56">
        <v>41.034354427576169</v>
      </c>
      <c r="G12" s="56">
        <v>108.03512232647448</v>
      </c>
    </row>
    <row r="13" spans="1:10" s="1" customFormat="1" ht="12.75" customHeight="1" x14ac:dyDescent="0.2">
      <c r="B13" s="59">
        <v>2019</v>
      </c>
      <c r="C13" s="59"/>
      <c r="D13" s="56">
        <v>406.83659450030706</v>
      </c>
      <c r="E13" s="56">
        <v>362.47837543124939</v>
      </c>
      <c r="F13" s="56">
        <v>29.598115006005923</v>
      </c>
      <c r="G13" s="56">
        <v>89.25016469438485</v>
      </c>
    </row>
    <row r="14" spans="1:10" s="1" customFormat="1" ht="12.75" customHeight="1" x14ac:dyDescent="0.2">
      <c r="B14" s="59">
        <v>2020</v>
      </c>
      <c r="C14" s="59"/>
      <c r="D14" s="56">
        <v>660.39450516536863</v>
      </c>
      <c r="E14" s="56">
        <v>575.68188598764687</v>
      </c>
      <c r="F14" s="56">
        <v>18.537911913946349</v>
      </c>
      <c r="G14" s="56">
        <v>66.666806972577788</v>
      </c>
    </row>
    <row r="15" spans="1:10" s="1" customFormat="1" ht="12.75" customHeight="1" x14ac:dyDescent="0.2">
      <c r="B15" s="59">
        <v>2021</v>
      </c>
      <c r="C15" s="59"/>
      <c r="D15" s="56">
        <v>738.53096934505959</v>
      </c>
      <c r="E15" s="56">
        <v>624.11466800596838</v>
      </c>
      <c r="F15" s="56">
        <v>16.080299423429103</v>
      </c>
      <c r="G15" s="56">
        <v>72.149630407722782</v>
      </c>
    </row>
    <row r="16" spans="1:10" s="1" customFormat="1" ht="12.75" customHeight="1" x14ac:dyDescent="0.2">
      <c r="B16" s="59">
        <v>2022</v>
      </c>
      <c r="C16" s="59"/>
      <c r="D16" s="56">
        <v>481.17227593096294</v>
      </c>
      <c r="E16" s="56">
        <v>455.89524641299391</v>
      </c>
      <c r="F16" s="56">
        <v>23.686988498593607</v>
      </c>
      <c r="G16" s="56">
        <v>123.33565301923939</v>
      </c>
      <c r="H16" s="212"/>
      <c r="I16" s="212"/>
      <c r="J16" s="212"/>
    </row>
    <row r="17" spans="2:11" s="1" customFormat="1" ht="12.75" customHeight="1" x14ac:dyDescent="0.2">
      <c r="B17" s="59">
        <v>2023</v>
      </c>
      <c r="C17" s="13"/>
      <c r="D17" s="56">
        <v>742.62818263872612</v>
      </c>
      <c r="E17" s="56">
        <v>685.02022848169463</v>
      </c>
      <c r="F17" s="56">
        <v>17.016529177436581</v>
      </c>
      <c r="G17" s="56">
        <v>97.553904603486174</v>
      </c>
      <c r="H17" s="212"/>
      <c r="I17" s="212"/>
      <c r="J17" s="212"/>
    </row>
    <row r="18" spans="2:11" s="1" customFormat="1" ht="12.75" customHeight="1" x14ac:dyDescent="0.2">
      <c r="B18" s="86">
        <v>2024</v>
      </c>
      <c r="C18" s="25"/>
      <c r="D18" s="57">
        <v>937.21962046486021</v>
      </c>
      <c r="E18" s="57">
        <v>869.87689243325713</v>
      </c>
      <c r="F18" s="57">
        <v>12.901425077212773</v>
      </c>
      <c r="G18" s="57">
        <v>94.115501454823331</v>
      </c>
      <c r="H18" s="212"/>
      <c r="I18" s="212"/>
      <c r="J18" s="212"/>
    </row>
    <row r="19" spans="2:11" s="1" customFormat="1" ht="17.25" customHeight="1" x14ac:dyDescent="0.2">
      <c r="B19" s="78">
        <v>2023</v>
      </c>
      <c r="C19" s="245" t="s">
        <v>31</v>
      </c>
      <c r="D19" s="56">
        <v>543.15936363636365</v>
      </c>
      <c r="E19" s="56">
        <v>503.80176363636366</v>
      </c>
      <c r="F19" s="56">
        <v>21.531376532539589</v>
      </c>
      <c r="G19" s="56">
        <v>116.62858106148767</v>
      </c>
      <c r="I19" s="212"/>
      <c r="J19" s="212"/>
      <c r="K19" s="444"/>
    </row>
    <row r="20" spans="2:11" s="1" customFormat="1" ht="12.75" customHeight="1" x14ac:dyDescent="0.2">
      <c r="B20" s="13"/>
      <c r="C20" s="17" t="s">
        <v>32</v>
      </c>
      <c r="D20" s="56">
        <v>539.74630555555564</v>
      </c>
      <c r="E20" s="56">
        <v>504.1143444444445</v>
      </c>
      <c r="F20" s="56">
        <v>21.640888522497885</v>
      </c>
      <c r="G20" s="56">
        <v>118.20657717801151</v>
      </c>
    </row>
    <row r="21" spans="2:11" s="1" customFormat="1" ht="12.75" customHeight="1" x14ac:dyDescent="0.2">
      <c r="B21" s="13"/>
      <c r="C21" s="245" t="s">
        <v>33</v>
      </c>
      <c r="D21" s="56">
        <v>540.88138000000004</v>
      </c>
      <c r="E21" s="56">
        <v>504.46687500000019</v>
      </c>
      <c r="F21" s="56">
        <v>21.724808768918685</v>
      </c>
      <c r="G21" s="56">
        <v>119.66668170219606</v>
      </c>
    </row>
    <row r="22" spans="2:11" s="1" customFormat="1" ht="12.75" customHeight="1" x14ac:dyDescent="0.2">
      <c r="B22" s="13"/>
      <c r="C22" s="17" t="s">
        <v>34</v>
      </c>
      <c r="D22" s="56">
        <v>555.93100588235302</v>
      </c>
      <c r="E22" s="56">
        <v>506.31654117647059</v>
      </c>
      <c r="F22" s="56">
        <v>21.471065416285843</v>
      </c>
      <c r="G22" s="56">
        <v>119.15525654791134</v>
      </c>
    </row>
    <row r="23" spans="2:11" s="1" customFormat="1" ht="12.75" customHeight="1" x14ac:dyDescent="0.2">
      <c r="B23" s="13"/>
      <c r="C23" s="245" t="s">
        <v>35</v>
      </c>
      <c r="D23" s="56">
        <v>580.66451136363639</v>
      </c>
      <c r="E23" s="56">
        <v>531.76351090909088</v>
      </c>
      <c r="F23" s="56">
        <v>20.676941202817165</v>
      </c>
      <c r="G23" s="56">
        <v>115.85381489181837</v>
      </c>
    </row>
    <row r="24" spans="2:11" s="1" customFormat="1" ht="12.75" customHeight="1" x14ac:dyDescent="0.2">
      <c r="B24" s="13"/>
      <c r="C24" s="17" t="s">
        <v>36</v>
      </c>
      <c r="D24" s="56">
        <v>786.49094681818201</v>
      </c>
      <c r="E24" s="56">
        <v>713.19709727272721</v>
      </c>
      <c r="F24" s="56">
        <v>15.62360198668601</v>
      </c>
      <c r="G24" s="56">
        <v>88.72970044580741</v>
      </c>
    </row>
    <row r="25" spans="2:11" s="1" customFormat="1" ht="12.75" customHeight="1" x14ac:dyDescent="0.2">
      <c r="B25" s="13"/>
      <c r="C25" s="245" t="s">
        <v>37</v>
      </c>
      <c r="D25" s="56">
        <v>911.28598095238112</v>
      </c>
      <c r="E25" s="56">
        <v>824.00856666666664</v>
      </c>
      <c r="F25" s="56">
        <v>13.465557223930027</v>
      </c>
      <c r="G25" s="56">
        <v>77.269442104444863</v>
      </c>
    </row>
    <row r="26" spans="2:11" s="1" customFormat="1" ht="12.75" customHeight="1" x14ac:dyDescent="0.2">
      <c r="B26" s="13"/>
      <c r="C26" s="17" t="s">
        <v>38</v>
      </c>
      <c r="D26" s="56">
        <v>899.42001739130455</v>
      </c>
      <c r="E26" s="56">
        <v>824.91634782608685</v>
      </c>
      <c r="F26" s="56">
        <v>13.585048157682513</v>
      </c>
      <c r="G26" s="56">
        <v>79.273551534131897</v>
      </c>
    </row>
    <row r="27" spans="2:11" s="1" customFormat="1" ht="12.75" customHeight="1" x14ac:dyDescent="0.2">
      <c r="B27" s="13"/>
      <c r="C27" s="245" t="s">
        <v>39</v>
      </c>
      <c r="D27" s="56">
        <v>880.36077142857141</v>
      </c>
      <c r="E27" s="56">
        <v>825.28196666666645</v>
      </c>
      <c r="F27" s="56">
        <v>13.713930716653669</v>
      </c>
      <c r="G27" s="56">
        <v>81.70060930279503</v>
      </c>
    </row>
    <row r="28" spans="2:11" s="1" customFormat="1" ht="12.75" customHeight="1" x14ac:dyDescent="0.2">
      <c r="B28" s="13"/>
      <c r="C28" s="17" t="s">
        <v>40</v>
      </c>
      <c r="D28" s="56">
        <v>872.27091363636384</v>
      </c>
      <c r="E28" s="56">
        <v>826.19781818181832</v>
      </c>
      <c r="F28" s="56">
        <v>13.760614236559297</v>
      </c>
      <c r="G28" s="56">
        <v>83.681499833803727</v>
      </c>
    </row>
    <row r="29" spans="2:11" s="1" customFormat="1" ht="12.75" customHeight="1" x14ac:dyDescent="0.2">
      <c r="B29" s="13"/>
      <c r="C29" s="245" t="s">
        <v>41</v>
      </c>
      <c r="D29" s="56">
        <v>896.68208000000016</v>
      </c>
      <c r="E29" s="56">
        <v>827.43686000000014</v>
      </c>
      <c r="F29" s="56">
        <v>13.573990338835047</v>
      </c>
      <c r="G29" s="56">
        <v>84.677638558667979</v>
      </c>
    </row>
    <row r="30" spans="2:11" s="1" customFormat="1" ht="12.75" customHeight="1" x14ac:dyDescent="0.2">
      <c r="B30" s="13"/>
      <c r="C30" s="17" t="s">
        <v>30</v>
      </c>
      <c r="D30" s="56">
        <v>904.64491500000008</v>
      </c>
      <c r="E30" s="56">
        <v>828.7410500000002</v>
      </c>
      <c r="F30" s="56">
        <v>13.430527025833284</v>
      </c>
      <c r="G30" s="56">
        <v>85.80350208075825</v>
      </c>
    </row>
    <row r="31" spans="2:11" s="1" customFormat="1" ht="17.25" customHeight="1" x14ac:dyDescent="0.2">
      <c r="B31" s="78">
        <v>2024</v>
      </c>
      <c r="C31" s="245" t="s">
        <v>31</v>
      </c>
      <c r="D31" s="56">
        <v>903.15104545454562</v>
      </c>
      <c r="E31" s="56">
        <v>828.77191818181814</v>
      </c>
      <c r="F31" s="56">
        <v>13.448287791964596</v>
      </c>
      <c r="G31" s="56">
        <v>87.939766905873029</v>
      </c>
    </row>
    <row r="32" spans="2:11" s="1" customFormat="1" ht="12.75" customHeight="1" x14ac:dyDescent="0.2">
      <c r="B32" s="13"/>
      <c r="C32" s="17" t="s">
        <v>32</v>
      </c>
      <c r="D32" s="56">
        <v>894.3862473684211</v>
      </c>
      <c r="E32" s="56">
        <v>828.48299999999983</v>
      </c>
      <c r="F32" s="56">
        <v>13.51157980762942</v>
      </c>
      <c r="G32" s="56">
        <v>89.972875128338018</v>
      </c>
    </row>
    <row r="33" spans="2:7" s="1" customFormat="1" ht="12.75" customHeight="1" x14ac:dyDescent="0.2">
      <c r="B33" s="13"/>
      <c r="C33" s="245" t="s">
        <v>33</v>
      </c>
      <c r="D33" s="56">
        <v>904.27341052631584</v>
      </c>
      <c r="E33" s="56">
        <v>831.98315263157883</v>
      </c>
      <c r="F33" s="56">
        <v>13.436661879007389</v>
      </c>
      <c r="G33" s="56">
        <v>91.981147331969737</v>
      </c>
    </row>
    <row r="34" spans="2:7" s="1" customFormat="1" ht="12.75" customHeight="1" x14ac:dyDescent="0.2">
      <c r="B34" s="13"/>
      <c r="C34" s="17" t="s">
        <v>34</v>
      </c>
      <c r="D34" s="56">
        <v>892.15178499999979</v>
      </c>
      <c r="E34" s="56">
        <v>833.06847000000016</v>
      </c>
      <c r="F34" s="56">
        <v>13.516952030302232</v>
      </c>
      <c r="G34" s="56">
        <v>94.773608455853037</v>
      </c>
    </row>
    <row r="35" spans="2:7" s="1" customFormat="1" ht="12.75" customHeight="1" x14ac:dyDescent="0.2">
      <c r="B35" s="13"/>
      <c r="C35" s="245" t="s">
        <v>35</v>
      </c>
      <c r="D35" s="56">
        <v>912.93116363636352</v>
      </c>
      <c r="E35" s="56">
        <v>842.48879999999997</v>
      </c>
      <c r="F35" s="56">
        <v>13.328516915368652</v>
      </c>
      <c r="G35" s="56">
        <v>95.664366927684455</v>
      </c>
    </row>
    <row r="36" spans="2:7" s="1" customFormat="1" ht="12.75" customHeight="1" x14ac:dyDescent="0.2">
      <c r="B36" s="13"/>
      <c r="C36" s="17" t="s">
        <v>36</v>
      </c>
      <c r="D36" s="56">
        <v>917.71122500000024</v>
      </c>
      <c r="E36" s="56">
        <v>852.76315000000034</v>
      </c>
      <c r="F36" s="56">
        <v>13.210733773506515</v>
      </c>
      <c r="G36" s="56">
        <v>96.734810922904884</v>
      </c>
    </row>
    <row r="37" spans="2:7" s="1" customFormat="1" ht="12.75" customHeight="1" x14ac:dyDescent="0.2">
      <c r="B37" s="13"/>
      <c r="C37" s="245" t="s">
        <v>37</v>
      </c>
      <c r="D37" s="56">
        <v>945.3161173913046</v>
      </c>
      <c r="E37" s="56">
        <v>870.80057826086954</v>
      </c>
      <c r="F37" s="56">
        <v>12.916407901316818</v>
      </c>
      <c r="G37" s="56">
        <v>95.660004300202615</v>
      </c>
    </row>
    <row r="38" spans="2:7" s="1" customFormat="1" ht="12.75" customHeight="1" x14ac:dyDescent="0.2">
      <c r="B38" s="13"/>
      <c r="C38" s="17" t="s">
        <v>38</v>
      </c>
      <c r="D38" s="56">
        <v>981.15190000000007</v>
      </c>
      <c r="E38" s="56">
        <v>888.27328181818189</v>
      </c>
      <c r="F38" s="56">
        <v>12.508369983350434</v>
      </c>
      <c r="G38" s="56">
        <v>93.865339974880357</v>
      </c>
    </row>
    <row r="39" spans="2:7" s="1" customFormat="1" ht="12.75" customHeight="1" x14ac:dyDescent="0.2">
      <c r="B39" s="13"/>
      <c r="C39" s="245" t="s">
        <v>39</v>
      </c>
      <c r="D39" s="56">
        <v>981.15190000000007</v>
      </c>
      <c r="E39" s="56">
        <v>926.7866210526314</v>
      </c>
      <c r="F39" s="56">
        <v>11.891557305474389</v>
      </c>
      <c r="G39" s="56">
        <v>90.709058273060819</v>
      </c>
    </row>
    <row r="40" spans="2:7" s="1" customFormat="1" ht="12.75" customHeight="1" x14ac:dyDescent="0.2">
      <c r="B40" s="13"/>
      <c r="C40" s="17" t="s">
        <v>40</v>
      </c>
      <c r="D40" s="56">
        <v>992.33781304347826</v>
      </c>
      <c r="E40" s="56">
        <v>911.7976130434779</v>
      </c>
      <c r="F40" s="56">
        <v>12.177279915865029</v>
      </c>
      <c r="G40" s="56">
        <v>94.199669644815543</v>
      </c>
    </row>
    <row r="41" spans="2:7" s="1" customFormat="1" ht="12.75" customHeight="1" x14ac:dyDescent="0.2">
      <c r="B41" s="13"/>
      <c r="C41" s="245" t="s">
        <v>41</v>
      </c>
      <c r="D41" s="56">
        <v>966.09527500000002</v>
      </c>
      <c r="E41" s="56">
        <v>910.30614000000003</v>
      </c>
      <c r="F41" s="56">
        <v>12.388444175909189</v>
      </c>
      <c r="G41" s="56">
        <v>97.730855330861687</v>
      </c>
    </row>
    <row r="42" spans="2:7" s="1" customFormat="1" ht="12.75" customHeight="1" x14ac:dyDescent="0.2">
      <c r="B42" s="13"/>
      <c r="C42" s="17" t="s">
        <v>30</v>
      </c>
      <c r="D42" s="56">
        <v>955.97756315789502</v>
      </c>
      <c r="E42" s="56">
        <v>912.99998421052635</v>
      </c>
      <c r="F42" s="56">
        <v>12.482309446858565</v>
      </c>
      <c r="G42" s="56">
        <v>100.15451426143589</v>
      </c>
    </row>
    <row r="43" spans="2:7" s="1" customFormat="1" ht="17.25" customHeight="1" x14ac:dyDescent="0.2">
      <c r="B43" s="78">
        <v>2025</v>
      </c>
      <c r="C43" s="245" t="s">
        <v>31</v>
      </c>
      <c r="D43" s="56">
        <v>947.86442727272708</v>
      </c>
      <c r="E43" s="56">
        <v>912</v>
      </c>
      <c r="F43" s="56">
        <v>12.591981415583954</v>
      </c>
      <c r="G43" s="56">
        <v>102.53647670168591</v>
      </c>
    </row>
    <row r="44" spans="2:7" s="1" customFormat="1" ht="12.75" customHeight="1" x14ac:dyDescent="0.2">
      <c r="B44" s="13"/>
      <c r="C44" s="17" t="s">
        <v>32</v>
      </c>
      <c r="D44" s="56">
        <v>954.29529444444461</v>
      </c>
      <c r="E44" s="56">
        <v>912</v>
      </c>
      <c r="F44" s="56">
        <v>12.557408840247426</v>
      </c>
      <c r="G44" s="56">
        <v>103.91014041675516</v>
      </c>
    </row>
    <row r="45" spans="2:7" s="1" customFormat="1" ht="12.75" customHeight="1" x14ac:dyDescent="0.2">
      <c r="B45" s="13"/>
      <c r="C45" s="245" t="s">
        <v>33</v>
      </c>
      <c r="D45" s="56">
        <v>989.51454210526322</v>
      </c>
      <c r="E45" s="56">
        <v>912</v>
      </c>
      <c r="F45" s="56">
        <v>12.389607869301166</v>
      </c>
      <c r="G45" s="56">
        <v>103.95627728661566</v>
      </c>
    </row>
    <row r="46" spans="2:7" s="1" customFormat="1" ht="12.75" customHeight="1" x14ac:dyDescent="0.2">
      <c r="B46" s="13"/>
      <c r="C46" s="17" t="s">
        <v>34</v>
      </c>
      <c r="D46" s="56">
        <v>1028.6115150000001</v>
      </c>
      <c r="E46" s="56">
        <v>912</v>
      </c>
      <c r="F46" s="56">
        <v>12.283455526908881</v>
      </c>
      <c r="G46" s="56">
        <v>104.22835625406343</v>
      </c>
    </row>
    <row r="47" spans="2:7" s="1" customFormat="1" ht="12.75" customHeight="1" x14ac:dyDescent="0.2">
      <c r="B47" s="23"/>
      <c r="C47" s="245" t="s">
        <v>35</v>
      </c>
      <c r="D47" s="56">
        <v>1036.2747300000001</v>
      </c>
      <c r="E47" s="56">
        <v>911.95272499999987</v>
      </c>
      <c r="F47" s="56">
        <v>12.186090481996036</v>
      </c>
      <c r="G47" s="56">
        <v>104.6313402283039</v>
      </c>
    </row>
    <row r="48" spans="2:7" s="1" customFormat="1" ht="12.75" customHeight="1" x14ac:dyDescent="0.2">
      <c r="B48" s="23"/>
      <c r="C48" s="13" t="s">
        <v>36</v>
      </c>
      <c r="D48" s="56">
        <v>1059.0189285714284</v>
      </c>
      <c r="E48" s="56">
        <v>911.95500952380985</v>
      </c>
      <c r="F48" s="79">
        <v>12.098473602762136</v>
      </c>
      <c r="G48" s="79">
        <v>105.02940823119131</v>
      </c>
    </row>
    <row r="49" spans="1:7" s="1" customFormat="1" ht="12.75" customHeight="1" x14ac:dyDescent="0.2">
      <c r="B49" s="24"/>
      <c r="C49" s="25" t="s">
        <v>37</v>
      </c>
      <c r="D49" s="57">
        <v>1072.9416173913044</v>
      </c>
      <c r="E49" s="57">
        <v>911.95303913043495</v>
      </c>
      <c r="F49" s="439" t="s">
        <v>123</v>
      </c>
      <c r="G49" s="439" t="s">
        <v>123</v>
      </c>
    </row>
    <row r="50" spans="1:7" s="10" customFormat="1" ht="27.75" customHeight="1" x14ac:dyDescent="0.2">
      <c r="A50" s="1"/>
      <c r="B50" s="487" t="s">
        <v>1005</v>
      </c>
      <c r="C50" s="487"/>
      <c r="D50" s="487"/>
      <c r="E50" s="487"/>
      <c r="F50" s="487"/>
      <c r="G50" s="487"/>
    </row>
    <row r="51" spans="1:7" s="1" customFormat="1" ht="49.5" customHeight="1" x14ac:dyDescent="0.2">
      <c r="B51" s="488" t="s">
        <v>1006</v>
      </c>
      <c r="C51" s="488"/>
      <c r="D51" s="488"/>
      <c r="E51" s="488"/>
      <c r="F51" s="488"/>
      <c r="G51" s="488"/>
    </row>
    <row r="52" spans="1:7" s="1" customFormat="1" ht="15.75" customHeight="1" x14ac:dyDescent="0.2">
      <c r="B52" s="486"/>
      <c r="C52" s="486"/>
      <c r="D52" s="486"/>
      <c r="E52" s="486"/>
      <c r="F52" s="486"/>
      <c r="G52" s="486"/>
    </row>
  </sheetData>
  <mergeCells count="5">
    <mergeCell ref="F9:G9"/>
    <mergeCell ref="F10:G10"/>
    <mergeCell ref="B52:G52"/>
    <mergeCell ref="B50:G50"/>
    <mergeCell ref="B51:G51"/>
  </mergeCells>
  <hyperlinks>
    <hyperlink ref="B5" location="Índice!A10" display="Índice" xr:uid="{00000000-0004-0000-0F00-000000000000}"/>
  </hyperlinks>
  <printOptions horizontalCentered="1"/>
  <pageMargins left="0.59055118110236227" right="0.43307086614173229" top="0.51181102362204722" bottom="0.51181102362204722" header="0" footer="0.23622047244094491"/>
  <pageSetup paperSize="9" orientation="portrait" r:id="rId1"/>
  <headerFooter scaleWithDoc="0" alignWithMargins="0"/>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pageSetUpPr fitToPage="1"/>
  </sheetPr>
  <dimension ref="A1:N59"/>
  <sheetViews>
    <sheetView showGridLines="0" zoomScale="110" zoomScaleNormal="110" zoomScalePageLayoutView="120" workbookViewId="0">
      <selection activeCell="H3" sqref="H3"/>
    </sheetView>
  </sheetViews>
  <sheetFormatPr defaultColWidth="11.42578125" defaultRowHeight="13.5" x14ac:dyDescent="0.25"/>
  <cols>
    <col min="1" max="1" width="1.42578125" style="1" bestFit="1" customWidth="1"/>
    <col min="2" max="2" width="30.140625" style="2" customWidth="1"/>
    <col min="3" max="3" width="16.140625" style="2" customWidth="1"/>
    <col min="4" max="8" width="5.42578125" style="3" customWidth="1"/>
    <col min="9" max="9" width="6" style="3" customWidth="1"/>
    <col min="10" max="10" width="4.42578125" style="3" customWidth="1"/>
    <col min="11" max="16384" width="11.42578125" style="1"/>
  </cols>
  <sheetData>
    <row r="1" spans="1:10" s="11" customFormat="1" ht="12.75" x14ac:dyDescent="0.2"/>
    <row r="2" spans="1:10" s="11" customFormat="1" ht="12.75" x14ac:dyDescent="0.2"/>
    <row r="3" spans="1:10" s="11" customFormat="1" ht="12.75" x14ac:dyDescent="0.2"/>
    <row r="4" spans="1:10" s="11" customFormat="1" ht="12.75" x14ac:dyDescent="0.2"/>
    <row r="5" spans="1:10" s="11" customFormat="1" ht="12.75" x14ac:dyDescent="0.2">
      <c r="B5" s="94" t="s">
        <v>134</v>
      </c>
    </row>
    <row r="6" spans="1:10" s="11" customFormat="1" ht="18.75" x14ac:dyDescent="0.3">
      <c r="B6" s="19" t="s">
        <v>1201</v>
      </c>
    </row>
    <row r="7" spans="1:10" s="11" customFormat="1" ht="12.75" x14ac:dyDescent="0.2"/>
    <row r="8" spans="1:10" s="11" customFormat="1" ht="18" customHeight="1" x14ac:dyDescent="0.2">
      <c r="B8" s="20" t="s">
        <v>189</v>
      </c>
      <c r="C8" s="12"/>
      <c r="D8" s="12"/>
    </row>
    <row r="9" spans="1:10" ht="13.5" customHeight="1" x14ac:dyDescent="0.2">
      <c r="A9" s="11"/>
      <c r="B9" s="17"/>
      <c r="C9" s="462"/>
      <c r="D9" s="474">
        <v>2022</v>
      </c>
      <c r="E9" s="209">
        <v>2023</v>
      </c>
      <c r="F9" s="489">
        <v>2024</v>
      </c>
      <c r="G9" s="466"/>
      <c r="H9" s="489">
        <v>2025</v>
      </c>
      <c r="I9" s="466"/>
      <c r="J9" s="466"/>
    </row>
    <row r="10" spans="1:10" ht="13.5" customHeight="1" x14ac:dyDescent="0.2">
      <c r="B10" s="18"/>
      <c r="C10" s="463"/>
      <c r="D10" s="475"/>
      <c r="E10" s="30" t="s">
        <v>3</v>
      </c>
      <c r="F10" s="30" t="s">
        <v>0</v>
      </c>
      <c r="G10" s="30" t="s">
        <v>3</v>
      </c>
      <c r="H10" s="211" t="s">
        <v>0</v>
      </c>
      <c r="I10" s="468" t="s">
        <v>1</v>
      </c>
      <c r="J10" s="468"/>
    </row>
    <row r="11" spans="1:10" ht="18" customHeight="1" x14ac:dyDescent="0.2">
      <c r="B11" s="29" t="s">
        <v>678</v>
      </c>
      <c r="C11" s="17"/>
      <c r="D11" s="87"/>
      <c r="E11" s="87"/>
      <c r="F11" s="87"/>
      <c r="G11" s="87"/>
      <c r="H11" s="87"/>
      <c r="I11" s="87"/>
      <c r="J11" s="87"/>
    </row>
    <row r="12" spans="1:10" ht="13.5" customHeight="1" x14ac:dyDescent="0.2">
      <c r="B12" s="14" t="s">
        <v>342</v>
      </c>
      <c r="C12" s="13" t="s">
        <v>130</v>
      </c>
      <c r="D12" s="26">
        <v>2136.92159796853</v>
      </c>
      <c r="E12" s="176">
        <v>2312.3634335464571</v>
      </c>
      <c r="F12" s="176">
        <v>2555.0063269391335</v>
      </c>
      <c r="G12" s="176">
        <v>2519.2009296283709</v>
      </c>
      <c r="H12" s="222" t="s">
        <v>123</v>
      </c>
      <c r="I12" s="222" t="s">
        <v>123</v>
      </c>
      <c r="J12" s="178"/>
    </row>
    <row r="13" spans="1:10" ht="13.5" customHeight="1" x14ac:dyDescent="0.2">
      <c r="B13" s="14" t="s">
        <v>343</v>
      </c>
      <c r="C13" s="13" t="s">
        <v>200</v>
      </c>
      <c r="D13" s="56">
        <v>15.8436757298708</v>
      </c>
      <c r="E13" s="177">
        <v>4.7947613620574092</v>
      </c>
      <c r="F13" s="177">
        <v>4.9582219965455643</v>
      </c>
      <c r="G13" s="177">
        <v>7.2438853973131323</v>
      </c>
      <c r="H13" s="177">
        <v>4.9582219965455643</v>
      </c>
      <c r="I13" s="177">
        <v>3.6946863692906673</v>
      </c>
      <c r="J13" s="177" t="s">
        <v>891</v>
      </c>
    </row>
    <row r="14" spans="1:10" ht="13.5" customHeight="1" x14ac:dyDescent="0.2">
      <c r="B14" s="14" t="s">
        <v>752</v>
      </c>
      <c r="C14" s="13" t="s">
        <v>675</v>
      </c>
      <c r="D14" s="26">
        <v>9861</v>
      </c>
      <c r="E14" s="176">
        <v>10577</v>
      </c>
      <c r="F14" s="222" t="s">
        <v>123</v>
      </c>
      <c r="G14" s="176">
        <v>11427</v>
      </c>
      <c r="H14" s="222" t="s">
        <v>123</v>
      </c>
      <c r="I14" s="222" t="s">
        <v>123</v>
      </c>
      <c r="J14" s="178"/>
    </row>
    <row r="15" spans="1:10" ht="13.5" customHeight="1" x14ac:dyDescent="0.2">
      <c r="B15" s="14" t="s">
        <v>192</v>
      </c>
      <c r="C15" s="13" t="s">
        <v>201</v>
      </c>
      <c r="D15" s="56">
        <v>7.5793019556470442</v>
      </c>
      <c r="E15" s="177">
        <v>1.3307819431155998</v>
      </c>
      <c r="F15" s="222" t="s">
        <v>123</v>
      </c>
      <c r="G15" s="177">
        <v>1.3562231759656651</v>
      </c>
      <c r="H15" s="187" t="s">
        <v>123</v>
      </c>
      <c r="I15" s="177">
        <v>2.7415906078716912</v>
      </c>
      <c r="J15" s="177" t="s">
        <v>937</v>
      </c>
    </row>
    <row r="16" spans="1:10" ht="13.5" customHeight="1" x14ac:dyDescent="0.2">
      <c r="B16" s="14" t="s">
        <v>192</v>
      </c>
      <c r="C16" s="13" t="s">
        <v>202</v>
      </c>
      <c r="D16" s="56">
        <v>7.9309292543008558</v>
      </c>
      <c r="E16" s="177">
        <v>3.7243751766874889</v>
      </c>
      <c r="F16" s="177">
        <v>1.2</v>
      </c>
      <c r="G16" s="177">
        <v>0.97155573352054458</v>
      </c>
      <c r="H16" s="177">
        <v>1.8</v>
      </c>
      <c r="I16" s="177">
        <v>1.9038016226919696</v>
      </c>
      <c r="J16" s="177" t="s">
        <v>937</v>
      </c>
    </row>
    <row r="17" spans="2:14" ht="18" customHeight="1" x14ac:dyDescent="0.2">
      <c r="B17" s="29" t="s">
        <v>679</v>
      </c>
      <c r="C17" s="17"/>
      <c r="D17" s="87"/>
      <c r="E17" s="178"/>
      <c r="F17" s="178"/>
      <c r="G17" s="178"/>
      <c r="H17" s="178"/>
      <c r="I17" s="177"/>
      <c r="J17" s="177"/>
    </row>
    <row r="18" spans="2:14" ht="13.5" customHeight="1" x14ac:dyDescent="0.2">
      <c r="B18" s="14" t="s">
        <v>193</v>
      </c>
      <c r="C18" s="13" t="s">
        <v>110</v>
      </c>
      <c r="D18" s="56">
        <v>22.350092514605457</v>
      </c>
      <c r="E18" s="177">
        <v>25.423892938772582</v>
      </c>
      <c r="F18" s="177">
        <v>27.919274525751341</v>
      </c>
      <c r="G18" s="177">
        <v>25.028827656005451</v>
      </c>
      <c r="H18" s="177">
        <v>26.1</v>
      </c>
      <c r="I18" s="222" t="s">
        <v>123</v>
      </c>
      <c r="J18" s="177"/>
    </row>
    <row r="19" spans="2:14" ht="13.5" customHeight="1" x14ac:dyDescent="0.2">
      <c r="B19" s="59" t="s">
        <v>194</v>
      </c>
      <c r="C19" s="13" t="s">
        <v>110</v>
      </c>
      <c r="D19" s="56">
        <v>0.90439297321884882</v>
      </c>
      <c r="E19" s="177">
        <v>1.3573999361516089</v>
      </c>
      <c r="F19" s="177">
        <v>2.1254749513807849</v>
      </c>
      <c r="G19" s="177">
        <v>1.4108302852770278</v>
      </c>
      <c r="H19" s="177">
        <v>1.3</v>
      </c>
      <c r="I19" s="222" t="s">
        <v>123</v>
      </c>
      <c r="J19" s="177"/>
    </row>
    <row r="20" spans="2:14" ht="13.5" customHeight="1" x14ac:dyDescent="0.2">
      <c r="B20" s="14" t="s">
        <v>195</v>
      </c>
      <c r="C20" s="13" t="s">
        <v>110</v>
      </c>
      <c r="D20" s="56">
        <v>26.456995753384813</v>
      </c>
      <c r="E20" s="177">
        <v>25.701569666537775</v>
      </c>
      <c r="F20" s="177">
        <v>30.845837020946981</v>
      </c>
      <c r="G20" s="177">
        <v>25.736485610570657</v>
      </c>
      <c r="H20" s="177">
        <v>27.6</v>
      </c>
      <c r="I20" s="222" t="s">
        <v>123</v>
      </c>
      <c r="J20" s="177"/>
    </row>
    <row r="21" spans="2:14" ht="13.5" customHeight="1" x14ac:dyDescent="0.2">
      <c r="B21" s="14" t="s">
        <v>286</v>
      </c>
      <c r="C21" s="13" t="s">
        <v>110</v>
      </c>
      <c r="D21" s="56">
        <v>-4.1069032387793554</v>
      </c>
      <c r="E21" s="177">
        <v>-0.27767672776519414</v>
      </c>
      <c r="F21" s="177">
        <v>-2.926562495195637</v>
      </c>
      <c r="G21" s="177">
        <v>-1.066312657563296</v>
      </c>
      <c r="H21" s="177">
        <v>-1.6</v>
      </c>
      <c r="I21" s="222" t="s">
        <v>123</v>
      </c>
      <c r="J21" s="177"/>
      <c r="K21" s="212"/>
      <c r="L21" s="212"/>
      <c r="M21" s="212"/>
      <c r="N21" s="212"/>
    </row>
    <row r="22" spans="2:14" ht="13.5" customHeight="1" x14ac:dyDescent="0.2">
      <c r="B22" s="14" t="s">
        <v>196</v>
      </c>
      <c r="C22" s="13" t="s">
        <v>110</v>
      </c>
      <c r="D22" s="56">
        <v>125.38473659812904</v>
      </c>
      <c r="E22" s="177">
        <v>115.23235147690656</v>
      </c>
      <c r="F22" s="177">
        <v>110</v>
      </c>
      <c r="G22" s="177">
        <v>110.90063832183552</v>
      </c>
      <c r="H22" s="222" t="s">
        <v>123</v>
      </c>
      <c r="I22" s="222" t="s">
        <v>123</v>
      </c>
      <c r="J22" s="177"/>
    </row>
    <row r="23" spans="2:14" ht="13.5" customHeight="1" x14ac:dyDescent="0.2">
      <c r="B23" s="59" t="s">
        <v>197</v>
      </c>
      <c r="C23" s="13" t="s">
        <v>110</v>
      </c>
      <c r="D23" s="56">
        <v>86.808185487134423</v>
      </c>
      <c r="E23" s="177">
        <v>79.735128028259666</v>
      </c>
      <c r="F23" s="177">
        <v>77.400000000000006</v>
      </c>
      <c r="G23" s="177">
        <v>75.224648533012925</v>
      </c>
      <c r="H23" s="222" t="s">
        <v>123</v>
      </c>
      <c r="I23" s="222" t="s">
        <v>123</v>
      </c>
      <c r="J23" s="177"/>
    </row>
    <row r="24" spans="2:14" ht="13.5" customHeight="1" x14ac:dyDescent="0.2">
      <c r="B24" s="59" t="s">
        <v>198</v>
      </c>
      <c r="C24" s="13" t="s">
        <v>110</v>
      </c>
      <c r="D24" s="56">
        <v>38.5765511109946</v>
      </c>
      <c r="E24" s="177">
        <v>35.497223448646906</v>
      </c>
      <c r="F24" s="177">
        <v>32.6</v>
      </c>
      <c r="G24" s="177">
        <v>35.675989788822591</v>
      </c>
      <c r="H24" s="222" t="s">
        <v>123</v>
      </c>
      <c r="I24" s="222" t="s">
        <v>123</v>
      </c>
      <c r="J24" s="177"/>
    </row>
    <row r="25" spans="2:14" ht="18" customHeight="1" x14ac:dyDescent="0.2">
      <c r="B25" s="29" t="s">
        <v>680</v>
      </c>
      <c r="C25" s="17"/>
      <c r="D25" s="87"/>
      <c r="E25" s="178"/>
      <c r="F25" s="178"/>
      <c r="G25" s="178"/>
      <c r="H25" s="178"/>
      <c r="I25" s="177"/>
      <c r="J25" s="177"/>
    </row>
    <row r="26" spans="2:14" ht="13.5" customHeight="1" x14ac:dyDescent="0.2">
      <c r="B26" s="17" t="s">
        <v>287</v>
      </c>
      <c r="C26" s="13" t="s">
        <v>200</v>
      </c>
      <c r="D26" s="56">
        <v>16.748353876635559</v>
      </c>
      <c r="E26" s="177">
        <v>-0.19490904255411445</v>
      </c>
      <c r="F26" s="177">
        <v>2.3741361804459071</v>
      </c>
      <c r="G26" s="177">
        <v>-13.475286206883641</v>
      </c>
      <c r="H26" s="177">
        <v>5.9125277002202603</v>
      </c>
      <c r="I26" s="177">
        <v>-6.7014884641160677</v>
      </c>
      <c r="J26" s="196" t="s">
        <v>1226</v>
      </c>
    </row>
    <row r="27" spans="2:14" ht="13.5" customHeight="1" x14ac:dyDescent="0.2">
      <c r="B27" s="17" t="s">
        <v>4</v>
      </c>
      <c r="C27" s="13" t="s">
        <v>200</v>
      </c>
      <c r="D27" s="56">
        <v>6.5092495057684996</v>
      </c>
      <c r="E27" s="177">
        <v>5.5348916046062069</v>
      </c>
      <c r="F27" s="177">
        <v>4.6999999999999931</v>
      </c>
      <c r="G27" s="177">
        <v>5.6029125372991206</v>
      </c>
      <c r="H27" s="177">
        <v>5.0000000000000044</v>
      </c>
      <c r="I27" s="177">
        <v>0.94966666021241153</v>
      </c>
      <c r="J27" s="196" t="s">
        <v>1226</v>
      </c>
    </row>
    <row r="28" spans="2:14" ht="13.5" customHeight="1" x14ac:dyDescent="0.2">
      <c r="B28" s="17" t="s">
        <v>190</v>
      </c>
      <c r="C28" s="13" t="s">
        <v>200</v>
      </c>
      <c r="D28" s="56">
        <v>5.9184182212872249</v>
      </c>
      <c r="E28" s="177">
        <v>6.3168517295348003</v>
      </c>
      <c r="F28" s="177">
        <v>4.7243966740218912</v>
      </c>
      <c r="G28" s="177">
        <v>7.486171972704736</v>
      </c>
      <c r="H28" s="177">
        <v>7.0292203119300067</v>
      </c>
      <c r="I28" s="177">
        <v>2.4079775156857997</v>
      </c>
      <c r="J28" s="196" t="s">
        <v>1226</v>
      </c>
    </row>
    <row r="29" spans="2:14" ht="18" customHeight="1" x14ac:dyDescent="0.2">
      <c r="B29" s="17" t="s">
        <v>835</v>
      </c>
      <c r="C29" s="17"/>
      <c r="D29" s="90"/>
      <c r="E29" s="179"/>
      <c r="F29" s="179"/>
      <c r="G29" s="179"/>
      <c r="H29" s="179"/>
      <c r="I29" s="180"/>
      <c r="J29" s="180"/>
    </row>
    <row r="30" spans="2:14" ht="13.5" customHeight="1" x14ac:dyDescent="0.2">
      <c r="B30" s="17" t="s">
        <v>191</v>
      </c>
      <c r="C30" s="13" t="s">
        <v>5</v>
      </c>
      <c r="D30" s="56">
        <v>1.3870681946466532</v>
      </c>
      <c r="E30" s="177">
        <v>1.3663929522777976</v>
      </c>
      <c r="F30" s="222" t="s">
        <v>123</v>
      </c>
      <c r="G30" s="177">
        <v>1.425502133389323</v>
      </c>
      <c r="H30" s="222" t="s">
        <v>123</v>
      </c>
      <c r="I30" s="177">
        <v>1.529119891410831</v>
      </c>
      <c r="J30" s="196" t="s">
        <v>127</v>
      </c>
    </row>
    <row r="31" spans="2:14" ht="13.5" customHeight="1" x14ac:dyDescent="0.2">
      <c r="B31" s="17" t="s">
        <v>6</v>
      </c>
      <c r="C31" s="13" t="s">
        <v>5</v>
      </c>
      <c r="D31" s="56">
        <v>0.5</v>
      </c>
      <c r="E31" s="177">
        <v>1.5</v>
      </c>
      <c r="F31" s="222" t="s">
        <v>123</v>
      </c>
      <c r="G31" s="177">
        <v>2</v>
      </c>
      <c r="H31" s="222" t="s">
        <v>123</v>
      </c>
      <c r="I31" s="177">
        <v>2.75</v>
      </c>
      <c r="J31" s="196" t="s">
        <v>127</v>
      </c>
    </row>
    <row r="32" spans="2:14" ht="13.5" customHeight="1" x14ac:dyDescent="0.2">
      <c r="B32" s="17" t="s">
        <v>7</v>
      </c>
      <c r="C32" s="13" t="s">
        <v>5</v>
      </c>
      <c r="D32" s="56">
        <v>0.25</v>
      </c>
      <c r="E32" s="187">
        <v>1.25</v>
      </c>
      <c r="F32" s="222" t="s">
        <v>123</v>
      </c>
      <c r="G32" s="190">
        <v>1.75</v>
      </c>
      <c r="H32" s="222" t="s">
        <v>123</v>
      </c>
      <c r="I32" s="190">
        <v>2.5</v>
      </c>
      <c r="J32" s="196" t="s">
        <v>127</v>
      </c>
    </row>
    <row r="33" spans="2:10" ht="15.75" customHeight="1" x14ac:dyDescent="0.2">
      <c r="B33" s="29" t="s">
        <v>681</v>
      </c>
      <c r="C33" s="23"/>
      <c r="D33" s="34"/>
      <c r="E33" s="182"/>
      <c r="F33" s="181"/>
      <c r="G33" s="182"/>
      <c r="H33" s="181"/>
      <c r="I33" s="182"/>
      <c r="J33" s="177"/>
    </row>
    <row r="34" spans="2:10" ht="13.5" customHeight="1" x14ac:dyDescent="0.2">
      <c r="B34" s="14" t="s">
        <v>1167</v>
      </c>
      <c r="C34" s="13" t="s">
        <v>457</v>
      </c>
      <c r="D34" s="56">
        <v>22.635740708675804</v>
      </c>
      <c r="E34" s="177">
        <v>24.381752866722035</v>
      </c>
      <c r="F34" s="222" t="s">
        <v>123</v>
      </c>
      <c r="G34" s="177">
        <v>24.835082086338854</v>
      </c>
      <c r="H34" s="222" t="s">
        <v>123</v>
      </c>
      <c r="I34" s="177">
        <v>25.029783558116591</v>
      </c>
      <c r="J34" s="177" t="s">
        <v>126</v>
      </c>
    </row>
    <row r="35" spans="2:10" ht="13.5" customHeight="1" x14ac:dyDescent="0.2">
      <c r="B35" s="14" t="s">
        <v>461</v>
      </c>
      <c r="C35" s="13" t="s">
        <v>457</v>
      </c>
      <c r="D35" s="56">
        <v>7.2358104613797813</v>
      </c>
      <c r="E35" s="177">
        <v>8.1758398224083884</v>
      </c>
      <c r="F35" s="222" t="s">
        <v>123</v>
      </c>
      <c r="G35" s="177">
        <v>5.4986168510508131</v>
      </c>
      <c r="H35" s="222" t="s">
        <v>123</v>
      </c>
      <c r="I35" s="177">
        <v>7.0767751390783964</v>
      </c>
      <c r="J35" s="177" t="s">
        <v>126</v>
      </c>
    </row>
    <row r="36" spans="2:10" ht="13.5" customHeight="1" x14ac:dyDescent="0.2">
      <c r="B36" s="14" t="s">
        <v>356</v>
      </c>
      <c r="C36" s="13" t="s">
        <v>457</v>
      </c>
      <c r="D36" s="56">
        <v>14.475976712841968</v>
      </c>
      <c r="E36" s="177">
        <v>15.569868265102963</v>
      </c>
      <c r="F36" s="222" t="s">
        <v>123</v>
      </c>
      <c r="G36" s="177">
        <v>16.167163766675117</v>
      </c>
      <c r="H36" s="222" t="s">
        <v>123</v>
      </c>
      <c r="I36" s="177">
        <v>3.6443734258445484</v>
      </c>
      <c r="J36" s="177" t="s">
        <v>126</v>
      </c>
    </row>
    <row r="37" spans="2:10" ht="18" customHeight="1" x14ac:dyDescent="0.2">
      <c r="B37" s="29" t="s">
        <v>682</v>
      </c>
      <c r="C37" s="17"/>
      <c r="D37" s="87"/>
      <c r="E37" s="178"/>
      <c r="F37" s="178"/>
      <c r="G37" s="178"/>
      <c r="H37" s="178"/>
      <c r="I37" s="177"/>
      <c r="J37" s="177"/>
    </row>
    <row r="38" spans="2:10" ht="13.5" customHeight="1" x14ac:dyDescent="0.2">
      <c r="B38" s="17" t="s">
        <v>8</v>
      </c>
      <c r="C38" s="13" t="s">
        <v>110</v>
      </c>
      <c r="D38" s="56">
        <v>-3.5421204018760268</v>
      </c>
      <c r="E38" s="177">
        <v>-2.7496276396628216</v>
      </c>
      <c r="F38" s="177">
        <v>-3.3734019057790561</v>
      </c>
      <c r="G38" s="177">
        <v>3.9213695073562023</v>
      </c>
      <c r="H38" s="177">
        <v>2.9278800948663863</v>
      </c>
      <c r="I38" s="222" t="s">
        <v>123</v>
      </c>
      <c r="J38" s="177"/>
    </row>
    <row r="39" spans="2:10" ht="13.5" customHeight="1" x14ac:dyDescent="0.2">
      <c r="B39" s="17" t="s">
        <v>9</v>
      </c>
      <c r="C39" s="13" t="s">
        <v>110</v>
      </c>
      <c r="D39" s="56">
        <v>-2.5622385212852676</v>
      </c>
      <c r="E39" s="177">
        <v>-1.9</v>
      </c>
      <c r="F39" s="177">
        <v>-2.7045974761410441</v>
      </c>
      <c r="G39" s="177">
        <v>4.8453941418891695</v>
      </c>
      <c r="H39" s="222" t="s">
        <v>123</v>
      </c>
      <c r="I39" s="222" t="s">
        <v>123</v>
      </c>
      <c r="J39" s="177"/>
    </row>
    <row r="40" spans="2:10" ht="13.5" customHeight="1" x14ac:dyDescent="0.2">
      <c r="B40" s="17" t="s">
        <v>10</v>
      </c>
      <c r="C40" s="13" t="s">
        <v>1168</v>
      </c>
      <c r="D40" s="56">
        <v>6.0598568936906609</v>
      </c>
      <c r="E40" s="177">
        <v>6.278971141217534</v>
      </c>
      <c r="F40" s="177">
        <v>6.0443142220115993</v>
      </c>
      <c r="G40" s="177">
        <v>6.5524895676162016</v>
      </c>
      <c r="H40" s="177">
        <v>6.3078047115534863</v>
      </c>
      <c r="I40" s="222" t="s">
        <v>123</v>
      </c>
      <c r="J40" s="177"/>
    </row>
    <row r="41" spans="2:10" ht="18" customHeight="1" x14ac:dyDescent="0.2">
      <c r="B41" s="29" t="s">
        <v>683</v>
      </c>
      <c r="C41" s="17"/>
      <c r="D41" s="87"/>
      <c r="E41" s="178"/>
      <c r="F41" s="178"/>
      <c r="G41" s="178"/>
      <c r="H41" s="178"/>
      <c r="I41" s="177"/>
      <c r="J41" s="177"/>
    </row>
    <row r="42" spans="2:10" ht="13.5" customHeight="1" x14ac:dyDescent="0.2">
      <c r="B42" s="17" t="s">
        <v>701</v>
      </c>
      <c r="C42" s="13" t="s">
        <v>199</v>
      </c>
      <c r="D42" s="56">
        <v>110.265</v>
      </c>
      <c r="E42" s="177">
        <v>110.265</v>
      </c>
      <c r="F42" s="177">
        <v>110.2651</v>
      </c>
      <c r="G42" s="177">
        <v>110.265</v>
      </c>
      <c r="H42" s="177">
        <v>110.2651</v>
      </c>
      <c r="I42" s="177">
        <v>110.265</v>
      </c>
      <c r="J42" s="177" t="s">
        <v>127</v>
      </c>
    </row>
    <row r="43" spans="2:10" ht="13.5" customHeight="1" x14ac:dyDescent="0.2">
      <c r="B43" s="17" t="s">
        <v>702</v>
      </c>
      <c r="C43" s="13" t="s">
        <v>199</v>
      </c>
      <c r="D43" s="56">
        <v>104.86306584636738</v>
      </c>
      <c r="E43" s="177">
        <v>101.96699587803498</v>
      </c>
      <c r="F43" s="222" t="s">
        <v>123</v>
      </c>
      <c r="G43" s="177">
        <v>101.92201079819939</v>
      </c>
      <c r="H43" s="222" t="s">
        <v>123</v>
      </c>
      <c r="I43" s="177">
        <v>95.906238095238109</v>
      </c>
      <c r="J43" s="177" t="s">
        <v>127</v>
      </c>
    </row>
    <row r="44" spans="2:10" ht="13.5" customHeight="1" x14ac:dyDescent="0.2">
      <c r="B44" s="17" t="s">
        <v>1189</v>
      </c>
      <c r="C44" s="13" t="s">
        <v>200</v>
      </c>
      <c r="D44" s="56">
        <v>-1.8</v>
      </c>
      <c r="E44" s="177">
        <v>0.6</v>
      </c>
      <c r="F44" s="222" t="s">
        <v>123</v>
      </c>
      <c r="G44" s="177">
        <v>0.5</v>
      </c>
      <c r="H44" s="222" t="s">
        <v>123</v>
      </c>
      <c r="I44" s="177">
        <v>0.7</v>
      </c>
      <c r="J44" s="196" t="s">
        <v>127</v>
      </c>
    </row>
    <row r="45" spans="2:10" ht="13.5" customHeight="1" x14ac:dyDescent="0.2">
      <c r="B45" s="18" t="s">
        <v>1190</v>
      </c>
      <c r="C45" s="25" t="s">
        <v>200</v>
      </c>
      <c r="D45" s="57">
        <v>-1.5</v>
      </c>
      <c r="E45" s="183">
        <v>0.4</v>
      </c>
      <c r="F45" s="222" t="s">
        <v>123</v>
      </c>
      <c r="G45" s="183">
        <v>-0.9</v>
      </c>
      <c r="H45" s="222" t="s">
        <v>123</v>
      </c>
      <c r="I45" s="183">
        <v>0.2</v>
      </c>
      <c r="J45" s="197" t="s">
        <v>127</v>
      </c>
    </row>
    <row r="46" spans="2:10" ht="23.25" customHeight="1" x14ac:dyDescent="0.2">
      <c r="B46" s="490" t="s">
        <v>956</v>
      </c>
      <c r="C46" s="490"/>
      <c r="D46" s="490"/>
      <c r="E46" s="490"/>
      <c r="F46" s="490"/>
      <c r="G46" s="490"/>
      <c r="H46" s="490"/>
      <c r="I46" s="490"/>
      <c r="J46" s="490"/>
    </row>
    <row r="47" spans="2:10" ht="75.75" customHeight="1" x14ac:dyDescent="0.2">
      <c r="B47" s="461" t="s">
        <v>1258</v>
      </c>
      <c r="C47" s="461"/>
      <c r="D47" s="461"/>
      <c r="E47" s="461"/>
      <c r="F47" s="461"/>
      <c r="G47" s="461"/>
      <c r="H47" s="461"/>
      <c r="I47" s="461"/>
      <c r="J47" s="461"/>
    </row>
    <row r="48" spans="2:10" ht="13.5" customHeight="1" x14ac:dyDescent="0.25"/>
    <row r="49" ht="13.5" customHeight="1" x14ac:dyDescent="0.25"/>
    <row r="50" ht="13.5" customHeight="1" x14ac:dyDescent="0.25"/>
    <row r="51" ht="13.5" customHeight="1" x14ac:dyDescent="0.25"/>
    <row r="52" ht="13.5" customHeight="1" x14ac:dyDescent="0.25"/>
    <row r="53" ht="13.5" customHeight="1" x14ac:dyDescent="0.25"/>
    <row r="54" ht="12.75" customHeight="1" x14ac:dyDescent="0.25"/>
    <row r="55" ht="15" customHeight="1" x14ac:dyDescent="0.25"/>
    <row r="56" ht="12.75" customHeight="1" x14ac:dyDescent="0.25"/>
    <row r="57" ht="12" customHeight="1" x14ac:dyDescent="0.25"/>
    <row r="58" ht="12.75" customHeight="1" x14ac:dyDescent="0.25"/>
    <row r="59" ht="12" customHeight="1" x14ac:dyDescent="0.25"/>
  </sheetData>
  <mergeCells count="7">
    <mergeCell ref="B47:J47"/>
    <mergeCell ref="I10:J10"/>
    <mergeCell ref="C9:C10"/>
    <mergeCell ref="D9:D10"/>
    <mergeCell ref="F9:G9"/>
    <mergeCell ref="H9:J9"/>
    <mergeCell ref="B46:J46"/>
  </mergeCells>
  <conditionalFormatting sqref="F14:F15">
    <cfRule type="cellIs" dxfId="211" priority="15" operator="between">
      <formula>9999</formula>
      <formula>-9999</formula>
    </cfRule>
  </conditionalFormatting>
  <conditionalFormatting sqref="F30:F32">
    <cfRule type="cellIs" dxfId="210" priority="13" operator="between">
      <formula>9999</formula>
      <formula>-9999</formula>
    </cfRule>
  </conditionalFormatting>
  <conditionalFormatting sqref="F34:F36">
    <cfRule type="cellIs" dxfId="209" priority="9" operator="between">
      <formula>9999</formula>
      <formula>-9999</formula>
    </cfRule>
  </conditionalFormatting>
  <conditionalFormatting sqref="F43:F45">
    <cfRule type="cellIs" dxfId="208" priority="5" operator="between">
      <formula>9999</formula>
      <formula>-9999</formula>
    </cfRule>
  </conditionalFormatting>
  <conditionalFormatting sqref="H30:H32">
    <cfRule type="cellIs" dxfId="207" priority="3" operator="between">
      <formula>9999</formula>
      <formula>-9999</formula>
    </cfRule>
  </conditionalFormatting>
  <conditionalFormatting sqref="H34:H36">
    <cfRule type="cellIs" dxfId="206" priority="2" operator="between">
      <formula>9999</formula>
      <formula>-9999</formula>
    </cfRule>
  </conditionalFormatting>
  <conditionalFormatting sqref="H39">
    <cfRule type="cellIs" dxfId="205" priority="1" operator="between">
      <formula>9999</formula>
      <formula>-9999</formula>
    </cfRule>
  </conditionalFormatting>
  <conditionalFormatting sqref="H43:H45">
    <cfRule type="cellIs" dxfId="204" priority="7" operator="between">
      <formula>9999</formula>
      <formula>-9999</formula>
    </cfRule>
  </conditionalFormatting>
  <conditionalFormatting sqref="H12:I12 H14:I14">
    <cfRule type="cellIs" dxfId="203" priority="36" operator="between">
      <formula>9999</formula>
      <formula>-9999</formula>
    </cfRule>
  </conditionalFormatting>
  <conditionalFormatting sqref="H22:I24">
    <cfRule type="cellIs" dxfId="202" priority="4" operator="between">
      <formula>9999</formula>
      <formula>-9999</formula>
    </cfRule>
  </conditionalFormatting>
  <conditionalFormatting sqref="I18:I21">
    <cfRule type="cellIs" dxfId="201" priority="14" operator="between">
      <formula>9999</formula>
      <formula>-9999</formula>
    </cfRule>
  </conditionalFormatting>
  <conditionalFormatting sqref="I38:I40">
    <cfRule type="cellIs" dxfId="200" priority="8" operator="between">
      <formula>9999</formula>
      <formula>-9999</formula>
    </cfRule>
  </conditionalFormatting>
  <hyperlinks>
    <hyperlink ref="B5" location="Índice!A23" display="Índice" xr:uid="{00000000-0004-0000-1000-000000000000}"/>
  </hyperlinks>
  <printOptions horizontalCentered="1"/>
  <pageMargins left="0.59055118110236227" right="0.43307086614173229" top="0.51181102362204722" bottom="0.51181102362204722" header="0" footer="0.19685039370078741"/>
  <pageSetup paperSize="9" scale="97" orientation="portrait" r:id="rId1"/>
  <headerFooter scaleWithDoc="0" alignWithMargins="0"/>
  <drawing r:id="rId2"/>
  <extLst>
    <ext xmlns:mx="http://schemas.microsoft.com/office/mac/excel/2008/main" uri="{64002731-A6B0-56B0-2670-7721B7C09600}">
      <mx:PLV Mode="0" OnePage="0" WScale="0"/>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pageSetUpPr fitToPage="1"/>
  </sheetPr>
  <dimension ref="A1:K53"/>
  <sheetViews>
    <sheetView showGridLines="0" zoomScale="110" zoomScaleNormal="110" zoomScalePageLayoutView="120" workbookViewId="0">
      <selection activeCell="B5" sqref="B5"/>
    </sheetView>
  </sheetViews>
  <sheetFormatPr defaultColWidth="8.85546875" defaultRowHeight="12.75" x14ac:dyDescent="0.2"/>
  <cols>
    <col min="1" max="1" width="1.42578125" style="1" bestFit="1" customWidth="1"/>
    <col min="2" max="2" width="40.85546875" style="11" customWidth="1"/>
    <col min="3" max="10" width="6.85546875" style="11" customWidth="1"/>
    <col min="11" max="16384" width="8.85546875" style="11"/>
  </cols>
  <sheetData>
    <row r="1" spans="1:11" x14ac:dyDescent="0.2">
      <c r="A1" s="11"/>
    </row>
    <row r="2" spans="1:11" x14ac:dyDescent="0.2">
      <c r="A2" s="11"/>
    </row>
    <row r="3" spans="1:11" x14ac:dyDescent="0.2">
      <c r="A3" s="11"/>
    </row>
    <row r="4" spans="1:11" x14ac:dyDescent="0.2">
      <c r="A4" s="11"/>
    </row>
    <row r="5" spans="1:11" x14ac:dyDescent="0.2">
      <c r="A5" s="11"/>
      <c r="B5" s="94" t="s">
        <v>134</v>
      </c>
    </row>
    <row r="6" spans="1:11" ht="18.75" x14ac:dyDescent="0.3">
      <c r="A6" s="11"/>
      <c r="B6" s="19" t="s">
        <v>1201</v>
      </c>
    </row>
    <row r="7" spans="1:11" x14ac:dyDescent="0.2">
      <c r="A7" s="11"/>
    </row>
    <row r="8" spans="1:11" ht="18" customHeight="1" x14ac:dyDescent="0.2">
      <c r="A8" s="11"/>
      <c r="B8" s="20" t="s">
        <v>133</v>
      </c>
      <c r="C8" s="12"/>
      <c r="D8" s="12"/>
      <c r="E8" s="12"/>
      <c r="F8" s="12"/>
      <c r="G8" s="12"/>
      <c r="H8" s="12"/>
      <c r="I8" s="12"/>
      <c r="J8" s="12"/>
    </row>
    <row r="9" spans="1:11" ht="13.5" customHeight="1" x14ac:dyDescent="0.2">
      <c r="A9" s="11"/>
      <c r="B9" s="17"/>
      <c r="C9" s="474">
        <v>2018</v>
      </c>
      <c r="D9" s="474">
        <v>2019</v>
      </c>
      <c r="E9" s="474">
        <v>2020</v>
      </c>
      <c r="F9" s="474">
        <v>2021</v>
      </c>
      <c r="G9" s="210">
        <v>2022</v>
      </c>
      <c r="H9" s="348">
        <v>2023</v>
      </c>
      <c r="I9" s="210">
        <v>2024</v>
      </c>
      <c r="J9" s="210">
        <v>2025</v>
      </c>
    </row>
    <row r="10" spans="1:11" ht="13.5" customHeight="1" x14ac:dyDescent="0.2">
      <c r="B10" s="18"/>
      <c r="C10" s="475"/>
      <c r="D10" s="475"/>
      <c r="E10" s="475"/>
      <c r="F10" s="475"/>
      <c r="G10" s="137" t="s">
        <v>1</v>
      </c>
      <c r="H10" s="137" t="s">
        <v>1</v>
      </c>
      <c r="I10" s="137" t="s">
        <v>1</v>
      </c>
      <c r="J10" s="137" t="s">
        <v>1227</v>
      </c>
    </row>
    <row r="11" spans="1:11" ht="12" customHeight="1" x14ac:dyDescent="0.2">
      <c r="B11" s="13" t="s">
        <v>872</v>
      </c>
      <c r="C11" s="158">
        <v>9316.2810000000009</v>
      </c>
      <c r="D11" s="158">
        <v>9843.3349999999991</v>
      </c>
      <c r="E11" s="158">
        <v>10916.536</v>
      </c>
      <c r="F11" s="158">
        <v>11421.570000000002</v>
      </c>
      <c r="G11" s="158">
        <v>11673.109</v>
      </c>
      <c r="H11" s="158">
        <v>12378.515000000003</v>
      </c>
      <c r="I11" s="222">
        <v>13654.499404643973</v>
      </c>
      <c r="J11" s="222">
        <v>5258.8089009114083</v>
      </c>
      <c r="K11" s="407"/>
    </row>
    <row r="12" spans="1:11" ht="12" customHeight="1" x14ac:dyDescent="0.2">
      <c r="B12" s="14" t="s">
        <v>892</v>
      </c>
      <c r="C12" s="158">
        <v>6608.5230000000001</v>
      </c>
      <c r="D12" s="158">
        <v>6446.4569999999985</v>
      </c>
      <c r="E12" s="158">
        <v>7632.7509999999984</v>
      </c>
      <c r="F12" s="158">
        <v>7911.3910000000014</v>
      </c>
      <c r="G12" s="158">
        <v>7586.3879999999999</v>
      </c>
      <c r="H12" s="158">
        <v>8352.9170000000013</v>
      </c>
      <c r="I12" s="222">
        <v>9845.2420239331132</v>
      </c>
      <c r="J12" s="222">
        <v>4297.2535240162497</v>
      </c>
    </row>
    <row r="13" spans="1:11" ht="12" customHeight="1" x14ac:dyDescent="0.2">
      <c r="B13" s="14" t="s">
        <v>361</v>
      </c>
      <c r="C13" s="158">
        <v>2707.7580000000003</v>
      </c>
      <c r="D13" s="158">
        <v>3396.8780000000002</v>
      </c>
      <c r="E13" s="158">
        <v>3283.7850000000008</v>
      </c>
      <c r="F13" s="158">
        <v>3510.1790000000005</v>
      </c>
      <c r="G13" s="158">
        <v>4086.7210000000009</v>
      </c>
      <c r="H13" s="158">
        <v>4025.5980000000009</v>
      </c>
      <c r="I13" s="222">
        <v>3809.2573807108602</v>
      </c>
      <c r="J13" s="222">
        <v>961.55537689515813</v>
      </c>
    </row>
    <row r="14" spans="1:11" ht="12" customHeight="1" x14ac:dyDescent="0.2">
      <c r="B14" s="13" t="s">
        <v>873</v>
      </c>
      <c r="C14" s="158">
        <v>30133.088000000003</v>
      </c>
      <c r="D14" s="158">
        <v>29470.366000000002</v>
      </c>
      <c r="E14" s="158">
        <v>25895.440999999995</v>
      </c>
      <c r="F14" s="158">
        <v>23945.228999999992</v>
      </c>
      <c r="G14" s="158">
        <v>26105.009000000005</v>
      </c>
      <c r="H14" s="158">
        <v>27990.065999999999</v>
      </c>
      <c r="I14" s="222">
        <v>29631.867008984635</v>
      </c>
      <c r="J14" s="222">
        <v>7538.4810752975627</v>
      </c>
    </row>
    <row r="15" spans="1:11" ht="12" customHeight="1" x14ac:dyDescent="0.2">
      <c r="B15" s="14" t="s">
        <v>957</v>
      </c>
      <c r="C15" s="158">
        <v>498.44200000000001</v>
      </c>
      <c r="D15" s="158">
        <v>614.92700000000025</v>
      </c>
      <c r="E15" s="158">
        <v>566.20600000000002</v>
      </c>
      <c r="F15" s="158">
        <v>569.21299999999985</v>
      </c>
      <c r="G15" s="158">
        <v>554.88900000000001</v>
      </c>
      <c r="H15" s="158">
        <v>397.29499999999996</v>
      </c>
      <c r="I15" s="222">
        <v>380.20504180982874</v>
      </c>
      <c r="J15" s="222">
        <v>117.57535958521646</v>
      </c>
    </row>
    <row r="16" spans="1:11" ht="12" customHeight="1" x14ac:dyDescent="0.2">
      <c r="B16" s="14" t="s">
        <v>112</v>
      </c>
      <c r="C16" s="158">
        <v>9430.4180000000033</v>
      </c>
      <c r="D16" s="158">
        <v>10687.635</v>
      </c>
      <c r="E16" s="158">
        <v>9142.2209999999995</v>
      </c>
      <c r="F16" s="158">
        <v>10301.165000000001</v>
      </c>
      <c r="G16" s="158">
        <v>11198.563</v>
      </c>
      <c r="H16" s="158">
        <v>12617.049000000001</v>
      </c>
      <c r="I16" s="222">
        <v>14272.64338081234</v>
      </c>
      <c r="J16" s="222">
        <v>3368.3033084513422</v>
      </c>
    </row>
    <row r="17" spans="2:10" ht="12" customHeight="1" x14ac:dyDescent="0.2">
      <c r="B17" s="14" t="s">
        <v>131</v>
      </c>
      <c r="C17" s="158">
        <v>4263.1719999999987</v>
      </c>
      <c r="D17" s="158">
        <v>4718.5800000000017</v>
      </c>
      <c r="E17" s="158">
        <v>3936.695999999999</v>
      </c>
      <c r="F17" s="158">
        <v>3081.373</v>
      </c>
      <c r="G17" s="158">
        <v>4328.0090000000009</v>
      </c>
      <c r="H17" s="158">
        <v>4953.4380000000019</v>
      </c>
      <c r="I17" s="222">
        <v>5641.7874856197277</v>
      </c>
      <c r="J17" s="222">
        <v>1225.7070506114135</v>
      </c>
    </row>
    <row r="18" spans="2:10" ht="12" customHeight="1" x14ac:dyDescent="0.2">
      <c r="B18" s="14" t="s">
        <v>219</v>
      </c>
      <c r="C18" s="158">
        <v>15941.056</v>
      </c>
      <c r="D18" s="158">
        <v>13449.224</v>
      </c>
      <c r="E18" s="158">
        <v>12250.317999999996</v>
      </c>
      <c r="F18" s="158">
        <v>9993.4779999999937</v>
      </c>
      <c r="G18" s="158">
        <v>10023.548000000004</v>
      </c>
      <c r="H18" s="158">
        <v>10022.283999999994</v>
      </c>
      <c r="I18" s="222">
        <v>9337.2311007427379</v>
      </c>
      <c r="J18" s="222">
        <v>2826.8953566495907</v>
      </c>
    </row>
    <row r="19" spans="2:10" ht="12" customHeight="1" x14ac:dyDescent="0.2">
      <c r="B19" s="13" t="s">
        <v>874</v>
      </c>
      <c r="C19" s="158">
        <v>138894.58599999998</v>
      </c>
      <c r="D19" s="158">
        <v>154893.451</v>
      </c>
      <c r="E19" s="158">
        <v>116341.82599999999</v>
      </c>
      <c r="F19" s="158">
        <v>131095.05399999997</v>
      </c>
      <c r="G19" s="158">
        <v>162595.92600000001</v>
      </c>
      <c r="H19" s="158">
        <v>175643.13300000006</v>
      </c>
      <c r="I19" s="222">
        <v>190902.85492368575</v>
      </c>
      <c r="J19" s="222">
        <v>49604.802451656426</v>
      </c>
    </row>
    <row r="20" spans="2:10" ht="12" customHeight="1" x14ac:dyDescent="0.2">
      <c r="B20" s="14" t="s">
        <v>958</v>
      </c>
      <c r="C20" s="158">
        <v>21521.888999999992</v>
      </c>
      <c r="D20" s="158">
        <v>23636.420999999998</v>
      </c>
      <c r="E20" s="158">
        <v>17743.848999999995</v>
      </c>
      <c r="F20" s="158">
        <v>20569.23</v>
      </c>
      <c r="G20" s="158">
        <v>28872.524000000001</v>
      </c>
      <c r="H20" s="158">
        <v>28904.175000000007</v>
      </c>
      <c r="I20" s="222">
        <v>30024.718016539751</v>
      </c>
      <c r="J20" s="222">
        <v>7379.1526512614437</v>
      </c>
    </row>
    <row r="21" spans="2:10" ht="12" customHeight="1" x14ac:dyDescent="0.2">
      <c r="B21" s="14" t="s">
        <v>113</v>
      </c>
      <c r="C21" s="158">
        <v>19175.713</v>
      </c>
      <c r="D21" s="158">
        <v>22537.073</v>
      </c>
      <c r="E21" s="158">
        <v>12864.475000000004</v>
      </c>
      <c r="F21" s="158">
        <v>18729.569</v>
      </c>
      <c r="G21" s="158">
        <v>22094.838999999996</v>
      </c>
      <c r="H21" s="158">
        <v>24609.304999999997</v>
      </c>
      <c r="I21" s="222">
        <v>28974.283383472601</v>
      </c>
      <c r="J21" s="222">
        <v>7561.7365627963118</v>
      </c>
    </row>
    <row r="22" spans="2:10" ht="12" customHeight="1" x14ac:dyDescent="0.2">
      <c r="B22" s="14" t="s">
        <v>560</v>
      </c>
      <c r="C22" s="158">
        <v>15174.386999999997</v>
      </c>
      <c r="D22" s="158">
        <v>17141.282000000003</v>
      </c>
      <c r="E22" s="158">
        <v>4970.7489999999989</v>
      </c>
      <c r="F22" s="158">
        <v>3609.3870000000002</v>
      </c>
      <c r="G22" s="158">
        <v>13529.342999999999</v>
      </c>
      <c r="H22" s="158">
        <v>18322.346999999998</v>
      </c>
      <c r="I22" s="222">
        <v>23189.679056263274</v>
      </c>
      <c r="J22" s="222">
        <v>7097.9517124943841</v>
      </c>
    </row>
    <row r="23" spans="2:10" ht="12" customHeight="1" x14ac:dyDescent="0.2">
      <c r="B23" s="14" t="s">
        <v>959</v>
      </c>
      <c r="C23" s="158">
        <v>5738.275999999998</v>
      </c>
      <c r="D23" s="158">
        <v>5458.8980000000001</v>
      </c>
      <c r="E23" s="158">
        <v>5216.8649999999998</v>
      </c>
      <c r="F23" s="158">
        <v>5826.6639999999998</v>
      </c>
      <c r="G23" s="158">
        <v>6691.192</v>
      </c>
      <c r="H23" s="158">
        <v>7042.8459999999995</v>
      </c>
      <c r="I23" s="222">
        <v>7046.5327631122336</v>
      </c>
      <c r="J23" s="222">
        <v>1665.3693204442648</v>
      </c>
    </row>
    <row r="24" spans="2:10" ht="12" customHeight="1" x14ac:dyDescent="0.2">
      <c r="B24" s="14" t="s">
        <v>960</v>
      </c>
      <c r="C24" s="158">
        <v>14475.338000000003</v>
      </c>
      <c r="D24" s="158">
        <v>15818.884000000002</v>
      </c>
      <c r="E24" s="158">
        <v>14629.155999999999</v>
      </c>
      <c r="F24" s="158">
        <v>13490.208999999999</v>
      </c>
      <c r="G24" s="158">
        <v>14171.091</v>
      </c>
      <c r="H24" s="158">
        <v>15972.535</v>
      </c>
      <c r="I24" s="222">
        <v>16689.355139514344</v>
      </c>
      <c r="J24" s="222">
        <v>4156.9685582938364</v>
      </c>
    </row>
    <row r="25" spans="2:10" ht="12" customHeight="1" x14ac:dyDescent="0.2">
      <c r="B25" s="14" t="s">
        <v>961</v>
      </c>
      <c r="C25" s="158">
        <v>16473.276000000002</v>
      </c>
      <c r="D25" s="158">
        <v>18095.61</v>
      </c>
      <c r="E25" s="158">
        <v>16507.781999999999</v>
      </c>
      <c r="F25" s="158">
        <v>17888.032999999999</v>
      </c>
      <c r="G25" s="158">
        <v>20337.780999999999</v>
      </c>
      <c r="H25" s="158">
        <v>21974.330999999998</v>
      </c>
      <c r="I25" s="222">
        <v>23053.249170220301</v>
      </c>
      <c r="J25" s="222">
        <v>6016.2740734440313</v>
      </c>
    </row>
    <row r="26" spans="2:10" ht="12" customHeight="1" x14ac:dyDescent="0.2">
      <c r="B26" s="14" t="s">
        <v>962</v>
      </c>
      <c r="C26" s="158">
        <v>7202.0879999999997</v>
      </c>
      <c r="D26" s="158">
        <v>7652.7160000000003</v>
      </c>
      <c r="E26" s="158">
        <v>4416.57</v>
      </c>
      <c r="F26" s="158">
        <v>6142.5119999999988</v>
      </c>
      <c r="G26" s="158">
        <v>8712.777</v>
      </c>
      <c r="H26" s="158">
        <v>10473.382</v>
      </c>
      <c r="I26" s="222">
        <v>10783.701210164356</v>
      </c>
      <c r="J26" s="222">
        <v>3084.3428167327352</v>
      </c>
    </row>
    <row r="27" spans="2:10" ht="12" customHeight="1" x14ac:dyDescent="0.2">
      <c r="B27" s="14" t="s">
        <v>963</v>
      </c>
      <c r="C27" s="158">
        <v>20773.847000000002</v>
      </c>
      <c r="D27" s="158">
        <v>24682.267999999996</v>
      </c>
      <c r="E27" s="158">
        <v>23199.146999999997</v>
      </c>
      <c r="F27" s="158">
        <v>23773.601000000002</v>
      </c>
      <c r="G27" s="158">
        <v>24423.32</v>
      </c>
      <c r="H27" s="158">
        <v>27033.446000000004</v>
      </c>
      <c r="I27" s="222">
        <v>28145.169641501583</v>
      </c>
      <c r="J27" s="222">
        <v>6778.3260888077693</v>
      </c>
    </row>
    <row r="28" spans="2:10" ht="12" customHeight="1" x14ac:dyDescent="0.2">
      <c r="B28" s="14" t="s">
        <v>480</v>
      </c>
      <c r="C28" s="158">
        <v>9983.5789999999997</v>
      </c>
      <c r="D28" s="158">
        <v>10230.906999999999</v>
      </c>
      <c r="E28" s="158">
        <v>9681.6989999999969</v>
      </c>
      <c r="F28" s="158">
        <v>11572.928</v>
      </c>
      <c r="G28" s="158">
        <v>11570.936</v>
      </c>
      <c r="H28" s="158">
        <v>10598.260000000002</v>
      </c>
      <c r="I28" s="222">
        <v>11018.356902234111</v>
      </c>
      <c r="J28" s="222">
        <v>2915.9446731888233</v>
      </c>
    </row>
    <row r="29" spans="2:10" ht="12" customHeight="1" x14ac:dyDescent="0.2">
      <c r="B29" s="14" t="s">
        <v>481</v>
      </c>
      <c r="C29" s="158">
        <v>4136.8999999999996</v>
      </c>
      <c r="D29" s="158">
        <v>4423.3069999999989</v>
      </c>
      <c r="E29" s="158">
        <v>4528.634</v>
      </c>
      <c r="F29" s="158">
        <v>5725.3769999999968</v>
      </c>
      <c r="G29" s="158">
        <v>5966.6540000000023</v>
      </c>
      <c r="H29" s="158">
        <v>5257.8520000000017</v>
      </c>
      <c r="I29" s="222">
        <v>6022.0769495451414</v>
      </c>
      <c r="J29" s="222">
        <v>1360.4981903419857</v>
      </c>
    </row>
    <row r="30" spans="2:10" ht="12" customHeight="1" x14ac:dyDescent="0.2">
      <c r="B30" s="14" t="s">
        <v>964</v>
      </c>
      <c r="C30" s="158">
        <v>4239.2929999999997</v>
      </c>
      <c r="D30" s="158">
        <v>5216.085</v>
      </c>
      <c r="E30" s="158">
        <v>2582.900000000001</v>
      </c>
      <c r="F30" s="158">
        <v>3767.543999999999</v>
      </c>
      <c r="G30" s="158">
        <v>6225.4690000000001</v>
      </c>
      <c r="H30" s="158">
        <v>5454.6540000000005</v>
      </c>
      <c r="I30" s="222">
        <v>5955.7326911180462</v>
      </c>
      <c r="J30" s="222">
        <v>1588.2378038508423</v>
      </c>
    </row>
    <row r="31" spans="2:10" ht="15" customHeight="1" x14ac:dyDescent="0.2">
      <c r="B31" s="15" t="s">
        <v>16</v>
      </c>
      <c r="C31" s="224">
        <v>178343.95499999999</v>
      </c>
      <c r="D31" s="224">
        <v>194207.152</v>
      </c>
      <c r="E31" s="158">
        <v>153153.80299999999</v>
      </c>
      <c r="F31" s="158">
        <v>166461.85299999997</v>
      </c>
      <c r="G31" s="158">
        <v>200374.04399999999</v>
      </c>
      <c r="H31" s="158">
        <v>216011.71400000007</v>
      </c>
      <c r="I31" s="222">
        <v>234189.22133731437</v>
      </c>
      <c r="J31" s="222">
        <v>62402.092427865398</v>
      </c>
    </row>
    <row r="32" spans="2:10" ht="12" customHeight="1" x14ac:dyDescent="0.2">
      <c r="B32" s="14" t="s">
        <v>116</v>
      </c>
      <c r="C32" s="158">
        <v>27642.281999999999</v>
      </c>
      <c r="D32" s="158">
        <v>27621.436999999998</v>
      </c>
      <c r="E32" s="158">
        <v>23165.993999999995</v>
      </c>
      <c r="F32" s="158">
        <v>24807.000999999993</v>
      </c>
      <c r="G32" s="158">
        <v>35253.615999999995</v>
      </c>
      <c r="H32" s="158">
        <v>38961.040000000001</v>
      </c>
      <c r="I32" s="222">
        <v>43590.469168157921</v>
      </c>
      <c r="J32" s="222">
        <v>11624.35405644274</v>
      </c>
    </row>
    <row r="33" spans="2:11" ht="23.25" customHeight="1" x14ac:dyDescent="0.2">
      <c r="B33" s="21" t="s">
        <v>136</v>
      </c>
      <c r="C33" s="226">
        <v>205986.23699999999</v>
      </c>
      <c r="D33" s="226">
        <v>221828.58900000001</v>
      </c>
      <c r="E33" s="226">
        <v>176319.79699999999</v>
      </c>
      <c r="F33" s="226">
        <v>191268.85399999996</v>
      </c>
      <c r="G33" s="226">
        <v>235627.65999999997</v>
      </c>
      <c r="H33" s="227">
        <v>254972.75400000007</v>
      </c>
      <c r="I33" s="227">
        <v>277779.6905054723</v>
      </c>
      <c r="J33" s="227">
        <v>74026.446484308137</v>
      </c>
    </row>
    <row r="34" spans="2:11" ht="12" customHeight="1" x14ac:dyDescent="0.2">
      <c r="B34" s="17" t="s">
        <v>632</v>
      </c>
      <c r="C34" s="158">
        <v>178485.79300000001</v>
      </c>
      <c r="D34" s="158">
        <v>192459.85099999997</v>
      </c>
      <c r="E34" s="158">
        <v>174282.932</v>
      </c>
      <c r="F34" s="158">
        <v>195105.12899999999</v>
      </c>
      <c r="G34" s="158">
        <v>230317.07699999999</v>
      </c>
      <c r="H34" s="158">
        <v>241577.448</v>
      </c>
      <c r="I34" s="158">
        <v>264220.15845974267</v>
      </c>
      <c r="J34" s="222">
        <v>67351.894586607406</v>
      </c>
      <c r="K34" s="374"/>
    </row>
    <row r="35" spans="2:11" ht="12" customHeight="1" x14ac:dyDescent="0.2">
      <c r="B35" s="14" t="s">
        <v>893</v>
      </c>
      <c r="C35" s="158">
        <v>141142.29400000002</v>
      </c>
      <c r="D35" s="158">
        <v>148505.698</v>
      </c>
      <c r="E35" s="158">
        <v>128917.06400000001</v>
      </c>
      <c r="F35" s="158">
        <v>144251.269</v>
      </c>
      <c r="G35" s="158">
        <v>177618.899</v>
      </c>
      <c r="H35" s="158">
        <v>184074.054</v>
      </c>
      <c r="I35" s="158">
        <v>202855.37711191917</v>
      </c>
      <c r="J35" s="222">
        <v>52945.2520348912</v>
      </c>
    </row>
    <row r="36" spans="2:11" ht="12" customHeight="1" x14ac:dyDescent="0.2">
      <c r="B36" s="14" t="s">
        <v>894</v>
      </c>
      <c r="C36" s="158">
        <v>37343.499000000011</v>
      </c>
      <c r="D36" s="158">
        <v>43954.152999999998</v>
      </c>
      <c r="E36" s="158">
        <v>45365.868000000002</v>
      </c>
      <c r="F36" s="158">
        <v>50853.86</v>
      </c>
      <c r="G36" s="158">
        <v>52698.178</v>
      </c>
      <c r="H36" s="158">
        <v>57503.394</v>
      </c>
      <c r="I36" s="158">
        <v>61364.781347823504</v>
      </c>
      <c r="J36" s="222">
        <v>14406.642551716202</v>
      </c>
    </row>
    <row r="37" spans="2:11" ht="12" customHeight="1" x14ac:dyDescent="0.2">
      <c r="B37" s="17" t="s">
        <v>877</v>
      </c>
      <c r="C37" s="158">
        <v>56617.704999999987</v>
      </c>
      <c r="D37" s="158">
        <v>51978.816999999988</v>
      </c>
      <c r="E37" s="158">
        <v>51065.604999999974</v>
      </c>
      <c r="F37" s="158">
        <v>53076.655999999988</v>
      </c>
      <c r="G37" s="158">
        <v>51553.991999999984</v>
      </c>
      <c r="H37" s="158">
        <v>55393.104000000014</v>
      </c>
      <c r="I37" s="158">
        <v>45526.810365853613</v>
      </c>
      <c r="J37" s="222">
        <v>9827.3230312889464</v>
      </c>
    </row>
    <row r="38" spans="2:11" ht="12" customHeight="1" x14ac:dyDescent="0.2">
      <c r="B38" s="17" t="s">
        <v>634</v>
      </c>
      <c r="C38" s="158">
        <v>235103.49799999999</v>
      </c>
      <c r="D38" s="158">
        <v>244438.66799999995</v>
      </c>
      <c r="E38" s="158">
        <v>225348.53699999998</v>
      </c>
      <c r="F38" s="158">
        <v>248181.78499999997</v>
      </c>
      <c r="G38" s="158">
        <v>281871.06899999996</v>
      </c>
      <c r="H38" s="158">
        <v>296970.55200000003</v>
      </c>
      <c r="I38" s="158">
        <v>309746.96882559627</v>
      </c>
      <c r="J38" s="222">
        <v>77179.217617896356</v>
      </c>
    </row>
    <row r="39" spans="2:11" ht="12" customHeight="1" x14ac:dyDescent="0.2">
      <c r="B39" s="17" t="s">
        <v>44</v>
      </c>
      <c r="C39" s="158">
        <v>94477.634000000005</v>
      </c>
      <c r="D39" s="158">
        <v>103605.11599999998</v>
      </c>
      <c r="E39" s="158">
        <v>44597.219999999994</v>
      </c>
      <c r="F39" s="158">
        <v>45617.235999999997</v>
      </c>
      <c r="G39" s="158">
        <v>91150.803</v>
      </c>
      <c r="H39" s="158">
        <v>100154.58500000001</v>
      </c>
      <c r="I39" s="158">
        <v>118052.49720719775</v>
      </c>
      <c r="J39" s="222">
        <v>33238.56731715284</v>
      </c>
    </row>
    <row r="40" spans="2:11" ht="12" customHeight="1" x14ac:dyDescent="0.2">
      <c r="B40" s="14" t="s">
        <v>895</v>
      </c>
      <c r="C40" s="158">
        <v>25314.228999999999</v>
      </c>
      <c r="D40" s="158">
        <v>25773.19</v>
      </c>
      <c r="E40" s="158">
        <v>12051.337</v>
      </c>
      <c r="F40" s="158">
        <v>16234.405000000001</v>
      </c>
      <c r="G40" s="158">
        <v>25698.465000000004</v>
      </c>
      <c r="H40" s="158">
        <v>22781.846000000001</v>
      </c>
      <c r="I40" s="158">
        <v>33416.695655390002</v>
      </c>
      <c r="J40" s="222">
        <v>9481.6235531333405</v>
      </c>
    </row>
    <row r="41" spans="2:11" ht="12" customHeight="1" x14ac:dyDescent="0.2">
      <c r="B41" s="14" t="s">
        <v>896</v>
      </c>
      <c r="C41" s="158">
        <v>69163.404999999999</v>
      </c>
      <c r="D41" s="158">
        <v>77831.926000000007</v>
      </c>
      <c r="E41" s="158">
        <v>32545.883000000002</v>
      </c>
      <c r="F41" s="158">
        <v>29382.830999999998</v>
      </c>
      <c r="G41" s="158">
        <v>65452.338000000003</v>
      </c>
      <c r="H41" s="158">
        <v>77372.739000000001</v>
      </c>
      <c r="I41" s="158">
        <v>84635.801551807759</v>
      </c>
      <c r="J41" s="222">
        <v>23756.943764019499</v>
      </c>
    </row>
    <row r="42" spans="2:11" ht="12" customHeight="1" x14ac:dyDescent="0.2">
      <c r="B42" s="17" t="s">
        <v>803</v>
      </c>
      <c r="C42" s="158">
        <v>329581.13199999998</v>
      </c>
      <c r="D42" s="158">
        <v>348043.78399999993</v>
      </c>
      <c r="E42" s="158">
        <v>269945.75699999998</v>
      </c>
      <c r="F42" s="158">
        <v>293799.02099999995</v>
      </c>
      <c r="G42" s="158">
        <v>373021.87199999997</v>
      </c>
      <c r="H42" s="158">
        <v>397125.13700000005</v>
      </c>
      <c r="I42" s="158">
        <v>427799.46603279404</v>
      </c>
      <c r="J42" s="222">
        <v>110417.78493504919</v>
      </c>
    </row>
    <row r="43" spans="2:11" ht="12" customHeight="1" x14ac:dyDescent="0.2">
      <c r="B43" s="17" t="s">
        <v>45</v>
      </c>
      <c r="C43" s="158">
        <v>123594.89499999999</v>
      </c>
      <c r="D43" s="158">
        <v>126215.19500000001</v>
      </c>
      <c r="E43" s="158">
        <v>93625.96</v>
      </c>
      <c r="F43" s="158">
        <v>102530.167</v>
      </c>
      <c r="G43" s="158">
        <v>137394.212</v>
      </c>
      <c r="H43" s="158">
        <v>142152.383</v>
      </c>
      <c r="I43" s="158">
        <v>150019.77552732176</v>
      </c>
      <c r="J43" s="222">
        <v>36391.338450741052</v>
      </c>
    </row>
    <row r="44" spans="2:11" ht="12" customHeight="1" x14ac:dyDescent="0.2">
      <c r="B44" s="14" t="s">
        <v>895</v>
      </c>
      <c r="C44" s="158">
        <v>93371.933999999979</v>
      </c>
      <c r="D44" s="158">
        <v>95605.755000000005</v>
      </c>
      <c r="E44" s="158">
        <v>75424.438999999998</v>
      </c>
      <c r="F44" s="158">
        <v>85506.505000000005</v>
      </c>
      <c r="G44" s="158">
        <v>117872.834</v>
      </c>
      <c r="H44" s="158">
        <v>119059.577</v>
      </c>
      <c r="I44" s="158">
        <v>119602.29315687</v>
      </c>
      <c r="J44" s="222">
        <v>28882.576925000001</v>
      </c>
    </row>
    <row r="45" spans="2:11" ht="12" customHeight="1" x14ac:dyDescent="0.2">
      <c r="B45" s="14" t="s">
        <v>896</v>
      </c>
      <c r="C45" s="158">
        <v>30222.960999999999</v>
      </c>
      <c r="D45" s="158">
        <v>30609.440000000002</v>
      </c>
      <c r="E45" s="158">
        <v>18201.521000000001</v>
      </c>
      <c r="F45" s="158">
        <v>17023.662</v>
      </c>
      <c r="G45" s="158">
        <v>19521.378000000001</v>
      </c>
      <c r="H45" s="158">
        <v>23092.806</v>
      </c>
      <c r="I45" s="158">
        <v>30417.482370451748</v>
      </c>
      <c r="J45" s="222">
        <v>7508.7615257410498</v>
      </c>
    </row>
    <row r="46" spans="2:11" ht="12" customHeight="1" x14ac:dyDescent="0.2">
      <c r="B46" s="17" t="s">
        <v>25</v>
      </c>
      <c r="C46" s="187"/>
      <c r="D46" s="187"/>
      <c r="E46" s="187"/>
      <c r="F46" s="187"/>
      <c r="G46" s="187"/>
      <c r="H46" s="187"/>
      <c r="I46" s="187"/>
      <c r="J46" s="187"/>
    </row>
    <row r="47" spans="2:11" ht="12" customHeight="1" x14ac:dyDescent="0.2">
      <c r="B47" s="17" t="s">
        <v>137</v>
      </c>
      <c r="C47" s="228">
        <v>1868.101727656101</v>
      </c>
      <c r="D47" s="228">
        <v>2011.776982723439</v>
      </c>
      <c r="E47" s="228">
        <v>1599.0549766471681</v>
      </c>
      <c r="F47" s="228">
        <v>1734.6288849589621</v>
      </c>
      <c r="G47" s="228">
        <v>2136.92159796853</v>
      </c>
      <c r="H47" s="228">
        <v>2312.3634335464571</v>
      </c>
      <c r="I47" s="228">
        <v>2519.2009296283709</v>
      </c>
      <c r="J47" s="222" t="s">
        <v>123</v>
      </c>
    </row>
    <row r="48" spans="2:11" ht="12" customHeight="1" x14ac:dyDescent="0.2">
      <c r="B48" s="17" t="s">
        <v>138</v>
      </c>
      <c r="C48" s="228">
        <v>2205.6390270256356</v>
      </c>
      <c r="D48" s="228">
        <v>2252.1771337471005</v>
      </c>
      <c r="E48" s="228">
        <v>1813.1810247178857</v>
      </c>
      <c r="F48" s="228">
        <v>2051.8426096453372</v>
      </c>
      <c r="G48" s="228">
        <v>2247.003347634457</v>
      </c>
      <c r="H48" s="228">
        <v>2500.5419822800181</v>
      </c>
      <c r="I48" s="228">
        <v>2725.4141507810568</v>
      </c>
      <c r="J48" s="222" t="s">
        <v>123</v>
      </c>
    </row>
    <row r="49" spans="2:10" ht="12" customHeight="1" x14ac:dyDescent="0.2">
      <c r="B49" s="17" t="s">
        <v>139</v>
      </c>
      <c r="C49" s="187">
        <v>1.7041711948824645</v>
      </c>
      <c r="D49" s="187">
        <v>0.69487120577416128</v>
      </c>
      <c r="E49" s="187">
        <v>0.36616044672872494</v>
      </c>
      <c r="F49" s="187">
        <v>1.349901129073916</v>
      </c>
      <c r="G49" s="187">
        <v>7.5473750255882655</v>
      </c>
      <c r="H49" s="187">
        <v>3.8567718569009868</v>
      </c>
      <c r="I49" s="187">
        <v>1.745410432705552</v>
      </c>
      <c r="J49" s="187" t="s">
        <v>123</v>
      </c>
    </row>
    <row r="50" spans="2:10" ht="12" customHeight="1" x14ac:dyDescent="0.2">
      <c r="B50" s="17" t="s">
        <v>140</v>
      </c>
      <c r="C50" s="187">
        <v>5.4743087970590576</v>
      </c>
      <c r="D50" s="187">
        <v>7.6909759752541218</v>
      </c>
      <c r="E50" s="187">
        <v>-20.515296159594655</v>
      </c>
      <c r="F50" s="187">
        <v>8.4783769346104432</v>
      </c>
      <c r="G50" s="187">
        <v>23.191860604759018</v>
      </c>
      <c r="H50" s="187">
        <v>8.2100267854801068</v>
      </c>
      <c r="I50" s="187">
        <v>8.9448523999832155</v>
      </c>
      <c r="J50" s="187" t="s">
        <v>123</v>
      </c>
    </row>
    <row r="51" spans="2:10" ht="12" customHeight="1" x14ac:dyDescent="0.2">
      <c r="B51" s="18" t="s">
        <v>141</v>
      </c>
      <c r="C51" s="189">
        <v>3.7069645796064421</v>
      </c>
      <c r="D51" s="189">
        <v>6.9478263249209249</v>
      </c>
      <c r="E51" s="189">
        <v>-20.805275915089581</v>
      </c>
      <c r="F51" s="189">
        <v>7.0335301032589115</v>
      </c>
      <c r="G51" s="189">
        <v>15.8436757298708</v>
      </c>
      <c r="H51" s="189">
        <v>4.7947613620574092</v>
      </c>
      <c r="I51" s="189">
        <v>7.2438853973131323</v>
      </c>
      <c r="J51" s="189" t="s">
        <v>123</v>
      </c>
    </row>
    <row r="52" spans="2:10" ht="18.75" customHeight="1" x14ac:dyDescent="0.2">
      <c r="B52" s="29" t="s">
        <v>142</v>
      </c>
      <c r="C52" s="29"/>
      <c r="D52" s="29"/>
      <c r="E52" s="29"/>
      <c r="F52" s="29"/>
      <c r="G52" s="29"/>
      <c r="H52" s="29"/>
      <c r="I52" s="29"/>
      <c r="J52" s="29"/>
    </row>
    <row r="53" spans="2:10" x14ac:dyDescent="0.2">
      <c r="C53" s="382"/>
      <c r="D53" s="382"/>
      <c r="E53" s="382"/>
      <c r="F53" s="382"/>
      <c r="G53" s="382"/>
      <c r="H53" s="382"/>
      <c r="I53" s="382"/>
      <c r="J53" s="382"/>
    </row>
  </sheetData>
  <mergeCells count="4">
    <mergeCell ref="C9:C10"/>
    <mergeCell ref="D9:D10"/>
    <mergeCell ref="E9:E10"/>
    <mergeCell ref="F9:F10"/>
  </mergeCells>
  <conditionalFormatting sqref="C39:D45">
    <cfRule type="cellIs" dxfId="199" priority="5" operator="greaterThan">
      <formula>9999</formula>
    </cfRule>
  </conditionalFormatting>
  <conditionalFormatting sqref="C11:H30 H31:H32 C31:G38 H33:J33 C34:I45">
    <cfRule type="cellIs" dxfId="198" priority="13" operator="greaterThan">
      <formula>9999</formula>
    </cfRule>
  </conditionalFormatting>
  <conditionalFormatting sqref="E39:H39">
    <cfRule type="cellIs" dxfId="197" priority="4" operator="greaterThan">
      <formula>9999</formula>
    </cfRule>
  </conditionalFormatting>
  <conditionalFormatting sqref="E42:H43">
    <cfRule type="cellIs" dxfId="196" priority="3" operator="greaterThan">
      <formula>9999</formula>
    </cfRule>
  </conditionalFormatting>
  <conditionalFormatting sqref="H38">
    <cfRule type="cellIs" dxfId="195" priority="6" operator="greaterThan">
      <formula>9999</formula>
    </cfRule>
  </conditionalFormatting>
  <conditionalFormatting sqref="I34:I38 J47:J48">
    <cfRule type="cellIs" dxfId="194" priority="10" operator="between">
      <formula>9999</formula>
      <formula>-9999</formula>
    </cfRule>
  </conditionalFormatting>
  <conditionalFormatting sqref="I11:J32 J34:J45">
    <cfRule type="cellIs" dxfId="193" priority="12" operator="between">
      <formula>9999</formula>
      <formula>-9999</formula>
    </cfRule>
  </conditionalFormatting>
  <hyperlinks>
    <hyperlink ref="B5" location="Índice!A23" display="Índice" xr:uid="{00000000-0004-0000-1100-000000000000}"/>
  </hyperlinks>
  <pageMargins left="0.70866141732283472" right="0.70866141732283472" top="0.74803149606299213" bottom="0.74803149606299213" header="0.31496062992125984" footer="0.31496062992125984"/>
  <pageSetup paperSize="9" scale="91" orientation="portrait" r:id="rId1"/>
  <headerFooter scaleWithDoc="0"/>
  <drawing r:id="rId2"/>
  <extLst>
    <ext xmlns:mx="http://schemas.microsoft.com/office/mac/excel/2008/main" uri="{64002731-A6B0-56B0-2670-7721B7C09600}">
      <mx:PLV Mode="0" OnePage="0" WScale="0"/>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J51"/>
  <sheetViews>
    <sheetView showGridLines="0" zoomScale="110" zoomScaleNormal="110" zoomScalePageLayoutView="120" workbookViewId="0">
      <selection activeCell="B5" sqref="B5"/>
    </sheetView>
  </sheetViews>
  <sheetFormatPr defaultColWidth="8.85546875" defaultRowHeight="12.75" x14ac:dyDescent="0.2"/>
  <cols>
    <col min="1" max="1" width="1.42578125" style="1" bestFit="1" customWidth="1"/>
    <col min="2" max="2" width="6.140625" style="2" customWidth="1"/>
    <col min="3" max="3" width="12.85546875" style="2" customWidth="1"/>
    <col min="4" max="6" width="14.85546875" style="2" customWidth="1"/>
    <col min="7" max="16384" width="8.85546875" style="1"/>
  </cols>
  <sheetData>
    <row r="1" spans="1:10" s="11" customFormat="1" x14ac:dyDescent="0.2"/>
    <row r="2" spans="1:10" s="11" customFormat="1" x14ac:dyDescent="0.2"/>
    <row r="3" spans="1:10" s="11" customFormat="1" x14ac:dyDescent="0.2"/>
    <row r="4" spans="1:10" s="11" customFormat="1" x14ac:dyDescent="0.2"/>
    <row r="5" spans="1:10" s="11" customFormat="1" x14ac:dyDescent="0.2">
      <c r="B5" s="94" t="s">
        <v>134</v>
      </c>
    </row>
    <row r="6" spans="1:10" s="11" customFormat="1" ht="18.75" x14ac:dyDescent="0.3">
      <c r="B6" s="19" t="s">
        <v>1201</v>
      </c>
    </row>
    <row r="7" spans="1:10" s="11" customFormat="1" x14ac:dyDescent="0.2"/>
    <row r="8" spans="1:10" s="11" customFormat="1" ht="18" customHeight="1" x14ac:dyDescent="0.2">
      <c r="B8" s="204" t="s">
        <v>772</v>
      </c>
      <c r="C8" s="12"/>
      <c r="D8" s="12"/>
      <c r="E8" s="12"/>
      <c r="F8" s="12"/>
      <c r="G8" s="12"/>
      <c r="H8" s="12"/>
      <c r="I8" s="12"/>
      <c r="J8" s="12"/>
    </row>
    <row r="9" spans="1:10" s="11" customFormat="1" ht="13.5" customHeight="1" x14ac:dyDescent="0.2">
      <c r="B9" s="17"/>
      <c r="C9" s="17"/>
      <c r="D9" s="22" t="s">
        <v>264</v>
      </c>
      <c r="E9" s="171" t="s">
        <v>266</v>
      </c>
      <c r="F9" s="22" t="s">
        <v>267</v>
      </c>
    </row>
    <row r="10" spans="1:10" s="11" customFormat="1" ht="13.5" customHeight="1" x14ac:dyDescent="0.2">
      <c r="A10" s="1"/>
      <c r="B10" s="18"/>
      <c r="C10" s="18"/>
      <c r="D10" s="170" t="s">
        <v>27</v>
      </c>
      <c r="E10" s="170" t="s">
        <v>28</v>
      </c>
      <c r="F10" s="170" t="s">
        <v>29</v>
      </c>
    </row>
    <row r="11" spans="1:10" s="11" customFormat="1" ht="12" customHeight="1" x14ac:dyDescent="0.2">
      <c r="A11" s="1"/>
      <c r="B11" s="23">
        <v>2018</v>
      </c>
      <c r="C11" s="13" t="s">
        <v>30</v>
      </c>
      <c r="D11" s="229" t="s">
        <v>123</v>
      </c>
      <c r="E11" s="31">
        <v>0.98141834036777897</v>
      </c>
      <c r="F11" s="31">
        <v>1.2569956669050919</v>
      </c>
    </row>
    <row r="12" spans="1:10" s="11" customFormat="1" ht="12" customHeight="1" x14ac:dyDescent="0.2">
      <c r="A12" s="1"/>
      <c r="B12" s="23">
        <v>2019</v>
      </c>
      <c r="C12" s="13" t="s">
        <v>30</v>
      </c>
      <c r="D12" s="229" t="s">
        <v>123</v>
      </c>
      <c r="E12" s="31">
        <v>1.9317213541843126</v>
      </c>
      <c r="F12" s="31">
        <v>1.1066667429606047</v>
      </c>
    </row>
    <row r="13" spans="1:10" s="11" customFormat="1" ht="12" customHeight="1" x14ac:dyDescent="0.2">
      <c r="A13" s="1"/>
      <c r="B13" s="23">
        <v>2020</v>
      </c>
      <c r="C13" s="13" t="s">
        <v>30</v>
      </c>
      <c r="D13" s="229" t="s">
        <v>123</v>
      </c>
      <c r="E13" s="31">
        <v>-0.85052570025929697</v>
      </c>
      <c r="F13" s="31">
        <v>0.60579580839561498</v>
      </c>
    </row>
    <row r="14" spans="1:10" s="11" customFormat="1" ht="12" customHeight="1" x14ac:dyDescent="0.2">
      <c r="A14" s="1"/>
      <c r="B14" s="23">
        <v>2021</v>
      </c>
      <c r="C14" s="13" t="s">
        <v>30</v>
      </c>
      <c r="D14" s="229" t="s">
        <v>123</v>
      </c>
      <c r="E14" s="31">
        <v>5.3736954540031467</v>
      </c>
      <c r="F14" s="31">
        <v>1.8621529749462518</v>
      </c>
    </row>
    <row r="15" spans="1:10" s="11" customFormat="1" ht="12" customHeight="1" x14ac:dyDescent="0.2">
      <c r="A15" s="1"/>
      <c r="B15" s="23">
        <v>2022</v>
      </c>
      <c r="C15" s="13" t="s">
        <v>30</v>
      </c>
      <c r="D15" s="229" t="s">
        <v>123</v>
      </c>
      <c r="E15" s="31">
        <v>7.5793019556470442</v>
      </c>
      <c r="F15" s="31">
        <v>7.9309292543008558</v>
      </c>
    </row>
    <row r="16" spans="1:10" s="11" customFormat="1" ht="12" customHeight="1" x14ac:dyDescent="0.2">
      <c r="A16" s="1"/>
      <c r="B16" s="23">
        <v>2023</v>
      </c>
      <c r="C16" s="13" t="s">
        <v>30</v>
      </c>
      <c r="D16" s="229" t="s">
        <v>123</v>
      </c>
      <c r="E16" s="31">
        <v>1.3307819431155998</v>
      </c>
      <c r="F16" s="31">
        <v>3.7243751766874889</v>
      </c>
    </row>
    <row r="17" spans="1:6" s="11" customFormat="1" ht="12" customHeight="1" x14ac:dyDescent="0.2">
      <c r="A17" s="1"/>
      <c r="B17" s="24">
        <v>2024</v>
      </c>
      <c r="C17" s="25" t="s">
        <v>30</v>
      </c>
      <c r="D17" s="230" t="s">
        <v>123</v>
      </c>
      <c r="E17" s="32">
        <v>1.3562231759656651</v>
      </c>
      <c r="F17" s="32">
        <v>0.97155573352054458</v>
      </c>
    </row>
    <row r="18" spans="1:6" s="11" customFormat="1" ht="19.5" customHeight="1" x14ac:dyDescent="0.2">
      <c r="A18" s="1"/>
      <c r="B18" s="23">
        <v>2023</v>
      </c>
      <c r="C18" s="13" t="s">
        <v>31</v>
      </c>
      <c r="D18" s="31">
        <v>0.64364616856571466</v>
      </c>
      <c r="E18" s="31">
        <v>7.3575802560771786</v>
      </c>
      <c r="F18" s="31">
        <v>7.9859529184554523</v>
      </c>
    </row>
    <row r="19" spans="1:6" s="11" customFormat="1" ht="12" customHeight="1" x14ac:dyDescent="0.2">
      <c r="A19" s="1"/>
      <c r="B19" s="23"/>
      <c r="C19" s="13" t="s">
        <v>32</v>
      </c>
      <c r="D19" s="31">
        <v>0.70866822227984017</v>
      </c>
      <c r="E19" s="31">
        <v>7.3217903849696064</v>
      </c>
      <c r="F19" s="31">
        <v>8.0024499417762129</v>
      </c>
    </row>
    <row r="20" spans="1:6" s="11" customFormat="1" ht="12" customHeight="1" x14ac:dyDescent="0.2">
      <c r="A20" s="1"/>
      <c r="B20" s="23"/>
      <c r="C20" s="13" t="s">
        <v>33</v>
      </c>
      <c r="D20" s="31">
        <v>-0.43765553934609347</v>
      </c>
      <c r="E20" s="31">
        <v>5.607136355361364</v>
      </c>
      <c r="F20" s="31">
        <v>7.8277300455695142</v>
      </c>
    </row>
    <row r="21" spans="1:6" s="11" customFormat="1" ht="12" customHeight="1" x14ac:dyDescent="0.2">
      <c r="A21" s="1"/>
      <c r="B21" s="23"/>
      <c r="C21" s="13" t="s">
        <v>34</v>
      </c>
      <c r="D21" s="31">
        <v>-0.63782106533355476</v>
      </c>
      <c r="E21" s="31">
        <v>4.8285896153496433</v>
      </c>
      <c r="F21" s="31">
        <v>7.5866622378374382</v>
      </c>
    </row>
    <row r="22" spans="1:6" s="11" customFormat="1" ht="12" customHeight="1" x14ac:dyDescent="0.2">
      <c r="A22" s="1"/>
      <c r="B22" s="23"/>
      <c r="C22" s="13" t="s">
        <v>35</v>
      </c>
      <c r="D22" s="31">
        <v>-0.27758501040944239</v>
      </c>
      <c r="E22" s="31">
        <v>3.8482384823848248</v>
      </c>
      <c r="F22" s="31">
        <v>7.2439102350856821</v>
      </c>
    </row>
    <row r="23" spans="1:6" s="11" customFormat="1" ht="12" customHeight="1" x14ac:dyDescent="0.2">
      <c r="A23" s="1"/>
      <c r="B23" s="23"/>
      <c r="C23" s="13" t="s">
        <v>36</v>
      </c>
      <c r="D23" s="31">
        <v>0.28705636743215912</v>
      </c>
      <c r="E23" s="31">
        <v>3.5012119579854506</v>
      </c>
      <c r="F23" s="31">
        <v>6.8410277272874298</v>
      </c>
    </row>
    <row r="24" spans="1:6" s="11" customFormat="1" ht="12" customHeight="1" x14ac:dyDescent="0.2">
      <c r="A24" s="1"/>
      <c r="B24" s="23"/>
      <c r="C24" s="13" t="s">
        <v>37</v>
      </c>
      <c r="D24" s="31">
        <v>0.2341899198488484</v>
      </c>
      <c r="E24" s="31">
        <v>2.5559083764587598</v>
      </c>
      <c r="F24" s="31">
        <v>6.3001039489745558</v>
      </c>
    </row>
    <row r="25" spans="1:6" s="11" customFormat="1" ht="12" customHeight="1" x14ac:dyDescent="0.2">
      <c r="A25" s="1"/>
      <c r="B25" s="23"/>
      <c r="C25" s="13" t="s">
        <v>38</v>
      </c>
      <c r="D25" s="31">
        <v>0.88266049061576091</v>
      </c>
      <c r="E25" s="31">
        <v>2.9403973509933845</v>
      </c>
      <c r="F25" s="31">
        <v>5.8222947748931775</v>
      </c>
    </row>
    <row r="26" spans="1:6" s="11" customFormat="1" ht="12.75" customHeight="1" x14ac:dyDescent="0.2">
      <c r="A26" s="1"/>
      <c r="B26" s="23"/>
      <c r="C26" s="13" t="s">
        <v>39</v>
      </c>
      <c r="D26" s="31">
        <v>0.10293360782296368</v>
      </c>
      <c r="E26" s="31">
        <v>2.6475503562318536</v>
      </c>
      <c r="F26" s="31">
        <v>5.3163209203762163</v>
      </c>
    </row>
    <row r="27" spans="1:6" s="11" customFormat="1" ht="12.75" customHeight="1" x14ac:dyDescent="0.2">
      <c r="A27" s="1"/>
      <c r="B27" s="23"/>
      <c r="C27" s="13" t="s">
        <v>40</v>
      </c>
      <c r="D27" s="31">
        <v>-0.21422450728363351</v>
      </c>
      <c r="E27" s="31">
        <v>1.9970219847595727</v>
      </c>
      <c r="F27" s="31">
        <v>4.8009957791220303</v>
      </c>
    </row>
    <row r="28" spans="1:6" s="11" customFormat="1" ht="12.75" customHeight="1" x14ac:dyDescent="0.2">
      <c r="A28" s="1"/>
      <c r="B28" s="23"/>
      <c r="C28" s="13" t="s">
        <v>41</v>
      </c>
      <c r="D28" s="31">
        <v>-6.8699012451689523E-2</v>
      </c>
      <c r="E28" s="31">
        <v>1.2529365700861383</v>
      </c>
      <c r="F28" s="31">
        <v>4.2395434006757382</v>
      </c>
    </row>
    <row r="29" spans="1:6" s="11" customFormat="1" ht="12.75" customHeight="1" x14ac:dyDescent="0.2">
      <c r="A29" s="1"/>
      <c r="B29" s="23"/>
      <c r="C29" s="13" t="s">
        <v>30</v>
      </c>
      <c r="D29" s="31">
        <v>0.11171264071496712</v>
      </c>
      <c r="E29" s="31">
        <v>1.3307819431155998</v>
      </c>
      <c r="F29" s="31">
        <v>3.7243751766874889</v>
      </c>
    </row>
    <row r="30" spans="1:6" s="11" customFormat="1" ht="17.25" customHeight="1" x14ac:dyDescent="0.2">
      <c r="A30" s="1"/>
      <c r="B30" s="23">
        <v>2024</v>
      </c>
      <c r="C30" s="13" t="s">
        <v>31</v>
      </c>
      <c r="D30" s="31">
        <v>-0.64377682403433667</v>
      </c>
      <c r="E30" s="31">
        <v>3.4569181574628516E-2</v>
      </c>
      <c r="F30" s="31">
        <v>3.1180085605299723</v>
      </c>
    </row>
    <row r="31" spans="1:6" s="11" customFormat="1" ht="12" customHeight="1" x14ac:dyDescent="0.2">
      <c r="A31" s="1"/>
      <c r="B31" s="23"/>
      <c r="C31" s="13" t="s">
        <v>32</v>
      </c>
      <c r="D31" s="31">
        <v>0.14686825053995545</v>
      </c>
      <c r="E31" s="31">
        <v>-0.52347035098257999</v>
      </c>
      <c r="F31" s="31">
        <v>2.4693447404789959</v>
      </c>
    </row>
    <row r="32" spans="1:6" s="11" customFormat="1" ht="12" customHeight="1" x14ac:dyDescent="0.2">
      <c r="A32" s="1"/>
      <c r="B32" s="23"/>
      <c r="C32" s="13" t="s">
        <v>33</v>
      </c>
      <c r="D32" s="31">
        <v>0.36231884057971175</v>
      </c>
      <c r="E32" s="31">
        <v>0.27581451473883689</v>
      </c>
      <c r="F32" s="31">
        <v>2.0300435890201474</v>
      </c>
    </row>
    <row r="33" spans="1:6" s="11" customFormat="1" ht="12" customHeight="1" x14ac:dyDescent="0.2">
      <c r="A33" s="1"/>
      <c r="B33" s="23"/>
      <c r="C33" s="13" t="s">
        <v>34</v>
      </c>
      <c r="D33" s="31">
        <v>0.11174144748151704</v>
      </c>
      <c r="E33" s="31">
        <v>1.0322692574600945</v>
      </c>
      <c r="F33" s="31">
        <v>1.7212921419824223</v>
      </c>
    </row>
    <row r="34" spans="1:6" s="11" customFormat="1" ht="12" customHeight="1" x14ac:dyDescent="0.2">
      <c r="A34" s="1"/>
      <c r="B34" s="23"/>
      <c r="C34" s="13" t="s">
        <v>35</v>
      </c>
      <c r="D34" s="31">
        <v>0.23181935262299724</v>
      </c>
      <c r="E34" s="31">
        <v>1.5483646485734193</v>
      </c>
      <c r="F34" s="31">
        <v>1.5354036574930952</v>
      </c>
    </row>
    <row r="35" spans="1:6" s="11" customFormat="1" ht="12" customHeight="1" x14ac:dyDescent="0.2">
      <c r="A35" s="1"/>
      <c r="B35" s="23"/>
      <c r="C35" s="13" t="s">
        <v>36</v>
      </c>
      <c r="D35" s="31">
        <v>0.65958540346069405</v>
      </c>
      <c r="E35" s="31">
        <v>1.9255789747593122</v>
      </c>
      <c r="F35" s="31">
        <v>1.4090946916538671</v>
      </c>
    </row>
    <row r="36" spans="1:6" s="11" customFormat="1" ht="12" customHeight="1" x14ac:dyDescent="0.2">
      <c r="A36" s="1"/>
      <c r="B36" s="23"/>
      <c r="C36" s="13" t="s">
        <v>37</v>
      </c>
      <c r="D36" s="31">
        <v>-5.105948429920959E-2</v>
      </c>
      <c r="E36" s="31">
        <v>1.63551616591886</v>
      </c>
      <c r="F36" s="31">
        <v>1.3344346745765678</v>
      </c>
    </row>
    <row r="37" spans="1:6" s="11" customFormat="1" ht="12" customHeight="1" x14ac:dyDescent="0.2">
      <c r="A37" s="1"/>
      <c r="B37" s="23"/>
      <c r="C37" s="13" t="s">
        <v>38</v>
      </c>
      <c r="D37" s="31">
        <v>0.22137079608344212</v>
      </c>
      <c r="E37" s="31">
        <v>0.9692914736661562</v>
      </c>
      <c r="F37" s="31">
        <v>1.1722280619232306</v>
      </c>
    </row>
    <row r="38" spans="1:6" s="11" customFormat="1" ht="12.75" customHeight="1" x14ac:dyDescent="0.2">
      <c r="A38" s="1"/>
      <c r="B38" s="23"/>
      <c r="C38" s="13" t="s">
        <v>39</v>
      </c>
      <c r="D38" s="31">
        <v>0.1784029979995827</v>
      </c>
      <c r="E38" s="31">
        <v>1.0454140265169665</v>
      </c>
      <c r="F38" s="31">
        <v>1.0406000314240327</v>
      </c>
    </row>
    <row r="39" spans="1:6" s="11" customFormat="1" ht="12.75" customHeight="1" x14ac:dyDescent="0.2">
      <c r="A39" s="1"/>
      <c r="B39" s="23"/>
      <c r="C39" s="13" t="s">
        <v>40</v>
      </c>
      <c r="D39" s="31">
        <v>0.42401784160337463</v>
      </c>
      <c r="E39" s="31">
        <v>1.6917131816230224</v>
      </c>
      <c r="F39" s="31">
        <v>1.0165733585199233</v>
      </c>
    </row>
    <row r="40" spans="1:6" s="11" customFormat="1" ht="12.75" customHeight="1" x14ac:dyDescent="0.2">
      <c r="A40" s="1"/>
      <c r="B40" s="23"/>
      <c r="C40" s="13" t="s">
        <v>41</v>
      </c>
      <c r="D40" s="31">
        <v>-0.16044587062995497</v>
      </c>
      <c r="E40" s="31">
        <v>1.598350090229439</v>
      </c>
      <c r="F40" s="31">
        <v>1.0457272360784531</v>
      </c>
    </row>
    <row r="41" spans="1:6" s="11" customFormat="1" ht="12.75" customHeight="1" x14ac:dyDescent="0.2">
      <c r="A41" s="1"/>
      <c r="B41" s="23"/>
      <c r="C41" s="13" t="s">
        <v>30</v>
      </c>
      <c r="D41" s="31">
        <v>-0.12687135244862091</v>
      </c>
      <c r="E41" s="31">
        <v>1.3562231759656651</v>
      </c>
      <c r="F41" s="31">
        <v>0.97155573352054458</v>
      </c>
    </row>
    <row r="42" spans="1:6" s="11" customFormat="1" ht="17.25" customHeight="1" x14ac:dyDescent="0.2">
      <c r="A42" s="1"/>
      <c r="B42" s="23">
        <v>2025</v>
      </c>
      <c r="C42" s="13" t="s">
        <v>31</v>
      </c>
      <c r="D42" s="49">
        <v>8.4688346883465826E-2</v>
      </c>
      <c r="E42" s="31">
        <v>2.0993520518358677</v>
      </c>
      <c r="F42" s="31">
        <v>1.2198363953859204</v>
      </c>
    </row>
    <row r="43" spans="1:6" s="11" customFormat="1" ht="12" customHeight="1" x14ac:dyDescent="0.2">
      <c r="A43" s="1"/>
      <c r="B43" s="23"/>
      <c r="C43" s="13" t="s">
        <v>32</v>
      </c>
      <c r="D43" s="31">
        <v>0.60924014215604227</v>
      </c>
      <c r="E43" s="31">
        <v>2.5707384403036659</v>
      </c>
      <c r="F43" s="31">
        <v>1.4783884090934674</v>
      </c>
    </row>
    <row r="44" spans="1:6" s="11" customFormat="1" ht="12" customHeight="1" x14ac:dyDescent="0.2">
      <c r="A44" s="1"/>
      <c r="B44" s="23"/>
      <c r="C44" s="13" t="s">
        <v>33</v>
      </c>
      <c r="D44" s="31">
        <v>-1.6820857863764083E-2</v>
      </c>
      <c r="E44" s="31">
        <v>2.18325597386968</v>
      </c>
      <c r="F44" s="31">
        <v>1.6375656140210859</v>
      </c>
    </row>
    <row r="45" spans="1:6" s="11" customFormat="1" ht="12" customHeight="1" x14ac:dyDescent="0.2">
      <c r="A45" s="1"/>
      <c r="B45" s="23"/>
      <c r="C45" s="13" t="s">
        <v>34</v>
      </c>
      <c r="D45" s="31">
        <v>0.42059219380887747</v>
      </c>
      <c r="E45" s="31">
        <v>2.4984974671589111</v>
      </c>
      <c r="F45" s="31">
        <v>1.7596508448844972</v>
      </c>
    </row>
    <row r="46" spans="1:6" s="11" customFormat="1" ht="12" customHeight="1" x14ac:dyDescent="0.2">
      <c r="A46" s="1"/>
      <c r="B46" s="23"/>
      <c r="C46" s="13" t="s">
        <v>35</v>
      </c>
      <c r="D46" s="31">
        <v>3.3506449991627107E-2</v>
      </c>
      <c r="E46" s="31">
        <v>2.2956998458112166</v>
      </c>
      <c r="F46" s="31">
        <v>1.8219364189975273</v>
      </c>
    </row>
    <row r="47" spans="1:6" s="11" customFormat="1" ht="12" customHeight="1" x14ac:dyDescent="0.2">
      <c r="A47" s="1"/>
      <c r="B47" s="23"/>
      <c r="C47" s="13" t="s">
        <v>36</v>
      </c>
      <c r="D47" s="31">
        <v>0.16747613465082356</v>
      </c>
      <c r="E47" s="31">
        <v>1.7955918645221614</v>
      </c>
      <c r="F47" s="31">
        <v>1.8111662804207729</v>
      </c>
    </row>
    <row r="48" spans="1:6" s="11" customFormat="1" ht="12" customHeight="1" x14ac:dyDescent="0.2">
      <c r="A48" s="1"/>
      <c r="B48" s="23"/>
      <c r="C48" s="13" t="s">
        <v>37</v>
      </c>
      <c r="D48" s="31">
        <v>0.87777810478624207</v>
      </c>
      <c r="E48" s="31">
        <v>2.7415906078716912</v>
      </c>
      <c r="F48" s="31">
        <v>1.9038016226919696</v>
      </c>
    </row>
    <row r="49" spans="1:6" s="11" customFormat="1" ht="12.75" customHeight="1" x14ac:dyDescent="0.2">
      <c r="A49" s="1"/>
      <c r="B49" s="18"/>
      <c r="C49" s="194" t="s">
        <v>117</v>
      </c>
      <c r="D49" s="230" t="s">
        <v>123</v>
      </c>
      <c r="E49" s="195" t="s">
        <v>123</v>
      </c>
      <c r="F49" s="195">
        <v>1.8</v>
      </c>
    </row>
    <row r="50" spans="1:6" s="11" customFormat="1" ht="18.75" customHeight="1" x14ac:dyDescent="0.2">
      <c r="A50" s="1"/>
      <c r="B50" s="29" t="s">
        <v>11</v>
      </c>
      <c r="C50" s="17" t="s">
        <v>670</v>
      </c>
      <c r="D50" s="33"/>
      <c r="E50" s="34"/>
      <c r="F50" s="34"/>
    </row>
    <row r="51" spans="1:6" s="11" customFormat="1" ht="15" customHeight="1" x14ac:dyDescent="0.2">
      <c r="A51" s="1"/>
      <c r="B51" s="36" t="s">
        <v>135</v>
      </c>
      <c r="C51" s="136" t="s">
        <v>720</v>
      </c>
      <c r="D51" s="17"/>
      <c r="E51" s="17"/>
      <c r="F51" s="17"/>
    </row>
  </sheetData>
  <conditionalFormatting sqref="D11:D17">
    <cfRule type="cellIs" dxfId="192" priority="5" operator="between">
      <formula>9999</formula>
      <formula>-9999</formula>
    </cfRule>
  </conditionalFormatting>
  <conditionalFormatting sqref="D49">
    <cfRule type="cellIs" dxfId="191" priority="2" operator="between">
      <formula>9999</formula>
      <formula>-9999</formula>
    </cfRule>
  </conditionalFormatting>
  <hyperlinks>
    <hyperlink ref="B5" location="Índice!A23" display="Índice" xr:uid="{00000000-0004-0000-1200-000000000000}"/>
  </hyperlinks>
  <printOptions horizontalCentered="1"/>
  <pageMargins left="0.59055118110236227" right="0.43307086614173229" top="0.51181102362204722" bottom="0.51181102362204722" header="0" footer="0.23622047244094491"/>
  <pageSetup paperSize="9" orientation="portrait" r:id="rId1"/>
  <headerFooter scaleWithDoc="0" alignWithMargins="0"/>
  <drawing r:id="rId2"/>
  <extLst>
    <ext xmlns:mx="http://schemas.microsoft.com/office/mac/excel/2008/main" uri="{64002731-A6B0-56B0-2670-7721B7C09600}">
      <mx:PLV Mode="0" OnePage="0" WScale="0"/>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pageSetUpPr fitToPage="1"/>
  </sheetPr>
  <dimension ref="A1:EF167"/>
  <sheetViews>
    <sheetView showGridLines="0" zoomScale="110" zoomScaleNormal="110" zoomScalePageLayoutView="120" workbookViewId="0">
      <selection activeCell="B5" sqref="B5"/>
    </sheetView>
  </sheetViews>
  <sheetFormatPr defaultColWidth="7.85546875" defaultRowHeight="12.75" x14ac:dyDescent="0.2"/>
  <cols>
    <col min="1" max="1" width="1.42578125" style="1" bestFit="1" customWidth="1"/>
    <col min="2" max="2" width="41.140625" style="2" customWidth="1"/>
    <col min="3" max="11" width="6.85546875" style="2" customWidth="1"/>
    <col min="12" max="16" width="7.85546875" style="1"/>
    <col min="17" max="17" width="8.42578125" style="1" bestFit="1" customWidth="1"/>
    <col min="18" max="16384" width="7.85546875" style="1"/>
  </cols>
  <sheetData>
    <row r="1" spans="1:136" s="11" customFormat="1" x14ac:dyDescent="0.2"/>
    <row r="2" spans="1:136" s="11" customFormat="1" x14ac:dyDescent="0.2"/>
    <row r="3" spans="1:136" s="11" customFormat="1" x14ac:dyDescent="0.2"/>
    <row r="4" spans="1:136" s="11" customFormat="1" x14ac:dyDescent="0.2"/>
    <row r="5" spans="1:136" s="11" customFormat="1" x14ac:dyDescent="0.2">
      <c r="B5" s="94" t="s">
        <v>134</v>
      </c>
    </row>
    <row r="6" spans="1:136" s="11" customFormat="1" ht="18.75" x14ac:dyDescent="0.3">
      <c r="B6" s="19" t="s">
        <v>1201</v>
      </c>
    </row>
    <row r="7" spans="1:136" s="11" customFormat="1" x14ac:dyDescent="0.2"/>
    <row r="8" spans="1:136" s="11" customFormat="1" ht="18" customHeight="1" x14ac:dyDescent="0.2">
      <c r="B8" s="405" t="s">
        <v>1169</v>
      </c>
      <c r="C8" s="12"/>
      <c r="D8" s="12"/>
      <c r="E8" s="12"/>
    </row>
    <row r="9" spans="1:136" s="5" customFormat="1" ht="13.5" customHeight="1" x14ac:dyDescent="0.25">
      <c r="A9" s="11"/>
      <c r="B9" s="17"/>
      <c r="C9" s="474">
        <v>2019</v>
      </c>
      <c r="D9" s="474">
        <v>2020</v>
      </c>
      <c r="E9" s="474">
        <v>2021</v>
      </c>
      <c r="F9" s="201">
        <v>2022</v>
      </c>
      <c r="G9" s="201">
        <v>2023</v>
      </c>
      <c r="H9" s="479">
        <v>2024</v>
      </c>
      <c r="I9" s="481"/>
      <c r="J9" s="479">
        <v>2025</v>
      </c>
      <c r="K9" s="480"/>
      <c r="L9" s="1"/>
      <c r="M9" s="1"/>
      <c r="N9" s="1"/>
      <c r="O9" s="1"/>
      <c r="P9" s="1"/>
      <c r="Q9" s="1"/>
      <c r="R9" s="1"/>
      <c r="S9" s="1"/>
      <c r="T9" s="1"/>
      <c r="U9" s="1"/>
      <c r="V9" s="1"/>
      <c r="W9" s="1"/>
      <c r="X9" s="1"/>
      <c r="Y9" s="1"/>
      <c r="Z9" s="1"/>
      <c r="AA9" s="1"/>
      <c r="AB9" s="1"/>
      <c r="AC9" s="1"/>
      <c r="AD9" s="1"/>
      <c r="AE9" s="1"/>
      <c r="AF9" s="1"/>
      <c r="AG9" s="1"/>
      <c r="AH9" s="1"/>
      <c r="AI9" s="1"/>
      <c r="AJ9" s="1"/>
      <c r="AK9" s="1"/>
      <c r="AL9" s="1"/>
      <c r="AM9" s="1"/>
      <c r="AN9" s="1"/>
      <c r="AO9" s="1"/>
      <c r="AP9" s="1"/>
      <c r="AQ9" s="1"/>
      <c r="AR9" s="1"/>
      <c r="AS9" s="1"/>
      <c r="AT9" s="1"/>
      <c r="AU9" s="1"/>
      <c r="AV9" s="1"/>
      <c r="AW9" s="1"/>
      <c r="AX9" s="1"/>
      <c r="AY9" s="1"/>
      <c r="AZ9" s="1"/>
      <c r="BA9" s="1"/>
      <c r="BB9" s="1"/>
      <c r="BC9" s="1"/>
      <c r="BD9" s="1"/>
      <c r="BE9" s="1"/>
      <c r="BF9" s="1"/>
      <c r="BG9" s="1"/>
      <c r="BH9" s="1"/>
      <c r="BI9" s="1"/>
      <c r="BJ9" s="1"/>
      <c r="BK9" s="1"/>
      <c r="BL9" s="1"/>
      <c r="BM9" s="1"/>
      <c r="BN9" s="1"/>
      <c r="BO9" s="1"/>
      <c r="BP9" s="1"/>
      <c r="BQ9" s="1"/>
      <c r="BR9" s="1"/>
      <c r="BS9" s="1"/>
      <c r="BT9" s="1"/>
      <c r="BU9" s="1"/>
      <c r="BV9" s="1"/>
      <c r="BW9" s="1"/>
      <c r="BX9" s="1"/>
      <c r="BY9" s="1"/>
      <c r="BZ9" s="1"/>
      <c r="CA9" s="1"/>
      <c r="CB9" s="1"/>
      <c r="CC9" s="1"/>
      <c r="CD9" s="1"/>
      <c r="CE9" s="1"/>
      <c r="CF9" s="1"/>
      <c r="CG9" s="1"/>
      <c r="CH9" s="1"/>
      <c r="CI9" s="1"/>
      <c r="CJ9" s="1"/>
      <c r="CK9" s="1"/>
      <c r="CL9" s="1"/>
      <c r="CM9" s="1"/>
      <c r="CN9" s="1"/>
      <c r="CO9" s="1"/>
      <c r="CP9" s="1"/>
      <c r="CQ9" s="1"/>
      <c r="CR9" s="1"/>
      <c r="CS9" s="1"/>
      <c r="CT9" s="1"/>
      <c r="CU9" s="1"/>
      <c r="CV9" s="1"/>
      <c r="CW9" s="1"/>
      <c r="CX9" s="1"/>
      <c r="CY9" s="1"/>
      <c r="CZ9" s="1"/>
      <c r="DA9" s="1"/>
      <c r="DB9" s="1"/>
      <c r="DC9" s="1"/>
      <c r="DD9" s="1"/>
      <c r="DE9" s="1"/>
      <c r="DF9" s="1"/>
      <c r="DG9" s="1"/>
      <c r="DH9" s="1"/>
      <c r="DI9" s="1"/>
      <c r="DJ9" s="1"/>
      <c r="DK9" s="1"/>
      <c r="DL9" s="1"/>
      <c r="DM9" s="1"/>
      <c r="DN9" s="1"/>
      <c r="DO9" s="1"/>
      <c r="DP9" s="1"/>
      <c r="DQ9" s="1"/>
      <c r="DR9" s="1"/>
      <c r="DS9" s="1"/>
      <c r="DT9" s="1"/>
      <c r="DU9" s="1"/>
      <c r="DV9" s="1"/>
      <c r="DW9" s="1"/>
      <c r="DX9" s="1"/>
      <c r="DY9" s="1"/>
      <c r="DZ9" s="1"/>
      <c r="EA9" s="1"/>
      <c r="EB9" s="1"/>
      <c r="EC9" s="1"/>
      <c r="ED9" s="1"/>
      <c r="EE9" s="1"/>
      <c r="EF9" s="1"/>
    </row>
    <row r="10" spans="1:136" s="5" customFormat="1" ht="13.5" customHeight="1" x14ac:dyDescent="0.25">
      <c r="A10" s="1"/>
      <c r="B10" s="18"/>
      <c r="C10" s="475"/>
      <c r="D10" s="475"/>
      <c r="E10" s="475"/>
      <c r="F10" s="139" t="s">
        <v>3</v>
      </c>
      <c r="G10" s="139" t="s">
        <v>3</v>
      </c>
      <c r="H10" s="139" t="s">
        <v>12</v>
      </c>
      <c r="I10" s="139" t="s">
        <v>3</v>
      </c>
      <c r="J10" s="139" t="s">
        <v>12</v>
      </c>
      <c r="K10" s="30" t="s">
        <v>42</v>
      </c>
      <c r="L10" s="1"/>
      <c r="M10" s="1"/>
      <c r="N10" s="1"/>
      <c r="O10" s="1"/>
      <c r="P10" s="1"/>
      <c r="Q10" s="1"/>
      <c r="R10" s="1"/>
      <c r="S10" s="1"/>
      <c r="T10" s="1"/>
      <c r="U10" s="1"/>
      <c r="V10" s="1"/>
      <c r="W10" s="1"/>
      <c r="X10" s="1"/>
      <c r="Y10" s="1"/>
      <c r="Z10" s="1"/>
      <c r="AA10" s="1"/>
      <c r="AB10" s="1"/>
      <c r="AC10" s="1"/>
      <c r="AD10" s="1"/>
      <c r="AE10" s="1"/>
      <c r="AF10" s="1"/>
      <c r="AG10" s="1"/>
      <c r="AH10" s="1"/>
      <c r="AI10" s="1"/>
      <c r="AJ10" s="1"/>
      <c r="AK10" s="1"/>
      <c r="AL10" s="1"/>
      <c r="AM10" s="1"/>
      <c r="AN10" s="1"/>
      <c r="AO10" s="1"/>
      <c r="AP10" s="1"/>
      <c r="AQ10" s="1"/>
      <c r="AR10" s="1"/>
      <c r="AS10" s="1"/>
      <c r="AT10" s="1"/>
      <c r="AU10" s="1"/>
      <c r="AV10" s="1"/>
      <c r="AW10" s="1"/>
      <c r="AX10" s="1"/>
      <c r="AY10" s="1"/>
      <c r="AZ10" s="1"/>
      <c r="BA10" s="1"/>
      <c r="BB10" s="1"/>
      <c r="BC10" s="1"/>
      <c r="BD10" s="1"/>
      <c r="BE10" s="1"/>
      <c r="BF10" s="1"/>
      <c r="BG10" s="1"/>
      <c r="BH10" s="1"/>
      <c r="BI10" s="1"/>
      <c r="BJ10" s="1"/>
      <c r="BK10" s="1"/>
      <c r="BL10" s="1"/>
      <c r="BM10" s="1"/>
      <c r="BN10" s="1"/>
      <c r="BO10" s="1"/>
      <c r="BP10" s="1"/>
      <c r="BQ10" s="1"/>
      <c r="BR10" s="1"/>
      <c r="BS10" s="1"/>
      <c r="BT10" s="1"/>
      <c r="BU10" s="1"/>
      <c r="BV10" s="1"/>
      <c r="BW10" s="1"/>
      <c r="BX10" s="1"/>
      <c r="BY10" s="1"/>
      <c r="BZ10" s="1"/>
      <c r="CA10" s="1"/>
      <c r="CB10" s="1"/>
      <c r="CC10" s="1"/>
      <c r="CD10" s="1"/>
      <c r="CE10" s="1"/>
      <c r="CF10" s="1"/>
      <c r="CG10" s="1"/>
      <c r="CH10" s="1"/>
      <c r="CI10" s="1"/>
      <c r="CJ10" s="1"/>
      <c r="CK10" s="1"/>
      <c r="CL10" s="1"/>
      <c r="CM10" s="1"/>
      <c r="CN10" s="1"/>
      <c r="CO10" s="1"/>
      <c r="CP10" s="1"/>
      <c r="CQ10" s="1"/>
      <c r="CR10" s="1"/>
      <c r="CS10" s="1"/>
      <c r="CT10" s="1"/>
      <c r="CU10" s="1"/>
      <c r="CV10" s="1"/>
      <c r="CW10" s="1"/>
      <c r="CX10" s="1"/>
      <c r="CY10" s="1"/>
      <c r="CZ10" s="1"/>
      <c r="DA10" s="1"/>
      <c r="DB10" s="1"/>
      <c r="DC10" s="1"/>
      <c r="DD10" s="1"/>
      <c r="DE10" s="1"/>
      <c r="DF10" s="1"/>
      <c r="DG10" s="1"/>
      <c r="DH10" s="1"/>
      <c r="DI10" s="1"/>
      <c r="DJ10" s="1"/>
      <c r="DK10" s="1"/>
      <c r="DL10" s="1"/>
      <c r="DM10" s="1"/>
      <c r="DN10" s="1"/>
      <c r="DO10" s="1"/>
      <c r="DP10" s="1"/>
      <c r="DQ10" s="1"/>
      <c r="DR10" s="1"/>
      <c r="DS10" s="1"/>
      <c r="DT10" s="1"/>
      <c r="DU10" s="1"/>
      <c r="DV10" s="1"/>
      <c r="DW10" s="1"/>
      <c r="DX10" s="1"/>
      <c r="DY10" s="1"/>
      <c r="DZ10" s="1"/>
      <c r="EA10" s="1"/>
      <c r="EB10" s="1"/>
      <c r="EC10" s="1"/>
      <c r="ED10" s="1"/>
      <c r="EE10" s="1"/>
      <c r="EF10" s="1"/>
    </row>
    <row r="11" spans="1:136" s="5" customFormat="1" ht="15" customHeight="1" x14ac:dyDescent="0.25">
      <c r="A11" s="1"/>
      <c r="B11" s="29" t="s">
        <v>132</v>
      </c>
      <c r="C11" s="408">
        <v>-2.1845597016562479</v>
      </c>
      <c r="D11" s="408">
        <v>-27.343835716673155</v>
      </c>
      <c r="E11" s="408">
        <v>-23.189516101751373</v>
      </c>
      <c r="F11" s="408">
        <v>-8.3462154173230783</v>
      </c>
      <c r="G11" s="408">
        <v>-7.0108013175934945</v>
      </c>
      <c r="H11" s="408">
        <v>-6.3819243031126609</v>
      </c>
      <c r="I11" s="408">
        <v>10.892768081110022</v>
      </c>
      <c r="J11" s="408">
        <v>8.8703173858762234</v>
      </c>
      <c r="K11" s="408">
        <v>7.9913763136103553</v>
      </c>
      <c r="L11"/>
      <c r="M11"/>
      <c r="N11"/>
      <c r="O11"/>
      <c r="P11"/>
      <c r="Q11"/>
      <c r="R11"/>
      <c r="S11"/>
      <c r="T11"/>
      <c r="U11"/>
      <c r="V11"/>
      <c r="W11"/>
      <c r="X11"/>
      <c r="Y11"/>
      <c r="Z11"/>
      <c r="AA11"/>
      <c r="AB11"/>
      <c r="AC11"/>
      <c r="AD11"/>
      <c r="AE11"/>
      <c r="AF11"/>
      <c r="AG11"/>
      <c r="AH11"/>
      <c r="AI11"/>
      <c r="AJ11"/>
      <c r="AK11"/>
      <c r="AL11"/>
      <c r="AM11"/>
      <c r="AN11"/>
      <c r="AO11"/>
      <c r="AP11"/>
      <c r="AQ11"/>
      <c r="AR11"/>
      <c r="AS11"/>
      <c r="AT11"/>
      <c r="AU11"/>
      <c r="AV11"/>
      <c r="AW11" s="1"/>
      <c r="AX11" s="1"/>
      <c r="AY11" s="1"/>
      <c r="AZ11" s="1"/>
      <c r="BA11" s="1"/>
      <c r="BB11" s="1"/>
      <c r="BC11" s="1"/>
      <c r="BD11" s="1"/>
      <c r="BE11" s="1"/>
      <c r="BF11" s="1"/>
      <c r="BG11" s="1"/>
      <c r="BH11" s="1"/>
      <c r="BI11" s="1"/>
      <c r="BJ11" s="1"/>
      <c r="BK11" s="1"/>
      <c r="BL11" s="1"/>
      <c r="BM11" s="1"/>
      <c r="BN11" s="1"/>
      <c r="BO11" s="1"/>
      <c r="BP11" s="1"/>
      <c r="BQ11" s="1"/>
      <c r="BR11" s="1"/>
      <c r="BS11" s="1"/>
      <c r="BT11" s="1"/>
      <c r="BU11" s="1"/>
      <c r="BV11" s="1"/>
      <c r="BW11" s="1"/>
      <c r="BX11" s="1"/>
      <c r="BY11" s="1"/>
      <c r="BZ11" s="1"/>
      <c r="CA11" s="1"/>
      <c r="CB11" s="1"/>
      <c r="CC11" s="1"/>
      <c r="CD11" s="1"/>
      <c r="CE11" s="1"/>
      <c r="CF11" s="1"/>
      <c r="CG11" s="1"/>
      <c r="CH11" s="1"/>
      <c r="CI11" s="1"/>
      <c r="CJ11" s="1"/>
      <c r="CK11" s="1"/>
      <c r="CL11" s="1"/>
      <c r="CM11" s="1"/>
      <c r="CN11" s="1"/>
      <c r="CO11" s="1"/>
      <c r="CP11" s="1"/>
      <c r="CQ11" s="1"/>
      <c r="CR11" s="1"/>
      <c r="CS11" s="1"/>
      <c r="CT11" s="1"/>
      <c r="CU11" s="1"/>
      <c r="CV11" s="1"/>
      <c r="CW11" s="1"/>
      <c r="CX11" s="1"/>
      <c r="CY11" s="1"/>
      <c r="CZ11" s="1"/>
      <c r="DA11" s="1"/>
      <c r="DB11" s="1"/>
      <c r="DC11" s="1"/>
      <c r="DD11" s="1"/>
      <c r="DE11" s="1"/>
      <c r="DF11" s="1"/>
      <c r="DG11" s="1"/>
      <c r="DH11" s="1"/>
      <c r="DI11" s="1"/>
      <c r="DJ11" s="1"/>
      <c r="DK11" s="1"/>
      <c r="DL11" s="1"/>
      <c r="DM11" s="1"/>
      <c r="DN11" s="1"/>
      <c r="DO11" s="1"/>
      <c r="DP11" s="1"/>
      <c r="DQ11" s="1"/>
      <c r="DR11" s="1"/>
      <c r="DS11" s="1"/>
      <c r="DT11" s="1"/>
      <c r="DU11" s="1"/>
      <c r="DV11" s="1"/>
      <c r="DW11" s="1"/>
      <c r="DX11" s="1"/>
      <c r="DY11" s="1"/>
      <c r="DZ11" s="1"/>
      <c r="EA11" s="1"/>
      <c r="EB11" s="1"/>
      <c r="EC11" s="1"/>
      <c r="ED11" s="1"/>
      <c r="EE11" s="1"/>
      <c r="EF11" s="1"/>
    </row>
    <row r="12" spans="1:136" s="5" customFormat="1" ht="15" customHeight="1" x14ac:dyDescent="0.25">
      <c r="A12" s="1"/>
      <c r="B12" s="43" t="s">
        <v>228</v>
      </c>
      <c r="C12" s="177">
        <v>-65.62289225491611</v>
      </c>
      <c r="D12" s="177">
        <v>-63.832203567868319</v>
      </c>
      <c r="E12" s="177">
        <v>-66.368085253301516</v>
      </c>
      <c r="F12" s="177">
        <v>-82.05423843906415</v>
      </c>
      <c r="G12" s="177">
        <v>-90.902203692929987</v>
      </c>
      <c r="H12" s="177">
        <v>-90.752874557545354</v>
      </c>
      <c r="I12" s="177">
        <v>-86.185597501480004</v>
      </c>
      <c r="J12" s="177">
        <v>-91.920053263017621</v>
      </c>
      <c r="K12" s="177">
        <v>-42.439981895363047</v>
      </c>
      <c r="L12"/>
      <c r="N12" s="387"/>
      <c r="O12" s="387"/>
      <c r="P12" s="387"/>
      <c r="Q12" s="387"/>
      <c r="R12" s="387"/>
      <c r="S12" s="387"/>
      <c r="T12"/>
      <c r="U12"/>
      <c r="V12"/>
      <c r="W12"/>
      <c r="X12"/>
      <c r="Y12"/>
      <c r="Z12"/>
      <c r="AA12"/>
      <c r="AB12"/>
      <c r="AC12"/>
      <c r="AD12"/>
      <c r="AE12"/>
      <c r="AF12"/>
      <c r="AG12"/>
      <c r="AH12"/>
      <c r="AI12"/>
      <c r="AJ12"/>
      <c r="AK12"/>
      <c r="AL12"/>
      <c r="AM12"/>
      <c r="AN12"/>
      <c r="AO12"/>
      <c r="AP12"/>
      <c r="AQ12"/>
      <c r="AR12"/>
      <c r="AS12"/>
      <c r="AT12"/>
      <c r="AU12"/>
      <c r="AV12"/>
      <c r="AW12" s="1"/>
      <c r="AX12" s="1"/>
      <c r="AY12" s="1"/>
      <c r="AZ12" s="1"/>
      <c r="BA12" s="1"/>
      <c r="BB12" s="1"/>
      <c r="BC12" s="1"/>
      <c r="BD12" s="1"/>
      <c r="BE12" s="1"/>
      <c r="BF12" s="1"/>
      <c r="BG12" s="1"/>
      <c r="BH12" s="1"/>
      <c r="BI12" s="1"/>
      <c r="BJ12" s="1"/>
      <c r="BK12" s="1"/>
      <c r="BL12" s="1"/>
      <c r="BM12" s="1"/>
      <c r="BN12" s="1"/>
      <c r="BO12" s="1"/>
      <c r="BP12" s="1"/>
      <c r="BQ12" s="1"/>
      <c r="BR12" s="1"/>
      <c r="BS12" s="1"/>
      <c r="BT12" s="1"/>
      <c r="BU12" s="1"/>
      <c r="BV12" s="1"/>
      <c r="BW12" s="1"/>
      <c r="BX12" s="1"/>
      <c r="BY12" s="1"/>
      <c r="BZ12" s="1"/>
      <c r="CA12" s="1"/>
      <c r="CB12" s="1"/>
      <c r="CC12" s="1"/>
      <c r="CD12" s="1"/>
      <c r="CE12" s="1"/>
      <c r="CF12" s="1"/>
      <c r="CG12" s="1"/>
      <c r="CH12" s="1"/>
      <c r="CI12" s="1"/>
      <c r="CJ12" s="1"/>
      <c r="CK12" s="1"/>
      <c r="CL12" s="1"/>
      <c r="CM12" s="1"/>
      <c r="CN12" s="1"/>
      <c r="CO12" s="1"/>
      <c r="CP12" s="1"/>
      <c r="CQ12" s="1"/>
      <c r="CR12" s="1"/>
      <c r="CS12" s="1"/>
      <c r="CT12" s="1"/>
      <c r="CU12" s="1"/>
      <c r="CV12" s="1"/>
      <c r="CW12" s="1"/>
      <c r="CX12" s="1"/>
      <c r="CY12" s="1"/>
      <c r="CZ12" s="1"/>
      <c r="DA12" s="1"/>
      <c r="DB12" s="1"/>
      <c r="DC12" s="1"/>
      <c r="DD12" s="1"/>
      <c r="DE12" s="1"/>
      <c r="DF12" s="1"/>
      <c r="DG12" s="1"/>
      <c r="DH12" s="1"/>
      <c r="DI12" s="1"/>
      <c r="DJ12" s="1"/>
      <c r="DK12" s="1"/>
      <c r="DL12" s="1"/>
      <c r="DM12" s="1"/>
      <c r="DN12" s="1"/>
      <c r="DO12" s="1"/>
      <c r="DP12" s="1"/>
      <c r="DQ12" s="1"/>
      <c r="DR12" s="1"/>
      <c r="DS12" s="1"/>
      <c r="DT12" s="1"/>
      <c r="DU12" s="1"/>
      <c r="DV12" s="1"/>
      <c r="DW12" s="1"/>
      <c r="DX12" s="1"/>
      <c r="DY12" s="1"/>
      <c r="DZ12" s="1"/>
      <c r="EA12" s="1"/>
      <c r="EB12" s="1"/>
      <c r="EC12" s="1"/>
      <c r="ED12" s="1"/>
      <c r="EE12" s="1"/>
      <c r="EF12" s="1"/>
    </row>
    <row r="13" spans="1:136" s="5" customFormat="1" ht="14.45" customHeight="1" x14ac:dyDescent="0.25">
      <c r="A13" s="1"/>
      <c r="B13" s="44" t="s">
        <v>704</v>
      </c>
      <c r="C13" s="177">
        <v>26.1747335652</v>
      </c>
      <c r="D13" s="177">
        <v>12.495592968853543</v>
      </c>
      <c r="E13" s="177">
        <v>16.624074157838482</v>
      </c>
      <c r="F13" s="177">
        <v>29.650598700046672</v>
      </c>
      <c r="G13" s="177">
        <v>26.19131302964</v>
      </c>
      <c r="H13" s="177">
        <v>33.825589714396642</v>
      </c>
      <c r="I13" s="177">
        <v>33.416695655390001</v>
      </c>
      <c r="J13" s="177">
        <v>36.758365220929008</v>
      </c>
      <c r="K13" s="177">
        <v>17.790832911613339</v>
      </c>
      <c r="L13"/>
      <c r="M13"/>
      <c r="N13"/>
      <c r="O13"/>
      <c r="P13"/>
      <c r="Q13"/>
      <c r="R13"/>
      <c r="S13"/>
      <c r="T13"/>
      <c r="U13"/>
      <c r="V13"/>
      <c r="W13"/>
      <c r="X13"/>
      <c r="Y13"/>
      <c r="Z13"/>
      <c r="AA13"/>
      <c r="AB13"/>
      <c r="AC13"/>
      <c r="AD13"/>
      <c r="AE13"/>
      <c r="AF13"/>
      <c r="AG13"/>
      <c r="AH13"/>
      <c r="AI13"/>
      <c r="AJ13"/>
      <c r="AK13"/>
      <c r="AL13"/>
      <c r="AM13"/>
      <c r="AN13"/>
      <c r="AO13"/>
      <c r="AP13"/>
      <c r="AQ13"/>
      <c r="AR13"/>
      <c r="AS13"/>
      <c r="AT13"/>
      <c r="AU13"/>
      <c r="AV13"/>
      <c r="AW13" s="1"/>
      <c r="AX13" s="1"/>
      <c r="AY13" s="1"/>
      <c r="AZ13" s="1"/>
      <c r="BA13" s="1"/>
      <c r="BB13" s="1"/>
      <c r="BC13" s="1"/>
      <c r="BD13" s="1"/>
      <c r="BE13" s="1"/>
      <c r="BF13" s="1"/>
      <c r="BG13" s="1"/>
      <c r="BH13" s="1"/>
      <c r="BI13" s="1"/>
      <c r="BJ13" s="1"/>
      <c r="BK13" s="1"/>
      <c r="BL13" s="1"/>
      <c r="BM13" s="1"/>
      <c r="BN13" s="1"/>
      <c r="BO13" s="1"/>
      <c r="BP13" s="1"/>
      <c r="BQ13" s="1"/>
      <c r="BR13" s="1"/>
      <c r="BS13" s="1"/>
      <c r="BT13" s="1"/>
      <c r="BU13" s="1"/>
      <c r="BV13" s="1"/>
      <c r="BW13" s="1"/>
      <c r="BX13" s="1"/>
      <c r="BY13" s="1"/>
      <c r="BZ13" s="1"/>
      <c r="CA13" s="1"/>
      <c r="CB13" s="1"/>
      <c r="CC13" s="1"/>
      <c r="CD13" s="1"/>
      <c r="CE13" s="1"/>
      <c r="CF13" s="1"/>
      <c r="CG13" s="1"/>
      <c r="CH13" s="1"/>
      <c r="CI13" s="1"/>
      <c r="CJ13" s="1"/>
      <c r="CK13" s="1"/>
      <c r="CL13" s="1"/>
      <c r="CM13" s="1"/>
      <c r="CN13" s="1"/>
      <c r="CO13" s="1"/>
      <c r="CP13" s="1"/>
      <c r="CQ13" s="1"/>
      <c r="CR13" s="1"/>
      <c r="CS13" s="1"/>
      <c r="CT13" s="1"/>
      <c r="CU13" s="1"/>
      <c r="CV13" s="1"/>
      <c r="CW13" s="1"/>
      <c r="CX13" s="1"/>
      <c r="CY13" s="1"/>
      <c r="CZ13" s="1"/>
      <c r="DA13" s="1"/>
      <c r="DB13" s="1"/>
      <c r="DC13" s="1"/>
      <c r="DD13" s="1"/>
      <c r="DE13" s="1"/>
      <c r="DF13" s="1"/>
      <c r="DG13" s="1"/>
      <c r="DH13" s="1"/>
      <c r="DI13" s="1"/>
      <c r="DJ13" s="1"/>
      <c r="DK13" s="1"/>
      <c r="DL13" s="1"/>
      <c r="DM13" s="1"/>
      <c r="DN13" s="1"/>
      <c r="DO13" s="1"/>
      <c r="DP13" s="1"/>
      <c r="DQ13" s="1"/>
      <c r="DR13" s="1"/>
      <c r="DS13" s="1"/>
      <c r="DT13" s="1"/>
      <c r="DU13" s="1"/>
      <c r="DV13" s="1"/>
      <c r="DW13" s="1"/>
      <c r="DX13" s="1"/>
      <c r="DY13" s="1"/>
      <c r="DZ13" s="1"/>
      <c r="EA13" s="1"/>
      <c r="EB13" s="1"/>
      <c r="EC13" s="1"/>
      <c r="ED13" s="1"/>
      <c r="EE13" s="1"/>
      <c r="EF13" s="1"/>
    </row>
    <row r="14" spans="1:136" s="5" customFormat="1" ht="14.45" customHeight="1" x14ac:dyDescent="0.25">
      <c r="A14" s="1"/>
      <c r="B14" s="44" t="s">
        <v>143</v>
      </c>
      <c r="C14" s="177">
        <v>91.79762582011611</v>
      </c>
      <c r="D14" s="177">
        <v>76.327796536721863</v>
      </c>
      <c r="E14" s="177">
        <v>82.992159411140008</v>
      </c>
      <c r="F14" s="177">
        <v>111.70483713911081</v>
      </c>
      <c r="G14" s="177">
        <v>117.09351672257002</v>
      </c>
      <c r="H14" s="177">
        <v>-124.578464271942</v>
      </c>
      <c r="I14" s="177">
        <v>119.60229315687</v>
      </c>
      <c r="J14" s="177">
        <v>128.67841848394661</v>
      </c>
      <c r="K14" s="177">
        <v>60.230814806976383</v>
      </c>
      <c r="L14"/>
      <c r="M14"/>
      <c r="N14"/>
      <c r="O14"/>
      <c r="P14"/>
      <c r="Q14"/>
      <c r="R14"/>
      <c r="S14"/>
      <c r="T14"/>
      <c r="U14"/>
      <c r="V14"/>
      <c r="W14"/>
      <c r="X14"/>
      <c r="Y14"/>
      <c r="Z14"/>
      <c r="AA14"/>
      <c r="AB14"/>
      <c r="AC14"/>
      <c r="AD14"/>
      <c r="AE14"/>
      <c r="AF14"/>
      <c r="AG14"/>
      <c r="AH14"/>
      <c r="AI14"/>
      <c r="AJ14"/>
      <c r="AK14"/>
      <c r="AL14"/>
      <c r="AM14"/>
      <c r="AN14"/>
      <c r="AO14"/>
      <c r="AP14"/>
      <c r="AQ14"/>
      <c r="AR14"/>
      <c r="AS14"/>
      <c r="AT14"/>
      <c r="AU14"/>
      <c r="AV14"/>
      <c r="AW14" s="1"/>
      <c r="AX14" s="1"/>
      <c r="AY14" s="1"/>
      <c r="AZ14" s="1"/>
      <c r="BA14" s="1"/>
      <c r="BB14" s="1"/>
      <c r="BC14" s="1"/>
      <c r="BD14" s="1"/>
      <c r="BE14" s="1"/>
      <c r="BF14" s="1"/>
      <c r="BG14" s="1"/>
      <c r="BH14" s="1"/>
      <c r="BI14" s="1"/>
      <c r="BJ14" s="1"/>
      <c r="BK14" s="1"/>
      <c r="BL14" s="1"/>
      <c r="BM14" s="1"/>
      <c r="BN14" s="1"/>
      <c r="BO14" s="1"/>
      <c r="BP14" s="1"/>
      <c r="BQ14" s="1"/>
      <c r="BR14" s="1"/>
      <c r="BS14" s="1"/>
      <c r="BT14" s="1"/>
      <c r="BU14" s="1"/>
      <c r="BV14" s="1"/>
      <c r="BW14" s="1"/>
      <c r="BX14" s="1"/>
      <c r="BY14" s="1"/>
      <c r="BZ14" s="1"/>
      <c r="CA14" s="1"/>
      <c r="CB14" s="1"/>
      <c r="CC14" s="1"/>
      <c r="CD14" s="1"/>
      <c r="CE14" s="1"/>
      <c r="CF14" s="1"/>
      <c r="CG14" s="1"/>
      <c r="CH14" s="1"/>
      <c r="CI14" s="1"/>
      <c r="CJ14" s="1"/>
      <c r="CK14" s="1"/>
      <c r="CL14" s="1"/>
      <c r="CM14" s="1"/>
      <c r="CN14" s="1"/>
      <c r="CO14" s="1"/>
      <c r="CP14" s="1"/>
      <c r="CQ14" s="1"/>
      <c r="CR14" s="1"/>
      <c r="CS14" s="1"/>
      <c r="CT14" s="1"/>
      <c r="CU14" s="1"/>
      <c r="CV14" s="1"/>
      <c r="CW14" s="1"/>
      <c r="CX14" s="1"/>
      <c r="CY14" s="1"/>
      <c r="CZ14" s="1"/>
      <c r="DA14" s="1"/>
      <c r="DB14" s="1"/>
      <c r="DC14" s="1"/>
      <c r="DD14" s="1"/>
      <c r="DE14" s="1"/>
      <c r="DF14" s="1"/>
      <c r="DG14" s="1"/>
      <c r="DH14" s="1"/>
      <c r="DI14" s="1"/>
      <c r="DJ14" s="1"/>
      <c r="DK14" s="1"/>
      <c r="DL14" s="1"/>
      <c r="DM14" s="1"/>
      <c r="DN14" s="1"/>
      <c r="DO14" s="1"/>
      <c r="DP14" s="1"/>
      <c r="DQ14" s="1"/>
      <c r="DR14" s="1"/>
      <c r="DS14" s="1"/>
      <c r="DT14" s="1"/>
      <c r="DU14" s="1"/>
      <c r="DV14" s="1"/>
      <c r="DW14" s="1"/>
      <c r="DX14" s="1"/>
      <c r="DY14" s="1"/>
      <c r="DZ14" s="1"/>
      <c r="EA14" s="1"/>
      <c r="EB14" s="1"/>
      <c r="EC14" s="1"/>
      <c r="ED14" s="1"/>
      <c r="EE14" s="1"/>
      <c r="EF14" s="1"/>
    </row>
    <row r="15" spans="1:136" s="5" customFormat="1" ht="13.5" customHeight="1" x14ac:dyDescent="0.25">
      <c r="A15" s="1"/>
      <c r="B15" s="43" t="s">
        <v>220</v>
      </c>
      <c r="C15" s="177">
        <v>37.840614182055127</v>
      </c>
      <c r="D15" s="177">
        <v>7.7521924782311356</v>
      </c>
      <c r="E15" s="177">
        <v>5.6329910766497591</v>
      </c>
      <c r="F15" s="177">
        <v>33.833610605438288</v>
      </c>
      <c r="G15" s="177">
        <v>44.235780598363611</v>
      </c>
      <c r="H15" s="177">
        <v>46.860573925453508</v>
      </c>
      <c r="I15" s="177">
        <v>54.257070372356011</v>
      </c>
      <c r="J15" s="177">
        <v>61.256359439443244</v>
      </c>
      <c r="K15" s="177">
        <v>29.638209688421149</v>
      </c>
      <c r="L15"/>
      <c r="M15" s="387"/>
      <c r="N15" s="387"/>
      <c r="O15" s="387"/>
      <c r="P15" s="387"/>
      <c r="Q15" s="387"/>
      <c r="R15" s="387"/>
      <c r="S15" s="387"/>
      <c r="T15"/>
      <c r="U15"/>
      <c r="V15"/>
      <c r="W15"/>
      <c r="X15"/>
      <c r="Y15"/>
      <c r="Z15"/>
      <c r="AA15"/>
      <c r="AB15"/>
      <c r="AC15"/>
      <c r="AD15"/>
      <c r="AE15"/>
      <c r="AF15"/>
      <c r="AG15"/>
      <c r="AH15"/>
      <c r="AI15"/>
      <c r="AJ15"/>
      <c r="AK15"/>
      <c r="AL15"/>
      <c r="AM15"/>
      <c r="AN15"/>
      <c r="AO15"/>
      <c r="AP15"/>
      <c r="AQ15"/>
      <c r="AR15"/>
      <c r="AS15"/>
      <c r="AT15"/>
      <c r="AU15"/>
      <c r="AV15"/>
      <c r="AW15" s="1"/>
      <c r="AX15" s="1"/>
      <c r="AY15" s="1"/>
      <c r="AZ15" s="1"/>
      <c r="BA15" s="1"/>
      <c r="BB15" s="1"/>
      <c r="BC15" s="1"/>
      <c r="BD15" s="1"/>
      <c r="BE15" s="1"/>
      <c r="BF15" s="1"/>
      <c r="BG15" s="1"/>
      <c r="BH15" s="1"/>
      <c r="BI15" s="1"/>
      <c r="BJ15" s="1"/>
      <c r="BK15" s="1"/>
      <c r="BL15" s="1"/>
      <c r="BM15" s="1"/>
      <c r="BN15" s="1"/>
      <c r="BO15" s="1"/>
      <c r="BP15" s="1"/>
      <c r="BQ15" s="1"/>
      <c r="BR15" s="1"/>
      <c r="BS15" s="1"/>
      <c r="BT15" s="1"/>
      <c r="BU15" s="1"/>
      <c r="BV15" s="1"/>
      <c r="BW15" s="1"/>
      <c r="BX15" s="1"/>
      <c r="BY15" s="1"/>
      <c r="BZ15" s="1"/>
      <c r="CA15" s="1"/>
      <c r="CB15" s="1"/>
      <c r="CC15" s="1"/>
      <c r="CD15" s="1"/>
      <c r="CE15" s="1"/>
      <c r="CF15" s="1"/>
      <c r="CG15" s="1"/>
      <c r="CH15" s="1"/>
      <c r="CI15" s="1"/>
      <c r="CJ15" s="1"/>
      <c r="CK15" s="1"/>
      <c r="CL15" s="1"/>
      <c r="CM15" s="1"/>
      <c r="CN15" s="1"/>
      <c r="CO15" s="1"/>
      <c r="CP15" s="1"/>
      <c r="CQ15" s="1"/>
      <c r="CR15" s="1"/>
      <c r="CS15" s="1"/>
      <c r="CT15" s="1"/>
      <c r="CU15" s="1"/>
      <c r="CV15" s="1"/>
      <c r="CW15" s="1"/>
      <c r="CX15" s="1"/>
      <c r="CY15" s="1"/>
      <c r="CZ15" s="1"/>
      <c r="DA15" s="1"/>
      <c r="DB15" s="1"/>
      <c r="DC15" s="1"/>
      <c r="DD15" s="1"/>
      <c r="DE15" s="1"/>
      <c r="DF15" s="1"/>
      <c r="DG15" s="1"/>
      <c r="DH15" s="1"/>
      <c r="DI15" s="1"/>
      <c r="DJ15" s="1"/>
      <c r="DK15" s="1"/>
      <c r="DL15" s="1"/>
      <c r="DM15" s="1"/>
      <c r="DN15" s="1"/>
      <c r="DO15" s="1"/>
      <c r="DP15" s="1"/>
      <c r="DQ15" s="1"/>
      <c r="DR15" s="1"/>
      <c r="DS15" s="1"/>
      <c r="DT15" s="1"/>
      <c r="DU15" s="1"/>
      <c r="DV15" s="1"/>
      <c r="DW15" s="1"/>
      <c r="DX15" s="1"/>
      <c r="DY15" s="1"/>
      <c r="DZ15" s="1"/>
      <c r="EA15" s="1"/>
      <c r="EB15" s="1"/>
      <c r="EC15" s="1"/>
      <c r="ED15" s="1"/>
      <c r="EE15" s="1"/>
      <c r="EF15" s="1"/>
    </row>
    <row r="16" spans="1:136" s="5" customFormat="1" ht="12" customHeight="1" x14ac:dyDescent="0.25">
      <c r="A16" s="1"/>
      <c r="B16" s="44" t="s">
        <v>44</v>
      </c>
      <c r="C16" s="177">
        <v>72.856192360407903</v>
      </c>
      <c r="D16" s="177">
        <v>28.960261172067462</v>
      </c>
      <c r="E16" s="177">
        <v>26.982201683019333</v>
      </c>
      <c r="F16" s="177">
        <v>59.849570179023317</v>
      </c>
      <c r="G16" s="177">
        <v>72.567112590568911</v>
      </c>
      <c r="H16" s="187" t="s">
        <v>123</v>
      </c>
      <c r="I16" s="177">
        <v>84.629041586807759</v>
      </c>
      <c r="J16" s="187">
        <v>93.965940955496606</v>
      </c>
      <c r="K16" s="177">
        <v>45.450705983501393</v>
      </c>
      <c r="L16"/>
      <c r="M16"/>
      <c r="N16"/>
      <c r="O16"/>
      <c r="P16"/>
      <c r="Q16"/>
      <c r="R16"/>
      <c r="S16"/>
      <c r="T16"/>
      <c r="U16"/>
      <c r="V16"/>
      <c r="W16"/>
      <c r="X16"/>
      <c r="Y16"/>
      <c r="Z16"/>
      <c r="AA16"/>
      <c r="AB16"/>
      <c r="AC16"/>
      <c r="AD16"/>
      <c r="AE16"/>
      <c r="AF16"/>
      <c r="AG16"/>
      <c r="AH16"/>
      <c r="AI16"/>
      <c r="AJ16"/>
      <c r="AK16"/>
      <c r="AL16"/>
      <c r="AM16"/>
      <c r="AN16"/>
      <c r="AO16"/>
      <c r="AP16"/>
      <c r="AQ16"/>
      <c r="AR16"/>
      <c r="AS16"/>
      <c r="AT16"/>
      <c r="AU16"/>
      <c r="AV16"/>
      <c r="AW16" s="1"/>
      <c r="AX16" s="1"/>
      <c r="AY16" s="1"/>
      <c r="AZ16" s="1"/>
      <c r="BA16" s="1"/>
      <c r="BB16" s="1"/>
      <c r="BC16" s="1"/>
      <c r="BD16" s="1"/>
      <c r="BE16" s="1"/>
      <c r="BF16" s="1"/>
      <c r="BG16" s="1"/>
      <c r="BH16" s="1"/>
      <c r="BI16" s="1"/>
      <c r="BJ16" s="1"/>
      <c r="BK16" s="1"/>
      <c r="BL16" s="1"/>
      <c r="BM16" s="1"/>
      <c r="BN16" s="1"/>
      <c r="BO16" s="1"/>
      <c r="BP16" s="1"/>
      <c r="BQ16" s="1"/>
      <c r="BR16" s="1"/>
      <c r="BS16" s="1"/>
      <c r="BT16" s="1"/>
      <c r="BU16" s="1"/>
      <c r="BV16" s="1"/>
      <c r="BW16" s="1"/>
      <c r="BX16" s="1"/>
      <c r="BY16" s="1"/>
      <c r="BZ16" s="1"/>
      <c r="CA16" s="1"/>
      <c r="CB16" s="1"/>
      <c r="CC16" s="1"/>
      <c r="CD16" s="1"/>
      <c r="CE16" s="1"/>
      <c r="CF16" s="1"/>
      <c r="CG16" s="1"/>
      <c r="CH16" s="1"/>
      <c r="CI16" s="1"/>
      <c r="CJ16" s="1"/>
      <c r="CK16" s="1"/>
      <c r="CL16" s="1"/>
      <c r="CM16" s="1"/>
      <c r="CN16" s="1"/>
      <c r="CO16" s="1"/>
      <c r="CP16" s="1"/>
      <c r="CQ16" s="1"/>
      <c r="CR16" s="1"/>
      <c r="CS16" s="1"/>
      <c r="CT16" s="1"/>
      <c r="CU16" s="1"/>
      <c r="CV16" s="1"/>
      <c r="CW16" s="1"/>
      <c r="CX16" s="1"/>
      <c r="CY16" s="1"/>
      <c r="CZ16" s="1"/>
      <c r="DA16" s="1"/>
      <c r="DB16" s="1"/>
      <c r="DC16" s="1"/>
      <c r="DD16" s="1"/>
      <c r="DE16" s="1"/>
      <c r="DF16" s="1"/>
      <c r="DG16" s="1"/>
      <c r="DH16" s="1"/>
      <c r="DI16" s="1"/>
      <c r="DJ16" s="1"/>
      <c r="DK16" s="1"/>
      <c r="DL16" s="1"/>
      <c r="DM16" s="1"/>
      <c r="DN16" s="1"/>
      <c r="DO16" s="1"/>
      <c r="DP16" s="1"/>
      <c r="DQ16" s="1"/>
      <c r="DR16" s="1"/>
      <c r="DS16" s="1"/>
      <c r="DT16" s="1"/>
      <c r="DU16" s="1"/>
      <c r="DV16" s="1"/>
      <c r="DW16" s="1"/>
      <c r="DX16" s="1"/>
      <c r="DY16" s="1"/>
      <c r="DZ16" s="1"/>
      <c r="EA16" s="1"/>
      <c r="EB16" s="1"/>
      <c r="EC16" s="1"/>
      <c r="ED16" s="1"/>
      <c r="EE16" s="1"/>
      <c r="EF16" s="1"/>
    </row>
    <row r="17" spans="1:136" s="9" customFormat="1" ht="12" customHeight="1" x14ac:dyDescent="0.25">
      <c r="A17" s="1"/>
      <c r="B17" s="45" t="s">
        <v>148</v>
      </c>
      <c r="C17" s="177">
        <v>15.432148964633392</v>
      </c>
      <c r="D17" s="177">
        <v>6.0059190216138711</v>
      </c>
      <c r="E17" s="177">
        <v>4.9783172205966419</v>
      </c>
      <c r="F17" s="177">
        <v>8.1634454138853307</v>
      </c>
      <c r="G17" s="177">
        <v>8.3786782867766352</v>
      </c>
      <c r="H17" s="187" t="s">
        <v>123</v>
      </c>
      <c r="I17" s="177">
        <v>8.6741976747460612</v>
      </c>
      <c r="J17" s="187">
        <v>9.4549999870732062</v>
      </c>
      <c r="K17" s="187" t="s">
        <v>123</v>
      </c>
      <c r="L17"/>
      <c r="M17"/>
      <c r="N17"/>
      <c r="O17"/>
      <c r="P17"/>
      <c r="Q17"/>
      <c r="R17"/>
      <c r="S17"/>
      <c r="T17"/>
      <c r="U17"/>
      <c r="V17"/>
      <c r="W17"/>
      <c r="X17"/>
      <c r="Y17"/>
      <c r="Z17"/>
      <c r="AA17"/>
      <c r="AB17"/>
      <c r="AC17"/>
      <c r="AD17"/>
      <c r="AE17"/>
      <c r="AF17"/>
      <c r="AG17"/>
      <c r="AH17"/>
      <c r="AI17"/>
      <c r="AJ17"/>
      <c r="AK17"/>
      <c r="AL17"/>
      <c r="AM17"/>
      <c r="AN17"/>
      <c r="AO17"/>
      <c r="AP17"/>
      <c r="AQ17"/>
      <c r="AR17"/>
      <c r="AS17"/>
      <c r="AT17"/>
      <c r="AU17"/>
      <c r="AV17"/>
      <c r="AW17" s="8"/>
      <c r="AX17" s="8"/>
      <c r="AY17" s="8"/>
      <c r="AZ17" s="8"/>
      <c r="BA17" s="8"/>
      <c r="BB17" s="8"/>
      <c r="BC17" s="8"/>
      <c r="BD17" s="8"/>
      <c r="BE17" s="8"/>
      <c r="BF17" s="8"/>
      <c r="BG17" s="8"/>
      <c r="BH17" s="8"/>
      <c r="BI17" s="8"/>
      <c r="BJ17" s="8"/>
      <c r="BK17" s="8"/>
      <c r="BL17" s="8"/>
      <c r="BM17" s="8"/>
      <c r="BN17" s="8"/>
      <c r="BO17" s="8"/>
      <c r="BP17" s="8"/>
      <c r="BQ17" s="8"/>
      <c r="BR17" s="8"/>
      <c r="BS17" s="8"/>
      <c r="BT17" s="8"/>
      <c r="BU17" s="8"/>
      <c r="BV17" s="8"/>
      <c r="BW17" s="8"/>
      <c r="BX17" s="8"/>
      <c r="BY17" s="8"/>
      <c r="BZ17" s="8"/>
      <c r="CA17" s="8"/>
      <c r="CB17" s="8"/>
      <c r="CC17" s="8"/>
      <c r="CD17" s="8"/>
      <c r="CE17" s="8"/>
      <c r="CF17" s="8"/>
      <c r="CG17" s="8"/>
      <c r="CH17" s="8"/>
      <c r="CI17" s="8"/>
      <c r="CJ17" s="8"/>
      <c r="CK17" s="8"/>
      <c r="CL17" s="8"/>
      <c r="CM17" s="8"/>
      <c r="CN17" s="8"/>
      <c r="CO17" s="8"/>
      <c r="CP17" s="8"/>
      <c r="CQ17" s="8"/>
      <c r="CR17" s="8"/>
      <c r="CS17" s="8"/>
      <c r="CT17" s="8"/>
      <c r="CU17" s="8"/>
      <c r="CV17" s="8"/>
      <c r="CW17" s="8"/>
      <c r="CX17" s="8"/>
      <c r="CY17" s="8"/>
      <c r="CZ17" s="8"/>
      <c r="DA17" s="8"/>
      <c r="DB17" s="8"/>
      <c r="DC17" s="8"/>
      <c r="DD17" s="8"/>
      <c r="DE17" s="8"/>
      <c r="DF17" s="8"/>
      <c r="DG17" s="8"/>
      <c r="DH17" s="8"/>
      <c r="DI17" s="8"/>
      <c r="DJ17" s="8"/>
      <c r="DK17" s="8"/>
      <c r="DL17" s="8"/>
      <c r="DM17" s="8"/>
      <c r="DN17" s="8"/>
      <c r="DO17" s="8"/>
      <c r="DP17" s="8"/>
      <c r="DQ17" s="8"/>
      <c r="DR17" s="8"/>
      <c r="DS17" s="8"/>
      <c r="DT17" s="8"/>
      <c r="DU17" s="8"/>
      <c r="DV17" s="8"/>
      <c r="DW17" s="8"/>
      <c r="DX17" s="8"/>
      <c r="DY17" s="8"/>
      <c r="DZ17" s="8"/>
      <c r="EA17" s="8"/>
      <c r="EB17" s="8"/>
      <c r="EC17" s="8"/>
      <c r="ED17" s="8"/>
      <c r="EE17" s="8"/>
      <c r="EF17" s="8"/>
    </row>
    <row r="18" spans="1:136" s="9" customFormat="1" ht="12" customHeight="1" x14ac:dyDescent="0.25">
      <c r="A18" s="1"/>
      <c r="B18" s="45" t="s">
        <v>149</v>
      </c>
      <c r="C18" s="177">
        <v>47.281399874418597</v>
      </c>
      <c r="D18" s="177">
        <v>14.672825290668007</v>
      </c>
      <c r="E18" s="177">
        <v>12.259369348495865</v>
      </c>
      <c r="F18" s="177">
        <v>40.016543793429101</v>
      </c>
      <c r="G18" s="177">
        <v>52.675162371516429</v>
      </c>
      <c r="H18" s="187" t="s">
        <v>123</v>
      </c>
      <c r="I18" s="177">
        <v>62.736337540208943</v>
      </c>
      <c r="J18" s="187">
        <v>73.257616510581954</v>
      </c>
      <c r="K18" s="187" t="s">
        <v>123</v>
      </c>
      <c r="L18"/>
      <c r="M18"/>
      <c r="N18"/>
      <c r="O18"/>
      <c r="P18"/>
      <c r="Q18"/>
      <c r="R18"/>
      <c r="S18"/>
      <c r="T18"/>
      <c r="U18"/>
      <c r="V18"/>
      <c r="W18"/>
      <c r="X18"/>
      <c r="Y18"/>
      <c r="Z18"/>
      <c r="AA18"/>
      <c r="AB18"/>
      <c r="AC18"/>
      <c r="AD18"/>
      <c r="AE18"/>
      <c r="AF18"/>
      <c r="AG18"/>
      <c r="AH18"/>
      <c r="AI18"/>
      <c r="AJ18"/>
      <c r="AK18"/>
      <c r="AL18"/>
      <c r="AM18"/>
      <c r="AN18"/>
      <c r="AO18"/>
      <c r="AP18"/>
      <c r="AQ18"/>
      <c r="AR18"/>
      <c r="AS18"/>
      <c r="AT18"/>
      <c r="AU18"/>
      <c r="AV18"/>
      <c r="AW18" s="8"/>
      <c r="AX18" s="8"/>
      <c r="AY18" s="8"/>
      <c r="AZ18" s="8"/>
      <c r="BA18" s="8"/>
      <c r="BB18" s="8"/>
      <c r="BC18" s="8"/>
      <c r="BD18" s="8"/>
      <c r="BE18" s="8"/>
      <c r="BF18" s="8"/>
      <c r="BG18" s="8"/>
      <c r="BH18" s="8"/>
      <c r="BI18" s="8"/>
      <c r="BJ18" s="8"/>
      <c r="BK18" s="8"/>
      <c r="BL18" s="8"/>
      <c r="BM18" s="8"/>
      <c r="BN18" s="8"/>
      <c r="BO18" s="8"/>
      <c r="BP18" s="8"/>
      <c r="BQ18" s="8"/>
      <c r="BR18" s="8"/>
      <c r="BS18" s="8"/>
      <c r="BT18" s="8"/>
      <c r="BU18" s="8"/>
      <c r="BV18" s="8"/>
      <c r="BW18" s="8"/>
      <c r="BX18" s="8"/>
      <c r="BY18" s="8"/>
      <c r="BZ18" s="8"/>
      <c r="CA18" s="8"/>
      <c r="CB18" s="8"/>
      <c r="CC18" s="8"/>
      <c r="CD18" s="8"/>
      <c r="CE18" s="8"/>
      <c r="CF18" s="8"/>
      <c r="CG18" s="8"/>
      <c r="CH18" s="8"/>
      <c r="CI18" s="8"/>
      <c r="CJ18" s="8"/>
      <c r="CK18" s="8"/>
      <c r="CL18" s="8"/>
      <c r="CM18" s="8"/>
      <c r="CN18" s="8"/>
      <c r="CO18" s="8"/>
      <c r="CP18" s="8"/>
      <c r="CQ18" s="8"/>
      <c r="CR18" s="8"/>
      <c r="CS18" s="8"/>
      <c r="CT18" s="8"/>
      <c r="CU18" s="8"/>
      <c r="CV18" s="8"/>
      <c r="CW18" s="8"/>
      <c r="CX18" s="8"/>
      <c r="CY18" s="8"/>
      <c r="CZ18" s="8"/>
      <c r="DA18" s="8"/>
      <c r="DB18" s="8"/>
      <c r="DC18" s="8"/>
      <c r="DD18" s="8"/>
      <c r="DE18" s="8"/>
      <c r="DF18" s="8"/>
      <c r="DG18" s="8"/>
      <c r="DH18" s="8"/>
      <c r="DI18" s="8"/>
      <c r="DJ18" s="8"/>
      <c r="DK18" s="8"/>
      <c r="DL18" s="8"/>
      <c r="DM18" s="8"/>
      <c r="DN18" s="8"/>
      <c r="DO18" s="8"/>
      <c r="DP18" s="8"/>
      <c r="DQ18" s="8"/>
      <c r="DR18" s="8"/>
      <c r="DS18" s="8"/>
      <c r="DT18" s="8"/>
      <c r="DU18" s="8"/>
      <c r="DV18" s="8"/>
      <c r="DW18" s="8"/>
      <c r="DX18" s="8"/>
      <c r="DY18" s="8"/>
      <c r="DZ18" s="8"/>
      <c r="EA18" s="8"/>
      <c r="EB18" s="8"/>
      <c r="EC18" s="8"/>
      <c r="ED18" s="8"/>
      <c r="EE18" s="8"/>
      <c r="EF18" s="8"/>
    </row>
    <row r="19" spans="1:136" s="5" customFormat="1" ht="12" customHeight="1" x14ac:dyDescent="0.25">
      <c r="A19" s="1"/>
      <c r="B19" s="44" t="s">
        <v>45</v>
      </c>
      <c r="C19" s="177">
        <v>35.015578178352776</v>
      </c>
      <c r="D19" s="177">
        <v>21.208068693836321</v>
      </c>
      <c r="E19" s="177">
        <v>21.349210606369574</v>
      </c>
      <c r="F19" s="177">
        <v>26.015959573585032</v>
      </c>
      <c r="G19" s="177">
        <v>28.3313319922053</v>
      </c>
      <c r="H19" s="187" t="s">
        <v>123</v>
      </c>
      <c r="I19" s="177">
        <v>30.371971214451747</v>
      </c>
      <c r="J19" s="187">
        <v>32.709581516053369</v>
      </c>
      <c r="K19" s="177">
        <v>15.812496295080248</v>
      </c>
      <c r="L19"/>
      <c r="M19"/>
      <c r="N19"/>
      <c r="O19"/>
      <c r="P19"/>
      <c r="Q19"/>
      <c r="R19"/>
      <c r="S19"/>
      <c r="T19"/>
      <c r="U19"/>
      <c r="V19"/>
      <c r="W19"/>
      <c r="X19"/>
      <c r="Y19"/>
      <c r="Z19"/>
      <c r="AA19"/>
      <c r="AB19"/>
      <c r="AC19"/>
      <c r="AD19"/>
      <c r="AE19"/>
      <c r="AF19"/>
      <c r="AG19"/>
      <c r="AH19"/>
      <c r="AI19"/>
      <c r="AJ19"/>
      <c r="AK19"/>
      <c r="AL19"/>
      <c r="AM19"/>
      <c r="AN19"/>
      <c r="AO19"/>
      <c r="AP19"/>
      <c r="AQ19"/>
      <c r="AR19"/>
      <c r="AS19"/>
      <c r="AT19"/>
      <c r="AU19"/>
      <c r="AV19"/>
      <c r="AW19" s="1"/>
      <c r="AX19" s="1"/>
      <c r="AY19" s="1"/>
      <c r="AZ19" s="1"/>
      <c r="BA19" s="1"/>
      <c r="BB19" s="1"/>
      <c r="BC19" s="1"/>
      <c r="BD19" s="1"/>
      <c r="BE19" s="1"/>
      <c r="BF19" s="1"/>
      <c r="BG19" s="1"/>
      <c r="BH19" s="1"/>
      <c r="BI19" s="1"/>
      <c r="BJ19" s="1"/>
      <c r="BK19" s="1"/>
      <c r="BL19" s="1"/>
      <c r="BM19" s="1"/>
      <c r="BN19" s="1"/>
      <c r="BO19" s="1"/>
      <c r="BP19" s="1"/>
      <c r="BQ19" s="1"/>
      <c r="BR19" s="1"/>
      <c r="BS19" s="1"/>
      <c r="BT19" s="1"/>
      <c r="BU19" s="1"/>
      <c r="BV19" s="1"/>
      <c r="BW19" s="1"/>
      <c r="BX19" s="1"/>
      <c r="BY19" s="1"/>
      <c r="BZ19" s="1"/>
      <c r="CA19" s="1"/>
      <c r="CB19" s="1"/>
      <c r="CC19" s="1"/>
      <c r="CD19" s="1"/>
      <c r="CE19" s="1"/>
      <c r="CF19" s="1"/>
      <c r="CG19" s="1"/>
      <c r="CH19" s="1"/>
      <c r="CI19" s="1"/>
      <c r="CJ19" s="1"/>
      <c r="CK19" s="1"/>
      <c r="CL19" s="1"/>
      <c r="CM19" s="1"/>
      <c r="CN19" s="1"/>
      <c r="CO19" s="1"/>
      <c r="CP19" s="1"/>
      <c r="CQ19" s="1"/>
      <c r="CR19" s="1"/>
      <c r="CS19" s="1"/>
      <c r="CT19" s="1"/>
      <c r="CU19" s="1"/>
      <c r="CV19" s="1"/>
      <c r="CW19" s="1"/>
      <c r="CX19" s="1"/>
      <c r="CY19" s="1"/>
      <c r="CZ19" s="1"/>
      <c r="DA19" s="1"/>
      <c r="DB19" s="1"/>
      <c r="DC19" s="1"/>
      <c r="DD19" s="1"/>
      <c r="DE19" s="1"/>
      <c r="DF19" s="1"/>
      <c r="DG19" s="1"/>
      <c r="DH19" s="1"/>
      <c r="DI19" s="1"/>
      <c r="DJ19" s="1"/>
      <c r="DK19" s="1"/>
      <c r="DL19" s="1"/>
      <c r="DM19" s="1"/>
      <c r="DN19" s="1"/>
      <c r="DO19" s="1"/>
      <c r="DP19" s="1"/>
      <c r="DQ19" s="1"/>
      <c r="DR19" s="1"/>
      <c r="DS19" s="1"/>
      <c r="DT19" s="1"/>
      <c r="DU19" s="1"/>
      <c r="DV19" s="1"/>
      <c r="DW19" s="1"/>
      <c r="DX19" s="1"/>
      <c r="DY19" s="1"/>
      <c r="DZ19" s="1"/>
      <c r="EA19" s="1"/>
      <c r="EB19" s="1"/>
      <c r="EC19" s="1"/>
      <c r="ED19" s="1"/>
      <c r="EE19" s="1"/>
      <c r="EF19" s="1"/>
    </row>
    <row r="20" spans="1:136" s="5" customFormat="1" ht="13.5" customHeight="1" x14ac:dyDescent="0.25">
      <c r="A20" s="1"/>
      <c r="B20" s="43" t="s">
        <v>233</v>
      </c>
      <c r="C20" s="177">
        <v>-4.1770293453124001</v>
      </c>
      <c r="D20" s="177">
        <v>-3.7191499500991703</v>
      </c>
      <c r="E20" s="177">
        <v>-2.643442320349445</v>
      </c>
      <c r="F20" s="177">
        <v>-2.9427538538402769</v>
      </c>
      <c r="G20" s="177">
        <v>-3.2305563259723149</v>
      </c>
      <c r="H20" s="177">
        <v>-3.3093507806125126</v>
      </c>
      <c r="I20" s="177">
        <v>-4.7530627230272771</v>
      </c>
      <c r="J20" s="177">
        <v>-5.3881731061564082</v>
      </c>
      <c r="K20" s="177">
        <v>-1.6405834129168855</v>
      </c>
      <c r="L20"/>
      <c r="M20"/>
      <c r="N20"/>
      <c r="O20"/>
      <c r="P20"/>
      <c r="Q20"/>
      <c r="R20"/>
      <c r="S20"/>
      <c r="T20"/>
      <c r="U20"/>
      <c r="V20"/>
      <c r="W20"/>
      <c r="X20"/>
      <c r="Y20"/>
      <c r="Z20"/>
      <c r="AA20"/>
      <c r="AB20"/>
      <c r="AC20"/>
      <c r="AD20"/>
      <c r="AE20"/>
      <c r="AF20"/>
      <c r="AG20"/>
      <c r="AH20"/>
      <c r="AI20"/>
      <c r="AJ20"/>
      <c r="AK20"/>
      <c r="AL20"/>
      <c r="AM20"/>
      <c r="AN20"/>
      <c r="AO20"/>
      <c r="AP20"/>
      <c r="AQ20"/>
      <c r="AR20"/>
      <c r="AS20"/>
      <c r="AT20"/>
      <c r="AU20"/>
      <c r="AV20"/>
      <c r="AW20" s="1"/>
      <c r="AX20" s="1"/>
      <c r="AY20" s="1"/>
      <c r="AZ20" s="1"/>
      <c r="BA20" s="1"/>
      <c r="BB20" s="1"/>
      <c r="BC20" s="1"/>
      <c r="BD20" s="1"/>
      <c r="BE20" s="1"/>
      <c r="BF20" s="1"/>
      <c r="BG20" s="1"/>
      <c r="BH20" s="1"/>
      <c r="BI20" s="1"/>
      <c r="BJ20" s="1"/>
      <c r="BK20" s="1"/>
      <c r="BL20" s="1"/>
      <c r="BM20" s="1"/>
      <c r="BN20" s="1"/>
      <c r="BO20" s="1"/>
      <c r="BP20" s="1"/>
      <c r="BQ20" s="1"/>
      <c r="BR20" s="1"/>
      <c r="BS20" s="1"/>
      <c r="BT20" s="1"/>
      <c r="BU20" s="1"/>
      <c r="BV20" s="1"/>
      <c r="BW20" s="1"/>
      <c r="BX20" s="1"/>
      <c r="BY20" s="1"/>
      <c r="BZ20" s="1"/>
      <c r="CA20" s="1"/>
      <c r="CB20" s="1"/>
      <c r="CC20" s="1"/>
      <c r="CD20" s="1"/>
      <c r="CE20" s="1"/>
      <c r="CF20" s="1"/>
      <c r="CG20" s="1"/>
      <c r="CH20" s="1"/>
      <c r="CI20" s="1"/>
      <c r="CJ20" s="1"/>
      <c r="CK20" s="1"/>
      <c r="CL20" s="1"/>
      <c r="CM20" s="1"/>
      <c r="CN20" s="1"/>
      <c r="CO20" s="1"/>
      <c r="CP20" s="1"/>
      <c r="CQ20" s="1"/>
      <c r="CR20" s="1"/>
      <c r="CS20" s="1"/>
      <c r="CT20" s="1"/>
      <c r="CU20" s="1"/>
      <c r="CV20" s="1"/>
      <c r="CW20" s="1"/>
      <c r="CX20" s="1"/>
      <c r="CY20" s="1"/>
      <c r="CZ20" s="1"/>
      <c r="DA20" s="1"/>
      <c r="DB20" s="1"/>
      <c r="DC20" s="1"/>
      <c r="DD20" s="1"/>
      <c r="DE20" s="1"/>
      <c r="DF20" s="1"/>
      <c r="DG20" s="1"/>
      <c r="DH20" s="1"/>
      <c r="DI20" s="1"/>
      <c r="DJ20" s="1"/>
      <c r="DK20" s="1"/>
      <c r="DL20" s="1"/>
      <c r="DM20" s="1"/>
      <c r="DN20" s="1"/>
      <c r="DO20" s="1"/>
      <c r="DP20" s="1"/>
      <c r="DQ20" s="1"/>
      <c r="DR20" s="1"/>
      <c r="DS20" s="1"/>
      <c r="DT20" s="1"/>
      <c r="DU20" s="1"/>
      <c r="DV20" s="1"/>
      <c r="DW20" s="1"/>
      <c r="DX20" s="1"/>
      <c r="DY20" s="1"/>
      <c r="DZ20" s="1"/>
      <c r="EA20" s="1"/>
      <c r="EB20" s="1"/>
      <c r="EC20" s="1"/>
      <c r="ED20" s="1"/>
      <c r="EE20" s="1"/>
      <c r="EF20" s="1"/>
    </row>
    <row r="21" spans="1:136" s="5" customFormat="1" ht="13.5" customHeight="1" x14ac:dyDescent="0.25">
      <c r="A21" s="1"/>
      <c r="B21" s="45" t="s">
        <v>965</v>
      </c>
      <c r="C21" s="177">
        <v>-2.0176701037123177</v>
      </c>
      <c r="D21" s="177">
        <v>-1.6138769661322743</v>
      </c>
      <c r="E21" s="177">
        <v>-0.94298276574539741</v>
      </c>
      <c r="F21" s="177">
        <v>-2.0059643725688061</v>
      </c>
      <c r="G21" s="177">
        <v>-2.5045645647091379</v>
      </c>
      <c r="H21" s="177">
        <v>-2.3149999999999999</v>
      </c>
      <c r="I21" s="177">
        <v>-3.2814779500767943</v>
      </c>
      <c r="J21" s="177"/>
      <c r="K21" s="177">
        <v>-1.3875904520082298</v>
      </c>
      <c r="L21"/>
      <c r="M21"/>
      <c r="N21"/>
      <c r="O21"/>
      <c r="P21"/>
      <c r="Q21"/>
      <c r="R21"/>
      <c r="S21"/>
      <c r="T21"/>
      <c r="U21"/>
      <c r="V21"/>
      <c r="W21"/>
      <c r="X21"/>
      <c r="Y21"/>
      <c r="Z21"/>
      <c r="AA21"/>
      <c r="AB21"/>
      <c r="AC21"/>
      <c r="AD21"/>
      <c r="AE21"/>
      <c r="AF21"/>
      <c r="AG21"/>
      <c r="AH21"/>
      <c r="AI21"/>
      <c r="AJ21"/>
      <c r="AK21"/>
      <c r="AL21"/>
      <c r="AM21"/>
      <c r="AN21"/>
      <c r="AO21"/>
      <c r="AP21"/>
      <c r="AQ21"/>
      <c r="AR21"/>
      <c r="AS21"/>
      <c r="AT21"/>
      <c r="AU21"/>
      <c r="AV21"/>
      <c r="AW21" s="1"/>
      <c r="AX21" s="1"/>
      <c r="AY21" s="1"/>
      <c r="AZ21" s="1"/>
      <c r="BA21" s="1"/>
      <c r="BB21" s="1"/>
      <c r="BC21" s="1"/>
      <c r="BD21" s="1"/>
      <c r="BE21" s="1"/>
      <c r="BF21" s="1"/>
      <c r="BG21" s="1"/>
      <c r="BH21" s="1"/>
      <c r="BI21" s="1"/>
      <c r="BJ21" s="1"/>
      <c r="BK21" s="1"/>
      <c r="BL21" s="1"/>
      <c r="BM21" s="1"/>
      <c r="BN21" s="1"/>
      <c r="BO21" s="1"/>
      <c r="BP21" s="1"/>
      <c r="BQ21" s="1"/>
      <c r="BR21" s="1"/>
      <c r="BS21" s="1"/>
      <c r="BT21" s="1"/>
      <c r="BU21" s="1"/>
      <c r="BV21" s="1"/>
      <c r="BW21" s="1"/>
      <c r="BX21" s="1"/>
      <c r="BY21" s="1"/>
      <c r="BZ21" s="1"/>
      <c r="CA21" s="1"/>
      <c r="CB21" s="1"/>
      <c r="CC21" s="1"/>
      <c r="CD21" s="1"/>
      <c r="CE21" s="1"/>
      <c r="CF21" s="1"/>
      <c r="CG21" s="1"/>
      <c r="CH21" s="1"/>
      <c r="CI21" s="1"/>
      <c r="CJ21" s="1"/>
      <c r="CK21" s="1"/>
      <c r="CL21" s="1"/>
      <c r="CM21" s="1"/>
      <c r="CN21" s="1"/>
      <c r="CO21" s="1"/>
      <c r="CP21" s="1"/>
      <c r="CQ21" s="1"/>
      <c r="CR21" s="1"/>
      <c r="CS21" s="1"/>
      <c r="CT21" s="1"/>
      <c r="CU21" s="1"/>
      <c r="CV21" s="1"/>
      <c r="CW21" s="1"/>
      <c r="CX21" s="1"/>
      <c r="CY21" s="1"/>
      <c r="CZ21" s="1"/>
      <c r="DA21" s="1"/>
      <c r="DB21" s="1"/>
      <c r="DC21" s="1"/>
      <c r="DD21" s="1"/>
      <c r="DE21" s="1"/>
      <c r="DF21" s="1"/>
      <c r="DG21" s="1"/>
      <c r="DH21" s="1"/>
      <c r="DI21" s="1"/>
      <c r="DJ21" s="1"/>
      <c r="DK21" s="1"/>
      <c r="DL21" s="1"/>
      <c r="DM21" s="1"/>
      <c r="DN21" s="1"/>
      <c r="DO21" s="1"/>
      <c r="DP21" s="1"/>
      <c r="DQ21" s="1"/>
      <c r="DR21" s="1"/>
      <c r="DS21" s="1"/>
      <c r="DT21" s="1"/>
      <c r="DU21" s="1"/>
      <c r="DV21" s="1"/>
      <c r="DW21" s="1"/>
      <c r="DX21" s="1"/>
      <c r="DY21" s="1"/>
      <c r="DZ21" s="1"/>
      <c r="EA21" s="1"/>
      <c r="EB21" s="1"/>
      <c r="EC21" s="1"/>
      <c r="ED21" s="1"/>
      <c r="EE21" s="1"/>
      <c r="EF21" s="1"/>
    </row>
    <row r="22" spans="1:136" s="5" customFormat="1" ht="13.5" customHeight="1" x14ac:dyDescent="0.25">
      <c r="A22" s="1"/>
      <c r="B22" s="43" t="s">
        <v>234</v>
      </c>
      <c r="C22" s="177">
        <v>29.77474771651713</v>
      </c>
      <c r="D22" s="177">
        <v>32.4553253230632</v>
      </c>
      <c r="E22" s="177">
        <v>40.189020395249827</v>
      </c>
      <c r="F22" s="177">
        <v>42.817166270143055</v>
      </c>
      <c r="G22" s="177">
        <v>42.886178102945209</v>
      </c>
      <c r="H22" s="177">
        <v>40.819727109591696</v>
      </c>
      <c r="I22" s="177">
        <v>47.574357933261268</v>
      </c>
      <c r="J22" s="177">
        <v>44.922184315607005</v>
      </c>
      <c r="K22" s="177">
        <v>22.433731933469144</v>
      </c>
      <c r="L22"/>
      <c r="M22"/>
      <c r="N22"/>
      <c r="O22"/>
      <c r="P22"/>
      <c r="Q22"/>
      <c r="R22"/>
      <c r="S22"/>
      <c r="T22"/>
      <c r="U22"/>
      <c r="V22"/>
      <c r="W22"/>
      <c r="X22"/>
      <c r="Y22"/>
      <c r="Z22"/>
      <c r="AA22"/>
      <c r="AB22"/>
      <c r="AC22"/>
      <c r="AD22"/>
      <c r="AE22"/>
      <c r="AF22"/>
      <c r="AG22"/>
      <c r="AH22"/>
      <c r="AI22"/>
      <c r="AJ22"/>
      <c r="AK22"/>
      <c r="AL22"/>
      <c r="AM22"/>
      <c r="AN22"/>
      <c r="AO22"/>
      <c r="AP22"/>
      <c r="AQ22"/>
      <c r="AR22"/>
      <c r="AS22"/>
      <c r="AT22"/>
      <c r="AU22"/>
      <c r="AV22"/>
      <c r="AW22" s="1"/>
      <c r="AX22" s="1"/>
      <c r="AY22" s="1"/>
      <c r="AZ22" s="1"/>
      <c r="BA22" s="1"/>
      <c r="BB22" s="1"/>
      <c r="BC22" s="1"/>
      <c r="BD22" s="1"/>
      <c r="BE22" s="1"/>
      <c r="BF22" s="1"/>
      <c r="BG22" s="1"/>
      <c r="BH22" s="1"/>
      <c r="BI22" s="1"/>
      <c r="BJ22" s="1"/>
      <c r="BK22" s="1"/>
      <c r="BL22" s="1"/>
      <c r="BM22" s="1"/>
      <c r="BN22" s="1"/>
      <c r="BO22" s="1"/>
      <c r="BP22" s="1"/>
      <c r="BQ22" s="1"/>
      <c r="BR22" s="1"/>
      <c r="BS22" s="1"/>
      <c r="BT22" s="1"/>
      <c r="BU22" s="1"/>
      <c r="BV22" s="1"/>
      <c r="BW22" s="1"/>
      <c r="BX22" s="1"/>
      <c r="BY22" s="1"/>
      <c r="BZ22" s="1"/>
      <c r="CA22" s="1"/>
      <c r="CB22" s="1"/>
      <c r="CC22" s="1"/>
      <c r="CD22" s="1"/>
      <c r="CE22" s="1"/>
      <c r="CF22" s="1"/>
      <c r="CG22" s="1"/>
      <c r="CH22" s="1"/>
      <c r="CI22" s="1"/>
      <c r="CJ22" s="1"/>
      <c r="CK22" s="1"/>
      <c r="CL22" s="1"/>
      <c r="CM22" s="1"/>
      <c r="CN22" s="1"/>
      <c r="CO22" s="1"/>
      <c r="CP22" s="1"/>
      <c r="CQ22" s="1"/>
      <c r="CR22" s="1"/>
      <c r="CS22" s="1"/>
      <c r="CT22" s="1"/>
      <c r="CU22" s="1"/>
      <c r="CV22" s="1"/>
      <c r="CW22" s="1"/>
      <c r="CX22" s="1"/>
      <c r="CY22" s="1"/>
      <c r="CZ22" s="1"/>
      <c r="DA22" s="1"/>
      <c r="DB22" s="1"/>
      <c r="DC22" s="1"/>
      <c r="DD22" s="1"/>
      <c r="DE22" s="1"/>
      <c r="DF22" s="1"/>
      <c r="DG22" s="1"/>
      <c r="DH22" s="1"/>
      <c r="DI22" s="1"/>
      <c r="DJ22" s="1"/>
      <c r="DK22" s="1"/>
      <c r="DL22" s="1"/>
      <c r="DM22" s="1"/>
      <c r="DN22" s="1"/>
      <c r="DO22" s="1"/>
      <c r="DP22" s="1"/>
      <c r="DQ22" s="1"/>
      <c r="DR22" s="1"/>
      <c r="DS22" s="1"/>
      <c r="DT22" s="1"/>
      <c r="DU22" s="1"/>
      <c r="DV22" s="1"/>
      <c r="DW22" s="1"/>
      <c r="DX22" s="1"/>
      <c r="DY22" s="1"/>
      <c r="DZ22" s="1"/>
      <c r="EA22" s="1"/>
      <c r="EB22" s="1"/>
      <c r="EC22" s="1"/>
      <c r="ED22" s="1"/>
      <c r="EE22" s="1"/>
      <c r="EF22" s="1"/>
    </row>
    <row r="23" spans="1:136" s="5" customFormat="1" ht="12" customHeight="1" x14ac:dyDescent="0.25">
      <c r="A23" s="1"/>
      <c r="B23" s="44" t="s">
        <v>47</v>
      </c>
      <c r="C23" s="177">
        <v>5.8600008370281715</v>
      </c>
      <c r="D23" s="177">
        <v>5.2953875394341168</v>
      </c>
      <c r="E23" s="177">
        <v>4.4763509822403353</v>
      </c>
      <c r="F23" s="177">
        <v>3.0995797562623455</v>
      </c>
      <c r="G23" s="177">
        <v>4.13630896074989</v>
      </c>
      <c r="H23" s="177">
        <v>2.9130829558689242</v>
      </c>
      <c r="I23" s="177">
        <v>5.828574376864224</v>
      </c>
      <c r="J23" s="177">
        <v>3.1253415902003128</v>
      </c>
      <c r="K23" s="177">
        <v>2.3394356386084341</v>
      </c>
      <c r="L23"/>
      <c r="M23"/>
      <c r="N23"/>
      <c r="O23"/>
      <c r="P23"/>
      <c r="Q23"/>
      <c r="R23"/>
      <c r="S23"/>
      <c r="T23"/>
      <c r="U23"/>
      <c r="V23"/>
      <c r="W23"/>
      <c r="X23"/>
      <c r="Y23"/>
      <c r="Z23"/>
      <c r="AA23"/>
      <c r="AB23"/>
      <c r="AC23"/>
      <c r="AD23"/>
      <c r="AE23"/>
      <c r="AF23"/>
      <c r="AG23"/>
      <c r="AH23"/>
      <c r="AI23"/>
      <c r="AJ23"/>
      <c r="AK23"/>
      <c r="AL23"/>
      <c r="AM23"/>
      <c r="AN23"/>
      <c r="AO23"/>
      <c r="AP23"/>
      <c r="AQ23"/>
      <c r="AR23"/>
      <c r="AS23"/>
      <c r="AT23"/>
      <c r="AU23"/>
      <c r="AV23"/>
      <c r="AW23" s="1"/>
      <c r="AX23" s="1"/>
      <c r="AY23" s="1"/>
      <c r="AZ23" s="1"/>
      <c r="BA23" s="1"/>
      <c r="BB23" s="1"/>
      <c r="BC23" s="1"/>
      <c r="BD23" s="1"/>
      <c r="BE23" s="1"/>
      <c r="BF23" s="1"/>
      <c r="BG23" s="1"/>
      <c r="BH23" s="1"/>
      <c r="BI23" s="1"/>
      <c r="BJ23" s="1"/>
      <c r="BK23" s="1"/>
      <c r="BL23" s="1"/>
      <c r="BM23" s="1"/>
      <c r="BN23" s="1"/>
      <c r="BO23" s="1"/>
      <c r="BP23" s="1"/>
      <c r="BQ23" s="1"/>
      <c r="BR23" s="1"/>
      <c r="BS23" s="1"/>
      <c r="BT23" s="1"/>
      <c r="BU23" s="1"/>
      <c r="BV23" s="1"/>
      <c r="BW23" s="1"/>
      <c r="BX23" s="1"/>
      <c r="BY23" s="1"/>
      <c r="BZ23" s="1"/>
      <c r="CA23" s="1"/>
      <c r="CB23" s="1"/>
      <c r="CC23" s="1"/>
      <c r="CD23" s="1"/>
      <c r="CE23" s="1"/>
      <c r="CF23" s="1"/>
      <c r="CG23" s="1"/>
      <c r="CH23" s="1"/>
      <c r="CI23" s="1"/>
      <c r="CJ23" s="1"/>
      <c r="CK23" s="1"/>
      <c r="CL23" s="1"/>
      <c r="CM23" s="1"/>
      <c r="CN23" s="1"/>
      <c r="CO23" s="1"/>
      <c r="CP23" s="1"/>
      <c r="CQ23" s="1"/>
      <c r="CR23" s="1"/>
      <c r="CS23" s="1"/>
      <c r="CT23" s="1"/>
      <c r="CU23" s="1"/>
      <c r="CV23" s="1"/>
      <c r="CW23" s="1"/>
      <c r="CX23" s="1"/>
      <c r="CY23" s="1"/>
      <c r="CZ23" s="1"/>
      <c r="DA23" s="1"/>
      <c r="DB23" s="1"/>
      <c r="DC23" s="1"/>
      <c r="DD23" s="1"/>
      <c r="DE23" s="1"/>
      <c r="DF23" s="1"/>
      <c r="DG23" s="1"/>
      <c r="DH23" s="1"/>
      <c r="DI23" s="1"/>
      <c r="DJ23" s="1"/>
      <c r="DK23" s="1"/>
      <c r="DL23" s="1"/>
      <c r="DM23" s="1"/>
      <c r="DN23" s="1"/>
      <c r="DO23" s="1"/>
      <c r="DP23" s="1"/>
      <c r="DQ23" s="1"/>
      <c r="DR23" s="1"/>
      <c r="DS23" s="1"/>
      <c r="DT23" s="1"/>
      <c r="DU23" s="1"/>
      <c r="DV23" s="1"/>
      <c r="DW23" s="1"/>
      <c r="DX23" s="1"/>
      <c r="DY23" s="1"/>
      <c r="DZ23" s="1"/>
      <c r="EA23" s="1"/>
      <c r="EB23" s="1"/>
      <c r="EC23" s="1"/>
      <c r="ED23" s="1"/>
      <c r="EE23" s="1"/>
      <c r="EF23" s="1"/>
    </row>
    <row r="24" spans="1:136" s="5" customFormat="1" ht="12" customHeight="1" x14ac:dyDescent="0.25">
      <c r="A24" s="1"/>
      <c r="B24" s="44" t="s">
        <v>48</v>
      </c>
      <c r="C24" s="177">
        <v>23.914746879488959</v>
      </c>
      <c r="D24" s="177">
        <v>27.159937783629079</v>
      </c>
      <c r="E24" s="177">
        <v>35.712669413009493</v>
      </c>
      <c r="F24" s="177">
        <v>39.717586513880704</v>
      </c>
      <c r="G24" s="177">
        <v>38.749869142195323</v>
      </c>
      <c r="H24" s="177">
        <v>37.906644153722773</v>
      </c>
      <c r="I24" s="177">
        <v>41.745783556397043</v>
      </c>
      <c r="J24" s="177">
        <v>41.796842725406691</v>
      </c>
      <c r="K24" s="177">
        <v>20.094296294860708</v>
      </c>
      <c r="L24"/>
      <c r="M24"/>
      <c r="N24"/>
      <c r="O24"/>
      <c r="P24"/>
      <c r="Q24"/>
      <c r="R24"/>
      <c r="S24"/>
      <c r="T24"/>
      <c r="U24"/>
      <c r="V24"/>
      <c r="W24"/>
      <c r="X24"/>
      <c r="Y24"/>
      <c r="Z24"/>
      <c r="AA24"/>
      <c r="AB24"/>
      <c r="AC24"/>
      <c r="AD24"/>
      <c r="AE24"/>
      <c r="AF24"/>
      <c r="AG24"/>
      <c r="AH24"/>
      <c r="AI24"/>
      <c r="AJ24"/>
      <c r="AK24"/>
      <c r="AL24"/>
      <c r="AM24"/>
      <c r="AN24"/>
      <c r="AO24"/>
      <c r="AP24"/>
      <c r="AQ24"/>
      <c r="AR24"/>
      <c r="AS24"/>
      <c r="AT24"/>
      <c r="AU24"/>
      <c r="AV24"/>
      <c r="AW24" s="1"/>
      <c r="AX24" s="1"/>
      <c r="AY24" s="1"/>
      <c r="AZ24" s="1"/>
      <c r="BA24" s="1"/>
      <c r="BB24" s="1"/>
      <c r="BC24" s="1"/>
      <c r="BD24" s="1"/>
      <c r="BE24" s="1"/>
      <c r="BF24" s="1"/>
      <c r="BG24" s="1"/>
      <c r="BH24" s="1"/>
      <c r="BI24" s="1"/>
      <c r="BJ24" s="1"/>
      <c r="BK24" s="1"/>
      <c r="BL24" s="1"/>
      <c r="BM24" s="1"/>
      <c r="BN24" s="1"/>
      <c r="BO24" s="1"/>
      <c r="BP24" s="1"/>
      <c r="BQ24" s="1"/>
      <c r="BR24" s="1"/>
      <c r="BS24" s="1"/>
      <c r="BT24" s="1"/>
      <c r="BU24" s="1"/>
      <c r="BV24" s="1"/>
      <c r="BW24" s="1"/>
      <c r="BX24" s="1"/>
      <c r="BY24" s="1"/>
      <c r="BZ24" s="1"/>
      <c r="CA24" s="1"/>
      <c r="CB24" s="1"/>
      <c r="CC24" s="1"/>
      <c r="CD24" s="1"/>
      <c r="CE24" s="1"/>
      <c r="CF24" s="1"/>
      <c r="CG24" s="1"/>
      <c r="CH24" s="1"/>
      <c r="CI24" s="1"/>
      <c r="CJ24" s="1"/>
      <c r="CK24" s="1"/>
      <c r="CL24" s="1"/>
      <c r="CM24" s="1"/>
      <c r="CN24" s="1"/>
      <c r="CO24" s="1"/>
      <c r="CP24" s="1"/>
      <c r="CQ24" s="1"/>
      <c r="CR24" s="1"/>
      <c r="CS24" s="1"/>
      <c r="CT24" s="1"/>
      <c r="CU24" s="1"/>
      <c r="CV24" s="1"/>
      <c r="CW24" s="1"/>
      <c r="CX24" s="1"/>
      <c r="CY24" s="1"/>
      <c r="CZ24" s="1"/>
      <c r="DA24" s="1"/>
      <c r="DB24" s="1"/>
      <c r="DC24" s="1"/>
      <c r="DD24" s="1"/>
      <c r="DE24" s="1"/>
      <c r="DF24" s="1"/>
      <c r="DG24" s="1"/>
      <c r="DH24" s="1"/>
      <c r="DI24" s="1"/>
      <c r="DJ24" s="1"/>
      <c r="DK24" s="1"/>
      <c r="DL24" s="1"/>
      <c r="DM24" s="1"/>
      <c r="DN24" s="1"/>
      <c r="DO24" s="1"/>
      <c r="DP24" s="1"/>
      <c r="DQ24" s="1"/>
      <c r="DR24" s="1"/>
      <c r="DS24" s="1"/>
      <c r="DT24" s="1"/>
      <c r="DU24" s="1"/>
      <c r="DV24" s="1"/>
      <c r="DW24" s="1"/>
      <c r="DX24" s="1"/>
      <c r="DY24" s="1"/>
      <c r="DZ24" s="1"/>
      <c r="EA24" s="1"/>
      <c r="EB24" s="1"/>
      <c r="EC24" s="1"/>
      <c r="ED24" s="1"/>
      <c r="EE24" s="1"/>
      <c r="EF24" s="1"/>
    </row>
    <row r="25" spans="1:136" s="5" customFormat="1" ht="12" customHeight="1" x14ac:dyDescent="0.25">
      <c r="A25" s="1"/>
      <c r="B25" s="45" t="s">
        <v>150</v>
      </c>
      <c r="C25" s="177">
        <v>16.48658480817916</v>
      </c>
      <c r="D25" s="177">
        <v>18.536794629570057</v>
      </c>
      <c r="E25" s="177">
        <v>25.601989298364018</v>
      </c>
      <c r="F25" s="177">
        <v>28.925425337232639</v>
      </c>
      <c r="G25" s="177">
        <v>27.908366052440631</v>
      </c>
      <c r="H25" s="177">
        <v>32.699725950352686</v>
      </c>
      <c r="I25" s="177">
        <v>29.413106306834514</v>
      </c>
      <c r="J25" s="177">
        <v>33.725910579544461</v>
      </c>
      <c r="K25" s="177">
        <v>14.328160531897678</v>
      </c>
      <c r="L25"/>
      <c r="M25"/>
      <c r="N25"/>
      <c r="O25"/>
      <c r="P25"/>
      <c r="Q25"/>
      <c r="R25"/>
      <c r="S25"/>
      <c r="T25"/>
      <c r="U25"/>
      <c r="V25"/>
      <c r="W25"/>
      <c r="X25"/>
      <c r="Y25"/>
      <c r="Z25"/>
      <c r="AA25"/>
      <c r="AB25"/>
      <c r="AC25"/>
      <c r="AD25"/>
      <c r="AE25"/>
      <c r="AF25"/>
      <c r="AG25"/>
      <c r="AH25"/>
      <c r="AI25"/>
      <c r="AJ25"/>
      <c r="AK25"/>
      <c r="AL25"/>
      <c r="AM25"/>
      <c r="AN25"/>
      <c r="AO25"/>
      <c r="AP25"/>
      <c r="AQ25"/>
      <c r="AR25"/>
      <c r="AS25"/>
      <c r="AT25"/>
      <c r="AU25"/>
      <c r="AV25"/>
      <c r="AW25" s="1"/>
      <c r="AX25" s="1"/>
      <c r="AY25" s="1"/>
      <c r="AZ25" s="1"/>
      <c r="BA25" s="1"/>
      <c r="BB25" s="1"/>
      <c r="BC25" s="1"/>
      <c r="BD25" s="1"/>
      <c r="BE25" s="1"/>
      <c r="BF25" s="1"/>
      <c r="BG25" s="1"/>
      <c r="BH25" s="1"/>
      <c r="BI25" s="1"/>
      <c r="BJ25" s="1"/>
      <c r="BK25" s="1"/>
      <c r="BL25" s="1"/>
      <c r="BM25" s="1"/>
      <c r="BN25" s="1"/>
      <c r="BO25" s="1"/>
      <c r="BP25" s="1"/>
      <c r="BQ25" s="1"/>
      <c r="BR25" s="1"/>
      <c r="BS25" s="1"/>
      <c r="BT25" s="1"/>
      <c r="BU25" s="1"/>
      <c r="BV25" s="1"/>
      <c r="BW25" s="1"/>
      <c r="BX25" s="1"/>
      <c r="BY25" s="1"/>
      <c r="BZ25" s="1"/>
      <c r="CA25" s="1"/>
      <c r="CB25" s="1"/>
      <c r="CC25" s="1"/>
      <c r="CD25" s="1"/>
      <c r="CE25" s="1"/>
      <c r="CF25" s="1"/>
      <c r="CG25" s="1"/>
      <c r="CH25" s="1"/>
      <c r="CI25" s="1"/>
      <c r="CJ25" s="1"/>
      <c r="CK25" s="1"/>
      <c r="CL25" s="1"/>
      <c r="CM25" s="1"/>
      <c r="CN25" s="1"/>
      <c r="CO25" s="1"/>
      <c r="CP25" s="1"/>
      <c r="CQ25" s="1"/>
      <c r="CR25" s="1"/>
      <c r="CS25" s="1"/>
      <c r="CT25" s="1"/>
      <c r="CU25" s="1"/>
      <c r="CV25" s="1"/>
      <c r="CW25" s="1"/>
      <c r="CX25" s="1"/>
      <c r="CY25" s="1"/>
      <c r="CZ25" s="1"/>
      <c r="DA25" s="1"/>
      <c r="DB25" s="1"/>
      <c r="DC25" s="1"/>
      <c r="DD25" s="1"/>
      <c r="DE25" s="1"/>
      <c r="DF25" s="1"/>
      <c r="DG25" s="1"/>
      <c r="DH25" s="1"/>
      <c r="DI25" s="1"/>
      <c r="DJ25" s="1"/>
      <c r="DK25" s="1"/>
      <c r="DL25" s="1"/>
      <c r="DM25" s="1"/>
      <c r="DN25" s="1"/>
      <c r="DO25" s="1"/>
      <c r="DP25" s="1"/>
      <c r="DQ25" s="1"/>
      <c r="DR25" s="1"/>
      <c r="DS25" s="1"/>
      <c r="DT25" s="1"/>
      <c r="DU25" s="1"/>
      <c r="DV25" s="1"/>
      <c r="DW25" s="1"/>
      <c r="DX25" s="1"/>
      <c r="DY25" s="1"/>
      <c r="DZ25" s="1"/>
      <c r="EA25" s="1"/>
      <c r="EB25" s="1"/>
      <c r="EC25" s="1"/>
      <c r="ED25" s="1"/>
      <c r="EE25" s="1"/>
      <c r="EF25" s="1"/>
    </row>
    <row r="26" spans="1:136" s="5" customFormat="1" ht="13.5" customHeight="1" x14ac:dyDescent="0.25">
      <c r="A26" s="1"/>
      <c r="B26" s="29" t="s">
        <v>1170</v>
      </c>
      <c r="C26" s="408">
        <v>1.239817117996</v>
      </c>
      <c r="D26" s="408">
        <v>2.2431045679999997</v>
      </c>
      <c r="E26" s="408">
        <v>2.6716496809999999</v>
      </c>
      <c r="F26" s="408">
        <v>2.308872746</v>
      </c>
      <c r="G26" s="408">
        <v>1.9035751999999999</v>
      </c>
      <c r="H26" s="408">
        <v>1.9048163216022398</v>
      </c>
      <c r="I26" s="408">
        <v>2.5667527699999999</v>
      </c>
      <c r="J26" s="408">
        <v>1.9393782872958836</v>
      </c>
      <c r="K26" s="408">
        <v>1.11114435</v>
      </c>
      <c r="L26"/>
      <c r="M26"/>
      <c r="N26"/>
      <c r="O26"/>
      <c r="P26"/>
      <c r="Q26"/>
      <c r="R26"/>
      <c r="S26"/>
      <c r="T26"/>
      <c r="U26"/>
      <c r="V26"/>
      <c r="W26"/>
      <c r="X26"/>
      <c r="Y26"/>
      <c r="Z26"/>
      <c r="AA26"/>
      <c r="AB26"/>
      <c r="AC26"/>
      <c r="AD26"/>
      <c r="AE26"/>
      <c r="AF26"/>
      <c r="AG26"/>
      <c r="AH26"/>
      <c r="AI26"/>
      <c r="AJ26"/>
      <c r="AK26"/>
      <c r="AL26"/>
      <c r="AM26"/>
      <c r="AN26"/>
      <c r="AO26"/>
      <c r="AP26"/>
      <c r="AQ26"/>
      <c r="AR26"/>
      <c r="AS26"/>
      <c r="AT26"/>
      <c r="AU26"/>
      <c r="AV26"/>
      <c r="AW26" s="1"/>
      <c r="AX26" s="1"/>
      <c r="AY26" s="1"/>
      <c r="AZ26" s="1"/>
      <c r="BA26" s="1"/>
      <c r="BB26" s="1"/>
      <c r="BC26" s="1"/>
      <c r="BD26" s="1"/>
      <c r="BE26" s="1"/>
      <c r="BF26" s="1"/>
      <c r="BG26" s="1"/>
      <c r="BH26" s="1"/>
      <c r="BI26" s="1"/>
      <c r="BJ26" s="1"/>
      <c r="BK26" s="1"/>
      <c r="BL26" s="1"/>
      <c r="BM26" s="1"/>
      <c r="BN26" s="1"/>
      <c r="BO26" s="1"/>
      <c r="BP26" s="1"/>
      <c r="BQ26" s="1"/>
      <c r="BR26" s="1"/>
      <c r="BS26" s="1"/>
      <c r="BT26" s="1"/>
      <c r="BU26" s="1"/>
      <c r="BV26" s="1"/>
      <c r="BW26" s="1"/>
      <c r="BX26" s="1"/>
      <c r="BY26" s="1"/>
      <c r="BZ26" s="1"/>
      <c r="CA26" s="1"/>
      <c r="CB26" s="1"/>
      <c r="CC26" s="1"/>
      <c r="CD26" s="1"/>
      <c r="CE26" s="1"/>
      <c r="CF26" s="1"/>
      <c r="CG26" s="1"/>
      <c r="CH26" s="1"/>
      <c r="CI26" s="1"/>
      <c r="CJ26" s="1"/>
      <c r="CK26" s="1"/>
      <c r="CL26" s="1"/>
      <c r="CM26" s="1"/>
      <c r="CN26" s="1"/>
      <c r="CO26" s="1"/>
      <c r="CP26" s="1"/>
      <c r="CQ26" s="1"/>
      <c r="CR26" s="1"/>
      <c r="CS26" s="1"/>
      <c r="CT26" s="1"/>
      <c r="CU26" s="1"/>
      <c r="CV26" s="1"/>
      <c r="CW26" s="1"/>
      <c r="CX26" s="1"/>
      <c r="CY26" s="1"/>
      <c r="CZ26" s="1"/>
      <c r="DA26" s="1"/>
      <c r="DB26" s="1"/>
      <c r="DC26" s="1"/>
      <c r="DD26" s="1"/>
      <c r="DE26" s="1"/>
      <c r="DF26" s="1"/>
      <c r="DG26" s="1"/>
      <c r="DH26" s="1"/>
      <c r="DI26" s="1"/>
      <c r="DJ26" s="1"/>
      <c r="DK26" s="1"/>
      <c r="DL26" s="1"/>
      <c r="DM26" s="1"/>
      <c r="DN26" s="1"/>
      <c r="DO26" s="1"/>
      <c r="DP26" s="1"/>
      <c r="DQ26" s="1"/>
      <c r="DR26" s="1"/>
      <c r="DS26" s="1"/>
      <c r="DT26" s="1"/>
      <c r="DU26" s="1"/>
      <c r="DV26" s="1"/>
      <c r="DW26" s="1"/>
      <c r="DX26" s="1"/>
      <c r="DY26" s="1"/>
      <c r="DZ26" s="1"/>
      <c r="EA26" s="1"/>
      <c r="EB26" s="1"/>
      <c r="EC26" s="1"/>
      <c r="ED26" s="1"/>
      <c r="EE26" s="1"/>
      <c r="EF26" s="1"/>
    </row>
    <row r="27" spans="1:136" s="5" customFormat="1" ht="13.5" customHeight="1" x14ac:dyDescent="0.25">
      <c r="A27" s="1"/>
      <c r="B27" s="29" t="s">
        <v>1171</v>
      </c>
      <c r="C27" s="408">
        <v>-17.087151564091108</v>
      </c>
      <c r="D27" s="408">
        <v>-14.402100301999655</v>
      </c>
      <c r="E27" s="408">
        <v>-18.448377516067307</v>
      </c>
      <c r="F27" s="408">
        <v>-8.9228073333972251</v>
      </c>
      <c r="G27" s="408">
        <v>-12.057027743143887</v>
      </c>
      <c r="H27" s="408">
        <v>7.6847151191618943</v>
      </c>
      <c r="I27" s="408">
        <v>5.7240236256076731</v>
      </c>
      <c r="J27" s="408">
        <v>7.1297243479488648</v>
      </c>
      <c r="K27" s="408">
        <v>-10.529911930980486</v>
      </c>
      <c r="L27"/>
      <c r="M27"/>
      <c r="N27"/>
      <c r="O27"/>
      <c r="P27"/>
      <c r="Q27"/>
      <c r="R27"/>
      <c r="S27"/>
      <c r="T27"/>
      <c r="U27"/>
      <c r="V27"/>
      <c r="W27"/>
      <c r="X27"/>
      <c r="Y27"/>
      <c r="Z27"/>
      <c r="AA27"/>
      <c r="AB27"/>
      <c r="AC27"/>
      <c r="AD27"/>
      <c r="AE27"/>
      <c r="AF27"/>
      <c r="AG27"/>
      <c r="AH27"/>
      <c r="AI27"/>
      <c r="AJ27"/>
      <c r="AK27"/>
      <c r="AL27"/>
      <c r="AM27"/>
      <c r="AN27"/>
      <c r="AO27"/>
      <c r="AP27"/>
      <c r="AQ27"/>
      <c r="AR27"/>
      <c r="AS27"/>
      <c r="AT27"/>
      <c r="AU27"/>
      <c r="AV27"/>
      <c r="AW27" s="1"/>
      <c r="AX27" s="1"/>
      <c r="AY27" s="1"/>
      <c r="AZ27" s="1"/>
      <c r="BA27" s="1"/>
      <c r="BB27" s="1"/>
      <c r="BC27" s="1"/>
      <c r="BD27" s="1"/>
      <c r="BE27" s="1"/>
      <c r="BF27" s="1"/>
      <c r="BG27" s="1"/>
      <c r="BH27" s="1"/>
      <c r="BI27" s="1"/>
      <c r="BJ27" s="1"/>
      <c r="BK27" s="1"/>
      <c r="BL27" s="1"/>
      <c r="BM27" s="1"/>
      <c r="BN27" s="1"/>
      <c r="BO27" s="1"/>
      <c r="BP27" s="1"/>
      <c r="BQ27" s="1"/>
      <c r="BR27" s="1"/>
      <c r="BS27" s="1"/>
      <c r="BT27" s="1"/>
      <c r="BU27" s="1"/>
      <c r="BV27" s="1"/>
      <c r="BW27" s="1"/>
      <c r="BX27" s="1"/>
      <c r="BY27" s="1"/>
      <c r="BZ27" s="1"/>
      <c r="CA27" s="1"/>
      <c r="CB27" s="1"/>
      <c r="CC27" s="1"/>
      <c r="CD27" s="1"/>
      <c r="CE27" s="1"/>
      <c r="CF27" s="1"/>
      <c r="CG27" s="1"/>
      <c r="CH27" s="1"/>
      <c r="CI27" s="1"/>
      <c r="CJ27" s="1"/>
      <c r="CK27" s="1"/>
      <c r="CL27" s="1"/>
      <c r="CM27" s="1"/>
      <c r="CN27" s="1"/>
      <c r="CO27" s="1"/>
      <c r="CP27" s="1"/>
      <c r="CQ27" s="1"/>
      <c r="CR27" s="1"/>
      <c r="CS27" s="1"/>
      <c r="CT27" s="1"/>
      <c r="CU27" s="1"/>
      <c r="CV27" s="1"/>
      <c r="CW27" s="1"/>
      <c r="CX27" s="1"/>
      <c r="CY27" s="1"/>
      <c r="CZ27" s="1"/>
      <c r="DA27" s="1"/>
      <c r="DB27" s="1"/>
      <c r="DC27" s="1"/>
      <c r="DD27" s="1"/>
      <c r="DE27" s="1"/>
      <c r="DF27" s="1"/>
      <c r="DG27" s="1"/>
      <c r="DH27" s="1"/>
      <c r="DI27" s="1"/>
      <c r="DJ27" s="1"/>
      <c r="DK27" s="1"/>
      <c r="DL27" s="1"/>
      <c r="DM27" s="1"/>
      <c r="DN27" s="1"/>
      <c r="DO27" s="1"/>
      <c r="DP27" s="1"/>
      <c r="DQ27" s="1"/>
      <c r="DR27" s="1"/>
      <c r="DS27" s="1"/>
      <c r="DT27" s="1"/>
      <c r="DU27" s="1"/>
      <c r="DV27" s="1"/>
      <c r="DW27" s="1"/>
      <c r="DX27" s="1"/>
      <c r="DY27" s="1"/>
      <c r="DZ27" s="1"/>
      <c r="EA27" s="1"/>
      <c r="EB27" s="1"/>
      <c r="EC27" s="1"/>
      <c r="ED27" s="1"/>
      <c r="EE27" s="1"/>
      <c r="EF27" s="1"/>
    </row>
    <row r="28" spans="1:136" customFormat="1" ht="12" customHeight="1" x14ac:dyDescent="0.2">
      <c r="A28" s="1"/>
      <c r="B28" s="44" t="s">
        <v>49</v>
      </c>
      <c r="C28" s="177">
        <v>-10.546781218947988</v>
      </c>
      <c r="D28" s="177">
        <v>-6.1544422779207872</v>
      </c>
      <c r="E28" s="177">
        <v>-8.5541324469735365</v>
      </c>
      <c r="F28" s="177">
        <v>-10.877856756104116</v>
      </c>
      <c r="G28" s="177">
        <v>-15.38027779532883</v>
      </c>
      <c r="H28" s="177">
        <v>10.421690441613586</v>
      </c>
      <c r="I28" s="177">
        <v>-9.0882313734436799</v>
      </c>
      <c r="J28" s="177">
        <v>-7.7774164317073051</v>
      </c>
      <c r="K28" s="177">
        <v>-5.3693292347794674</v>
      </c>
    </row>
    <row r="29" spans="1:136" customFormat="1" ht="12" customHeight="1" x14ac:dyDescent="0.2">
      <c r="A29" s="1"/>
      <c r="B29" s="44" t="s">
        <v>50</v>
      </c>
      <c r="C29" s="177">
        <v>1.03176077472487E-2</v>
      </c>
      <c r="D29" s="177">
        <v>-2.2723152112434537E-2</v>
      </c>
      <c r="E29" s="177">
        <v>7.7607418775182971E-2</v>
      </c>
      <c r="F29" s="177">
        <v>1.3242442944394387E-2</v>
      </c>
      <c r="G29" s="177">
        <v>-6.266194165000001E-4</v>
      </c>
      <c r="H29" s="177">
        <v>-7.4079668915251848E-2</v>
      </c>
      <c r="I29" s="177">
        <v>-3.0578608325E-4</v>
      </c>
      <c r="J29" s="177">
        <v>-3.0578608325E-4</v>
      </c>
      <c r="K29" s="177">
        <v>1.421391675E-5</v>
      </c>
    </row>
    <row r="30" spans="1:136" customFormat="1" ht="12" customHeight="1" x14ac:dyDescent="0.2">
      <c r="A30" s="1"/>
      <c r="B30" s="44" t="s">
        <v>51</v>
      </c>
      <c r="C30" s="177">
        <v>-6.5506879528903719</v>
      </c>
      <c r="D30" s="177">
        <v>-8.2249348719664344</v>
      </c>
      <c r="E30" s="177">
        <v>-9.9718524878689507</v>
      </c>
      <c r="F30" s="177">
        <v>1.9418069797624975</v>
      </c>
      <c r="G30" s="177">
        <v>3.3238766716014401</v>
      </c>
      <c r="H30" s="177">
        <v>-2.6628956535364394</v>
      </c>
      <c r="I30" s="177">
        <v>14.8125607851346</v>
      </c>
      <c r="J30" s="177">
        <v>14.907140779656171</v>
      </c>
      <c r="K30" s="177">
        <v>-5.1605969101177678</v>
      </c>
    </row>
    <row r="31" spans="1:136" customFormat="1" ht="12" customHeight="1" x14ac:dyDescent="0.2">
      <c r="A31" s="1"/>
      <c r="B31" s="45" t="s">
        <v>151</v>
      </c>
      <c r="C31" s="177">
        <v>-7.1103551521129775</v>
      </c>
      <c r="D31" s="177">
        <v>-10.807575913812341</v>
      </c>
      <c r="E31" s="177">
        <v>-10.294474696735076</v>
      </c>
      <c r="F31" s="177">
        <v>-5.0135449570305815</v>
      </c>
      <c r="G31" s="177">
        <v>-0.63268180145213038</v>
      </c>
      <c r="H31" s="177">
        <v>15.267749672832199</v>
      </c>
      <c r="I31" s="177">
        <v>-1.2003481775139699</v>
      </c>
      <c r="J31" s="187" t="s">
        <v>123</v>
      </c>
      <c r="K31" s="177">
        <v>0.17933285092965001</v>
      </c>
    </row>
    <row r="32" spans="1:136" customFormat="1" ht="15" customHeight="1" x14ac:dyDescent="0.2">
      <c r="A32" s="1"/>
      <c r="B32" s="29" t="s">
        <v>829</v>
      </c>
      <c r="C32" s="408">
        <v>-1.5904015043679061</v>
      </c>
      <c r="D32" s="408">
        <v>2.4159942220446573</v>
      </c>
      <c r="E32" s="408">
        <v>3.1574379280179565</v>
      </c>
      <c r="F32" s="408">
        <v>-0.2824302491031922</v>
      </c>
      <c r="G32" s="408">
        <v>-1.8359473534288455</v>
      </c>
      <c r="H32" s="187">
        <v>0</v>
      </c>
      <c r="I32" s="408">
        <v>-2.1179678080787916</v>
      </c>
      <c r="J32" s="408">
        <v>0</v>
      </c>
      <c r="K32" s="408">
        <v>-3.552627077682617</v>
      </c>
      <c r="L32" s="1"/>
      <c r="M32" s="1"/>
      <c r="N32" s="1"/>
      <c r="O32" s="1"/>
      <c r="P32" s="1"/>
      <c r="Q32" s="1"/>
      <c r="R32" s="1"/>
    </row>
    <row r="33" spans="1:19" customFormat="1" ht="15" customHeight="1" x14ac:dyDescent="0.2">
      <c r="A33" s="1"/>
      <c r="B33" s="29" t="s">
        <v>1172</v>
      </c>
      <c r="C33" s="408">
        <v>14.552007476062956</v>
      </c>
      <c r="D33" s="408">
        <v>-8.282636624628843</v>
      </c>
      <c r="E33" s="408">
        <v>1.0879490233338887</v>
      </c>
      <c r="F33" s="408">
        <v>2.6030344129709553</v>
      </c>
      <c r="G33" s="408">
        <v>5.1138542721215474</v>
      </c>
      <c r="H33" s="408">
        <v>-12.161823100672315</v>
      </c>
      <c r="I33" s="408">
        <v>5.6175294174235564</v>
      </c>
      <c r="J33" s="408">
        <v>3.68027711130649</v>
      </c>
      <c r="K33" s="408">
        <v>16.079805516908223</v>
      </c>
      <c r="L33" s="387"/>
      <c r="M33" s="387"/>
      <c r="N33" s="387"/>
      <c r="O33" s="387"/>
      <c r="P33" s="387"/>
      <c r="Q33" s="387"/>
      <c r="R33" s="387"/>
      <c r="S33" s="387"/>
    </row>
    <row r="34" spans="1:19" customFormat="1" ht="13.5" customHeight="1" x14ac:dyDescent="0.2">
      <c r="A34" s="1"/>
      <c r="B34" s="17" t="s">
        <v>128</v>
      </c>
      <c r="C34" s="177">
        <v>-14.552007476062952</v>
      </c>
      <c r="D34" s="177">
        <v>8.2826366246288377</v>
      </c>
      <c r="E34" s="177">
        <v>-1.0879490233338875</v>
      </c>
      <c r="F34" s="177">
        <v>-2.6030344129709584</v>
      </c>
      <c r="G34" s="177">
        <v>-5.1138542721215456</v>
      </c>
      <c r="H34" s="187" t="s">
        <v>123</v>
      </c>
      <c r="I34" s="177">
        <v>-5.6175294174235573</v>
      </c>
      <c r="J34" s="177">
        <v>-3.68027711130649</v>
      </c>
      <c r="K34" s="177">
        <v>-16.079805516908223</v>
      </c>
    </row>
    <row r="35" spans="1:19" customFormat="1" ht="12" customHeight="1" x14ac:dyDescent="0.2">
      <c r="A35" s="1"/>
      <c r="B35" s="43" t="s">
        <v>146</v>
      </c>
      <c r="C35" s="177">
        <v>-14.552007476062952</v>
      </c>
      <c r="D35" s="177">
        <v>8.2826366246288377</v>
      </c>
      <c r="E35" s="177">
        <v>-1.0879490233338875</v>
      </c>
      <c r="F35" s="177">
        <v>-2.6030344129709584</v>
      </c>
      <c r="G35" s="177">
        <v>-5.1138542721215456</v>
      </c>
      <c r="H35" s="187" t="s">
        <v>123</v>
      </c>
      <c r="I35" s="177">
        <v>-5.6175294174235573</v>
      </c>
      <c r="J35" s="177">
        <v>-3.68027711130649</v>
      </c>
      <c r="K35" s="177">
        <v>-16.079805516908223</v>
      </c>
    </row>
    <row r="36" spans="1:19" customFormat="1" ht="15" customHeight="1" x14ac:dyDescent="0.2">
      <c r="A36" s="1"/>
      <c r="B36" s="17" t="s">
        <v>966</v>
      </c>
      <c r="C36" s="177">
        <v>0</v>
      </c>
      <c r="D36" s="177">
        <v>0</v>
      </c>
      <c r="E36" s="177">
        <v>0</v>
      </c>
      <c r="F36" s="177">
        <v>0</v>
      </c>
      <c r="G36" s="177">
        <v>0</v>
      </c>
      <c r="H36" s="177">
        <v>0</v>
      </c>
      <c r="I36" s="177">
        <v>0</v>
      </c>
      <c r="J36" s="177">
        <v>0</v>
      </c>
      <c r="K36" s="177">
        <v>0</v>
      </c>
    </row>
    <row r="37" spans="1:19" customFormat="1" ht="18" customHeight="1" x14ac:dyDescent="0.2">
      <c r="A37" s="1"/>
      <c r="B37" s="13" t="s">
        <v>25</v>
      </c>
      <c r="C37" s="158"/>
      <c r="D37" s="158"/>
      <c r="E37" s="158"/>
      <c r="F37" s="228"/>
      <c r="G37" s="228"/>
      <c r="H37" s="228"/>
      <c r="I37" s="228"/>
      <c r="J37" s="228"/>
      <c r="K37" s="158"/>
    </row>
    <row r="38" spans="1:19" customFormat="1" ht="14.25" customHeight="1" x14ac:dyDescent="0.2">
      <c r="A38" s="1"/>
      <c r="B38" s="14" t="s">
        <v>152</v>
      </c>
      <c r="C38" s="187">
        <v>-0.98479628415084397</v>
      </c>
      <c r="D38" s="187">
        <v>-15.508091650464614</v>
      </c>
      <c r="E38" s="187">
        <v>-12.124041952879258</v>
      </c>
      <c r="F38" s="187">
        <v>-3.5421204018760268</v>
      </c>
      <c r="G38" s="187">
        <v>-2.7496276396628216</v>
      </c>
      <c r="H38" s="187">
        <v>-2.3417730691488248</v>
      </c>
      <c r="I38" s="187">
        <v>3.9213695073562023</v>
      </c>
      <c r="J38" s="187">
        <v>2.9278800948663863</v>
      </c>
      <c r="K38" s="222" t="s">
        <v>123</v>
      </c>
    </row>
    <row r="39" spans="1:19" customFormat="1" ht="14.25" customHeight="1" x14ac:dyDescent="0.2">
      <c r="A39" s="1"/>
      <c r="B39" s="14" t="s">
        <v>153</v>
      </c>
      <c r="C39" s="187">
        <v>-0.42588856013516269</v>
      </c>
      <c r="D39" s="187">
        <v>-14.235912005203339</v>
      </c>
      <c r="E39" s="187">
        <v>-10.727238644275758</v>
      </c>
      <c r="F39" s="187">
        <v>-2.5622385212852676</v>
      </c>
      <c r="G39" s="187">
        <v>-2.0030477913704821</v>
      </c>
      <c r="H39" s="187">
        <v>-1.6428228228371193</v>
      </c>
      <c r="I39" s="187">
        <v>4.8453941418891695</v>
      </c>
      <c r="J39" s="187" t="s">
        <v>123</v>
      </c>
      <c r="K39" s="222" t="s">
        <v>123</v>
      </c>
    </row>
    <row r="40" spans="1:19" customFormat="1" ht="14.25" customHeight="1" x14ac:dyDescent="0.2">
      <c r="A40" s="1"/>
      <c r="B40" s="37" t="s">
        <v>967</v>
      </c>
      <c r="C40" s="192">
        <v>6.8903398193657335</v>
      </c>
      <c r="D40" s="192">
        <v>7.8646579801054575</v>
      </c>
      <c r="E40" s="192">
        <v>7.5759211778353004</v>
      </c>
      <c r="F40" s="192">
        <v>6.0598568936906609</v>
      </c>
      <c r="G40" s="192">
        <v>6.278971141217534</v>
      </c>
      <c r="H40" s="192">
        <v>5.6613943833697666</v>
      </c>
      <c r="I40" s="192">
        <v>6.5524895676162016</v>
      </c>
      <c r="J40" s="192">
        <v>6.3078047115534863</v>
      </c>
      <c r="K40" s="192" t="s">
        <v>123</v>
      </c>
    </row>
    <row r="41" spans="1:19" customFormat="1" ht="24.75" customHeight="1" x14ac:dyDescent="0.2">
      <c r="A41" s="1"/>
      <c r="B41" s="42" t="s">
        <v>147</v>
      </c>
      <c r="C41" s="26"/>
      <c r="D41" s="26"/>
      <c r="E41" s="26"/>
      <c r="F41" s="26"/>
      <c r="G41" s="26"/>
      <c r="H41" s="26"/>
      <c r="I41" s="26"/>
      <c r="J41" s="26"/>
      <c r="K41" s="26"/>
    </row>
    <row r="42" spans="1:19" customFormat="1" ht="33" customHeight="1" x14ac:dyDescent="0.2">
      <c r="A42" s="1"/>
      <c r="B42" s="491" t="s">
        <v>968</v>
      </c>
      <c r="C42" s="491"/>
      <c r="D42" s="491"/>
      <c r="E42" s="491"/>
      <c r="F42" s="491"/>
      <c r="G42" s="491"/>
      <c r="H42" s="491"/>
      <c r="I42" s="491"/>
      <c r="J42" s="491"/>
      <c r="K42" s="491"/>
    </row>
    <row r="49" spans="1:136" s="2" customFormat="1" x14ac:dyDescent="0.2">
      <c r="A49" s="1"/>
      <c r="L49" s="1"/>
      <c r="M49" s="1"/>
      <c r="N49" s="1"/>
      <c r="O49" s="1"/>
      <c r="P49" s="1"/>
      <c r="Q49" s="1"/>
      <c r="R49" s="1"/>
      <c r="S49" s="1"/>
      <c r="T49" s="1"/>
      <c r="U49" s="1"/>
      <c r="V49" s="1"/>
      <c r="W49" s="1"/>
      <c r="X49" s="1"/>
      <c r="Y49" s="1"/>
      <c r="Z49" s="1"/>
      <c r="AA49" s="1"/>
      <c r="AB49" s="1"/>
      <c r="AC49" s="1"/>
      <c r="AD49" s="1"/>
      <c r="AE49" s="1"/>
      <c r="AF49" s="1"/>
      <c r="AG49" s="1"/>
      <c r="AH49" s="1"/>
      <c r="AI49" s="1"/>
      <c r="AJ49" s="1"/>
      <c r="AK49" s="1"/>
      <c r="AL49" s="1"/>
      <c r="AM49" s="1"/>
      <c r="AN49" s="1"/>
      <c r="AO49" s="1"/>
      <c r="AP49" s="1"/>
      <c r="AQ49" s="1"/>
      <c r="AR49" s="1"/>
      <c r="AS49" s="1"/>
      <c r="AT49" s="1"/>
      <c r="AU49" s="1"/>
      <c r="AV49" s="1"/>
      <c r="AW49" s="1"/>
      <c r="AX49" s="1"/>
      <c r="AY49" s="1"/>
      <c r="AZ49" s="1"/>
      <c r="BA49" s="1"/>
      <c r="BB49" s="1"/>
      <c r="BC49" s="1"/>
      <c r="BD49" s="1"/>
      <c r="BE49" s="1"/>
      <c r="BF49" s="1"/>
      <c r="BG49" s="1"/>
      <c r="BH49" s="1"/>
      <c r="BI49" s="1"/>
      <c r="BJ49" s="1"/>
      <c r="BK49" s="1"/>
      <c r="BL49" s="1"/>
      <c r="BM49" s="1"/>
      <c r="BN49" s="1"/>
      <c r="BO49" s="1"/>
      <c r="BP49" s="1"/>
      <c r="BQ49" s="1"/>
      <c r="BR49" s="1"/>
      <c r="BS49" s="1"/>
      <c r="BT49" s="1"/>
      <c r="BU49" s="1"/>
      <c r="BV49" s="1"/>
      <c r="BW49" s="1"/>
      <c r="BX49" s="1"/>
      <c r="BY49" s="1"/>
      <c r="BZ49" s="1"/>
      <c r="CA49" s="1"/>
      <c r="CB49" s="1"/>
      <c r="CC49" s="1"/>
      <c r="CD49" s="1"/>
      <c r="CE49" s="1"/>
      <c r="CF49" s="1"/>
      <c r="CG49" s="1"/>
      <c r="CH49" s="1"/>
      <c r="CI49" s="1"/>
      <c r="CJ49" s="1"/>
      <c r="CK49" s="1"/>
      <c r="CL49" s="1"/>
      <c r="CM49" s="1"/>
      <c r="CN49" s="1"/>
      <c r="CO49" s="1"/>
      <c r="CP49" s="1"/>
      <c r="CQ49" s="1"/>
      <c r="CR49" s="1"/>
      <c r="CS49" s="1"/>
      <c r="CT49" s="1"/>
      <c r="CU49" s="1"/>
      <c r="CV49" s="1"/>
      <c r="CW49" s="1"/>
      <c r="CX49" s="1"/>
      <c r="CY49" s="1"/>
      <c r="CZ49" s="1"/>
      <c r="DA49" s="1"/>
      <c r="DB49" s="1"/>
      <c r="DC49" s="1"/>
      <c r="DD49" s="1"/>
      <c r="DE49" s="1"/>
      <c r="DF49" s="1"/>
      <c r="DG49" s="1"/>
      <c r="DH49" s="1"/>
      <c r="DI49" s="1"/>
      <c r="DJ49" s="1"/>
      <c r="DK49" s="1"/>
      <c r="DL49" s="1"/>
      <c r="DM49" s="1"/>
      <c r="DN49" s="1"/>
      <c r="DO49" s="1"/>
      <c r="DP49" s="1"/>
      <c r="DQ49" s="1"/>
      <c r="DR49" s="1"/>
      <c r="DS49" s="1"/>
      <c r="DT49" s="1"/>
      <c r="DU49" s="1"/>
      <c r="DV49" s="1"/>
      <c r="DW49" s="1"/>
      <c r="DX49" s="1"/>
      <c r="DY49" s="1"/>
      <c r="DZ49" s="1"/>
      <c r="EA49" s="1"/>
      <c r="EB49" s="1"/>
      <c r="EC49" s="1"/>
      <c r="ED49" s="1"/>
      <c r="EE49" s="1"/>
      <c r="EF49" s="1"/>
    </row>
    <row r="50" spans="1:136" s="2" customFormat="1" x14ac:dyDescent="0.2">
      <c r="A50" s="1"/>
      <c r="L50" s="1"/>
      <c r="M50" s="1"/>
      <c r="N50" s="1"/>
      <c r="O50" s="1"/>
      <c r="P50" s="1"/>
      <c r="Q50" s="1"/>
      <c r="R50" s="1"/>
      <c r="S50" s="1"/>
      <c r="T50" s="1"/>
      <c r="U50" s="1"/>
      <c r="V50" s="1"/>
      <c r="W50" s="1"/>
      <c r="X50" s="1"/>
      <c r="Y50" s="1"/>
      <c r="Z50" s="1"/>
      <c r="AA50" s="1"/>
      <c r="AB50" s="1"/>
      <c r="AC50" s="1"/>
      <c r="AD50" s="1"/>
      <c r="AE50" s="1"/>
      <c r="AF50" s="1"/>
      <c r="AG50" s="1"/>
      <c r="AH50" s="1"/>
      <c r="AI50" s="1"/>
      <c r="AJ50" s="1"/>
      <c r="AK50" s="1"/>
      <c r="AL50" s="1"/>
      <c r="AM50" s="1"/>
      <c r="AN50" s="1"/>
      <c r="AO50" s="1"/>
      <c r="AP50" s="1"/>
      <c r="AQ50" s="1"/>
      <c r="AR50" s="1"/>
      <c r="AS50" s="1"/>
      <c r="AT50" s="1"/>
      <c r="AU50" s="1"/>
      <c r="AV50" s="1"/>
      <c r="AW50" s="1"/>
      <c r="AX50" s="1"/>
      <c r="AY50" s="1"/>
      <c r="AZ50" s="1"/>
      <c r="BA50" s="1"/>
      <c r="BB50" s="1"/>
      <c r="BC50" s="1"/>
      <c r="BD50" s="1"/>
      <c r="BE50" s="1"/>
      <c r="BF50" s="1"/>
      <c r="BG50" s="1"/>
      <c r="BH50" s="1"/>
      <c r="BI50" s="1"/>
      <c r="BJ50" s="1"/>
      <c r="BK50" s="1"/>
      <c r="BL50" s="1"/>
      <c r="BM50" s="1"/>
      <c r="BN50" s="1"/>
      <c r="BO50" s="1"/>
      <c r="BP50" s="1"/>
      <c r="BQ50" s="1"/>
      <c r="BR50" s="1"/>
      <c r="BS50" s="1"/>
      <c r="BT50" s="1"/>
      <c r="BU50" s="1"/>
      <c r="BV50" s="1"/>
      <c r="BW50" s="1"/>
      <c r="BX50" s="1"/>
      <c r="BY50" s="1"/>
      <c r="BZ50" s="1"/>
      <c r="CA50" s="1"/>
      <c r="CB50" s="1"/>
      <c r="CC50" s="1"/>
      <c r="CD50" s="1"/>
      <c r="CE50" s="1"/>
      <c r="CF50" s="1"/>
      <c r="CG50" s="1"/>
      <c r="CH50" s="1"/>
      <c r="CI50" s="1"/>
      <c r="CJ50" s="1"/>
      <c r="CK50" s="1"/>
      <c r="CL50" s="1"/>
      <c r="CM50" s="1"/>
      <c r="CN50" s="1"/>
      <c r="CO50" s="1"/>
      <c r="CP50" s="1"/>
      <c r="CQ50" s="1"/>
      <c r="CR50" s="1"/>
      <c r="CS50" s="1"/>
      <c r="CT50" s="1"/>
      <c r="CU50" s="1"/>
      <c r="CV50" s="1"/>
      <c r="CW50" s="1"/>
      <c r="CX50" s="1"/>
      <c r="CY50" s="1"/>
      <c r="CZ50" s="1"/>
      <c r="DA50" s="1"/>
      <c r="DB50" s="1"/>
      <c r="DC50" s="1"/>
      <c r="DD50" s="1"/>
      <c r="DE50" s="1"/>
      <c r="DF50" s="1"/>
      <c r="DG50" s="1"/>
      <c r="DH50" s="1"/>
      <c r="DI50" s="1"/>
      <c r="DJ50" s="1"/>
      <c r="DK50" s="1"/>
      <c r="DL50" s="1"/>
      <c r="DM50" s="1"/>
      <c r="DN50" s="1"/>
      <c r="DO50" s="1"/>
      <c r="DP50" s="1"/>
      <c r="DQ50" s="1"/>
      <c r="DR50" s="1"/>
      <c r="DS50" s="1"/>
      <c r="DT50" s="1"/>
      <c r="DU50" s="1"/>
      <c r="DV50" s="1"/>
      <c r="DW50" s="1"/>
      <c r="DX50" s="1"/>
      <c r="DY50" s="1"/>
      <c r="DZ50" s="1"/>
      <c r="EA50" s="1"/>
      <c r="EB50" s="1"/>
      <c r="EC50" s="1"/>
      <c r="ED50" s="1"/>
      <c r="EE50" s="1"/>
      <c r="EF50" s="1"/>
    </row>
    <row r="51" spans="1:136" s="2" customFormat="1" x14ac:dyDescent="0.2">
      <c r="A51" s="1"/>
      <c r="L51" s="1"/>
      <c r="M51" s="1"/>
      <c r="N51" s="1"/>
      <c r="O51" s="1"/>
      <c r="P51" s="1"/>
      <c r="Q51" s="1"/>
      <c r="R51" s="1"/>
      <c r="S51" s="1"/>
      <c r="T51" s="1"/>
      <c r="U51" s="1"/>
      <c r="V51" s="1"/>
      <c r="W51" s="1"/>
      <c r="X51" s="1"/>
      <c r="Y51" s="1"/>
      <c r="Z51" s="1"/>
      <c r="AA51" s="1"/>
      <c r="AB51" s="1"/>
      <c r="AC51" s="1"/>
      <c r="AD51" s="1"/>
      <c r="AE51" s="1"/>
      <c r="AF51" s="1"/>
      <c r="AG51" s="1"/>
      <c r="AH51" s="1"/>
      <c r="AI51" s="1"/>
      <c r="AJ51" s="1"/>
      <c r="AK51" s="1"/>
      <c r="AL51" s="1"/>
      <c r="AM51" s="1"/>
      <c r="AN51" s="1"/>
      <c r="AO51" s="1"/>
      <c r="AP51" s="1"/>
      <c r="AQ51" s="1"/>
      <c r="AR51" s="1"/>
      <c r="AS51" s="1"/>
      <c r="AT51" s="1"/>
      <c r="AU51" s="1"/>
      <c r="AV51" s="1"/>
      <c r="AW51" s="1"/>
      <c r="AX51" s="1"/>
      <c r="AY51" s="1"/>
      <c r="AZ51" s="1"/>
      <c r="BA51" s="1"/>
      <c r="BB51" s="1"/>
      <c r="BC51" s="1"/>
      <c r="BD51" s="1"/>
      <c r="BE51" s="1"/>
      <c r="BF51" s="1"/>
      <c r="BG51" s="1"/>
      <c r="BH51" s="1"/>
      <c r="BI51" s="1"/>
      <c r="BJ51" s="1"/>
      <c r="BK51" s="1"/>
      <c r="BL51" s="1"/>
      <c r="BM51" s="1"/>
      <c r="BN51" s="1"/>
      <c r="BO51" s="1"/>
      <c r="BP51" s="1"/>
      <c r="BQ51" s="1"/>
      <c r="BR51" s="1"/>
      <c r="BS51" s="1"/>
      <c r="BT51" s="1"/>
      <c r="BU51" s="1"/>
      <c r="BV51" s="1"/>
      <c r="BW51" s="1"/>
      <c r="BX51" s="1"/>
      <c r="BY51" s="1"/>
      <c r="BZ51" s="1"/>
      <c r="CA51" s="1"/>
      <c r="CB51" s="1"/>
      <c r="CC51" s="1"/>
      <c r="CD51" s="1"/>
      <c r="CE51" s="1"/>
      <c r="CF51" s="1"/>
      <c r="CG51" s="1"/>
      <c r="CH51" s="1"/>
      <c r="CI51" s="1"/>
      <c r="CJ51" s="1"/>
      <c r="CK51" s="1"/>
      <c r="CL51" s="1"/>
      <c r="CM51" s="1"/>
      <c r="CN51" s="1"/>
      <c r="CO51" s="1"/>
      <c r="CP51" s="1"/>
      <c r="CQ51" s="1"/>
      <c r="CR51" s="1"/>
      <c r="CS51" s="1"/>
      <c r="CT51" s="1"/>
      <c r="CU51" s="1"/>
      <c r="CV51" s="1"/>
      <c r="CW51" s="1"/>
      <c r="CX51" s="1"/>
      <c r="CY51" s="1"/>
      <c r="CZ51" s="1"/>
      <c r="DA51" s="1"/>
      <c r="DB51" s="1"/>
      <c r="DC51" s="1"/>
      <c r="DD51" s="1"/>
      <c r="DE51" s="1"/>
      <c r="DF51" s="1"/>
      <c r="DG51" s="1"/>
      <c r="DH51" s="1"/>
      <c r="DI51" s="1"/>
      <c r="DJ51" s="1"/>
      <c r="DK51" s="1"/>
      <c r="DL51" s="1"/>
      <c r="DM51" s="1"/>
      <c r="DN51" s="1"/>
      <c r="DO51" s="1"/>
      <c r="DP51" s="1"/>
      <c r="DQ51" s="1"/>
      <c r="DR51" s="1"/>
      <c r="DS51" s="1"/>
      <c r="DT51" s="1"/>
      <c r="DU51" s="1"/>
      <c r="DV51" s="1"/>
      <c r="DW51" s="1"/>
      <c r="DX51" s="1"/>
      <c r="DY51" s="1"/>
      <c r="DZ51" s="1"/>
      <c r="EA51" s="1"/>
      <c r="EB51" s="1"/>
      <c r="EC51" s="1"/>
      <c r="ED51" s="1"/>
      <c r="EE51" s="1"/>
      <c r="EF51" s="1"/>
    </row>
    <row r="52" spans="1:136" s="2" customFormat="1" x14ac:dyDescent="0.2">
      <c r="A52" s="1"/>
      <c r="L52" s="1"/>
      <c r="M52" s="1"/>
      <c r="N52" s="1"/>
      <c r="O52" s="1"/>
      <c r="P52" s="1"/>
      <c r="Q52" s="1"/>
      <c r="R52" s="1"/>
      <c r="S52" s="1"/>
      <c r="T52" s="1"/>
      <c r="U52" s="1"/>
      <c r="V52" s="1"/>
      <c r="W52" s="1"/>
      <c r="X52" s="1"/>
      <c r="Y52" s="1"/>
      <c r="Z52" s="1"/>
      <c r="AA52" s="1"/>
      <c r="AB52" s="1"/>
      <c r="AC52" s="1"/>
      <c r="AD52" s="1"/>
      <c r="AE52" s="1"/>
      <c r="AF52" s="1"/>
      <c r="AG52" s="1"/>
      <c r="AH52" s="1"/>
      <c r="AI52" s="1"/>
      <c r="AJ52" s="1"/>
      <c r="AK52" s="1"/>
      <c r="AL52" s="1"/>
      <c r="AM52" s="1"/>
      <c r="AN52" s="1"/>
      <c r="AO52" s="1"/>
      <c r="AP52" s="1"/>
      <c r="AQ52" s="1"/>
      <c r="AR52" s="1"/>
      <c r="AS52" s="1"/>
      <c r="AT52" s="1"/>
      <c r="AU52" s="1"/>
      <c r="AV52" s="1"/>
      <c r="AW52" s="1"/>
      <c r="AX52" s="1"/>
      <c r="AY52" s="1"/>
      <c r="AZ52" s="1"/>
      <c r="BA52" s="1"/>
      <c r="BB52" s="1"/>
      <c r="BC52" s="1"/>
      <c r="BD52" s="1"/>
      <c r="BE52" s="1"/>
      <c r="BF52" s="1"/>
      <c r="BG52" s="1"/>
      <c r="BH52" s="1"/>
      <c r="BI52" s="1"/>
      <c r="BJ52" s="1"/>
      <c r="BK52" s="1"/>
      <c r="BL52" s="1"/>
      <c r="BM52" s="1"/>
      <c r="BN52" s="1"/>
      <c r="BO52" s="1"/>
      <c r="BP52" s="1"/>
      <c r="BQ52" s="1"/>
      <c r="BR52" s="1"/>
      <c r="BS52" s="1"/>
      <c r="BT52" s="1"/>
      <c r="BU52" s="1"/>
      <c r="BV52" s="1"/>
      <c r="BW52" s="1"/>
      <c r="BX52" s="1"/>
      <c r="BY52" s="1"/>
      <c r="BZ52" s="1"/>
      <c r="CA52" s="1"/>
      <c r="CB52" s="1"/>
      <c r="CC52" s="1"/>
      <c r="CD52" s="1"/>
      <c r="CE52" s="1"/>
      <c r="CF52" s="1"/>
      <c r="CG52" s="1"/>
      <c r="CH52" s="1"/>
      <c r="CI52" s="1"/>
      <c r="CJ52" s="1"/>
      <c r="CK52" s="1"/>
      <c r="CL52" s="1"/>
      <c r="CM52" s="1"/>
      <c r="CN52" s="1"/>
      <c r="CO52" s="1"/>
      <c r="CP52" s="1"/>
      <c r="CQ52" s="1"/>
      <c r="CR52" s="1"/>
      <c r="CS52" s="1"/>
      <c r="CT52" s="1"/>
      <c r="CU52" s="1"/>
      <c r="CV52" s="1"/>
      <c r="CW52" s="1"/>
      <c r="CX52" s="1"/>
      <c r="CY52" s="1"/>
      <c r="CZ52" s="1"/>
      <c r="DA52" s="1"/>
      <c r="DB52" s="1"/>
      <c r="DC52" s="1"/>
      <c r="DD52" s="1"/>
      <c r="DE52" s="1"/>
      <c r="DF52" s="1"/>
      <c r="DG52" s="1"/>
      <c r="DH52" s="1"/>
      <c r="DI52" s="1"/>
      <c r="DJ52" s="1"/>
      <c r="DK52" s="1"/>
      <c r="DL52" s="1"/>
      <c r="DM52" s="1"/>
      <c r="DN52" s="1"/>
      <c r="DO52" s="1"/>
      <c r="DP52" s="1"/>
      <c r="DQ52" s="1"/>
      <c r="DR52" s="1"/>
      <c r="DS52" s="1"/>
      <c r="DT52" s="1"/>
      <c r="DU52" s="1"/>
      <c r="DV52" s="1"/>
      <c r="DW52" s="1"/>
      <c r="DX52" s="1"/>
      <c r="DY52" s="1"/>
      <c r="DZ52" s="1"/>
      <c r="EA52" s="1"/>
      <c r="EB52" s="1"/>
      <c r="EC52" s="1"/>
      <c r="ED52" s="1"/>
      <c r="EE52" s="1"/>
      <c r="EF52" s="1"/>
    </row>
    <row r="53" spans="1:136" s="2" customFormat="1" x14ac:dyDescent="0.2">
      <c r="A53" s="1"/>
      <c r="L53" s="1"/>
      <c r="M53" s="1"/>
      <c r="N53" s="1"/>
      <c r="O53" s="1"/>
      <c r="P53" s="1"/>
      <c r="Q53" s="1"/>
      <c r="R53" s="1"/>
      <c r="S53" s="1"/>
      <c r="T53" s="1"/>
      <c r="U53" s="1"/>
      <c r="V53" s="1"/>
      <c r="W53" s="1"/>
      <c r="X53" s="1"/>
      <c r="Y53" s="1"/>
      <c r="Z53" s="1"/>
      <c r="AA53" s="1"/>
      <c r="AB53" s="1"/>
      <c r="AC53" s="1"/>
      <c r="AD53" s="1"/>
      <c r="AE53" s="1"/>
      <c r="AF53" s="1"/>
      <c r="AG53" s="1"/>
      <c r="AH53" s="1"/>
      <c r="AI53" s="1"/>
      <c r="AJ53" s="1"/>
      <c r="AK53" s="1"/>
      <c r="AL53" s="1"/>
      <c r="AM53" s="1"/>
      <c r="AN53" s="1"/>
      <c r="AO53" s="1"/>
      <c r="AP53" s="1"/>
      <c r="AQ53" s="1"/>
      <c r="AR53" s="1"/>
      <c r="AS53" s="1"/>
      <c r="AT53" s="1"/>
      <c r="AU53" s="1"/>
      <c r="AV53" s="1"/>
      <c r="AW53" s="1"/>
      <c r="AX53" s="1"/>
      <c r="AY53" s="1"/>
      <c r="AZ53" s="1"/>
      <c r="BA53" s="1"/>
      <c r="BB53" s="1"/>
      <c r="BC53" s="1"/>
      <c r="BD53" s="1"/>
      <c r="BE53" s="1"/>
      <c r="BF53" s="1"/>
      <c r="BG53" s="1"/>
      <c r="BH53" s="1"/>
      <c r="BI53" s="1"/>
      <c r="BJ53" s="1"/>
      <c r="BK53" s="1"/>
      <c r="BL53" s="1"/>
      <c r="BM53" s="1"/>
      <c r="BN53" s="1"/>
      <c r="BO53" s="1"/>
      <c r="BP53" s="1"/>
      <c r="BQ53" s="1"/>
      <c r="BR53" s="1"/>
      <c r="BS53" s="1"/>
      <c r="BT53" s="1"/>
      <c r="BU53" s="1"/>
      <c r="BV53" s="1"/>
      <c r="BW53" s="1"/>
      <c r="BX53" s="1"/>
      <c r="BY53" s="1"/>
      <c r="BZ53" s="1"/>
      <c r="CA53" s="1"/>
      <c r="CB53" s="1"/>
      <c r="CC53" s="1"/>
      <c r="CD53" s="1"/>
      <c r="CE53" s="1"/>
      <c r="CF53" s="1"/>
      <c r="CG53" s="1"/>
      <c r="CH53" s="1"/>
      <c r="CI53" s="1"/>
      <c r="CJ53" s="1"/>
      <c r="CK53" s="1"/>
      <c r="CL53" s="1"/>
      <c r="CM53" s="1"/>
      <c r="CN53" s="1"/>
      <c r="CO53" s="1"/>
      <c r="CP53" s="1"/>
      <c r="CQ53" s="1"/>
      <c r="CR53" s="1"/>
      <c r="CS53" s="1"/>
      <c r="CT53" s="1"/>
      <c r="CU53" s="1"/>
      <c r="CV53" s="1"/>
      <c r="CW53" s="1"/>
      <c r="CX53" s="1"/>
      <c r="CY53" s="1"/>
      <c r="CZ53" s="1"/>
      <c r="DA53" s="1"/>
      <c r="DB53" s="1"/>
      <c r="DC53" s="1"/>
      <c r="DD53" s="1"/>
      <c r="DE53" s="1"/>
      <c r="DF53" s="1"/>
      <c r="DG53" s="1"/>
      <c r="DH53" s="1"/>
      <c r="DI53" s="1"/>
      <c r="DJ53" s="1"/>
      <c r="DK53" s="1"/>
      <c r="DL53" s="1"/>
      <c r="DM53" s="1"/>
      <c r="DN53" s="1"/>
      <c r="DO53" s="1"/>
      <c r="DP53" s="1"/>
      <c r="DQ53" s="1"/>
      <c r="DR53" s="1"/>
      <c r="DS53" s="1"/>
      <c r="DT53" s="1"/>
      <c r="DU53" s="1"/>
      <c r="DV53" s="1"/>
      <c r="DW53" s="1"/>
      <c r="DX53" s="1"/>
      <c r="DY53" s="1"/>
      <c r="DZ53" s="1"/>
      <c r="EA53" s="1"/>
      <c r="EB53" s="1"/>
      <c r="EC53" s="1"/>
      <c r="ED53" s="1"/>
      <c r="EE53" s="1"/>
      <c r="EF53" s="1"/>
    </row>
    <row r="54" spans="1:136" s="2" customFormat="1" x14ac:dyDescent="0.2">
      <c r="A54" s="1"/>
      <c r="L54" s="1"/>
      <c r="M54" s="1"/>
      <c r="N54" s="1"/>
      <c r="O54" s="1"/>
      <c r="P54" s="1"/>
      <c r="Q54" s="1"/>
      <c r="R54" s="1"/>
      <c r="S54" s="1"/>
      <c r="T54" s="1"/>
      <c r="U54" s="1"/>
      <c r="V54" s="1"/>
      <c r="W54" s="1"/>
      <c r="X54" s="1"/>
      <c r="Y54" s="1"/>
      <c r="Z54" s="1"/>
      <c r="AA54" s="1"/>
      <c r="AB54" s="1"/>
      <c r="AC54" s="1"/>
      <c r="AD54" s="1"/>
      <c r="AE54" s="1"/>
      <c r="AF54" s="1"/>
      <c r="AG54" s="1"/>
      <c r="AH54" s="1"/>
      <c r="AI54" s="1"/>
      <c r="AJ54" s="1"/>
      <c r="AK54" s="1"/>
      <c r="AL54" s="1"/>
      <c r="AM54" s="1"/>
      <c r="AN54" s="1"/>
      <c r="AO54" s="1"/>
      <c r="AP54" s="1"/>
      <c r="AQ54" s="1"/>
      <c r="AR54" s="1"/>
      <c r="AS54" s="1"/>
      <c r="AT54" s="1"/>
      <c r="AU54" s="1"/>
      <c r="AV54" s="1"/>
      <c r="AW54" s="1"/>
      <c r="AX54" s="1"/>
      <c r="AY54" s="1"/>
      <c r="AZ54" s="1"/>
      <c r="BA54" s="1"/>
      <c r="BB54" s="1"/>
      <c r="BC54" s="1"/>
      <c r="BD54" s="1"/>
      <c r="BE54" s="1"/>
      <c r="BF54" s="1"/>
      <c r="BG54" s="1"/>
      <c r="BH54" s="1"/>
      <c r="BI54" s="1"/>
      <c r="BJ54" s="1"/>
      <c r="BK54" s="1"/>
      <c r="BL54" s="1"/>
      <c r="BM54" s="1"/>
      <c r="BN54" s="1"/>
      <c r="BO54" s="1"/>
      <c r="BP54" s="1"/>
      <c r="BQ54" s="1"/>
      <c r="BR54" s="1"/>
      <c r="BS54" s="1"/>
      <c r="BT54" s="1"/>
      <c r="BU54" s="1"/>
      <c r="BV54" s="1"/>
      <c r="BW54" s="1"/>
      <c r="BX54" s="1"/>
      <c r="BY54" s="1"/>
      <c r="BZ54" s="1"/>
      <c r="CA54" s="1"/>
      <c r="CB54" s="1"/>
      <c r="CC54" s="1"/>
      <c r="CD54" s="1"/>
      <c r="CE54" s="1"/>
      <c r="CF54" s="1"/>
      <c r="CG54" s="1"/>
      <c r="CH54" s="1"/>
      <c r="CI54" s="1"/>
      <c r="CJ54" s="1"/>
      <c r="CK54" s="1"/>
      <c r="CL54" s="1"/>
      <c r="CM54" s="1"/>
      <c r="CN54" s="1"/>
      <c r="CO54" s="1"/>
      <c r="CP54" s="1"/>
      <c r="CQ54" s="1"/>
      <c r="CR54" s="1"/>
      <c r="CS54" s="1"/>
      <c r="CT54" s="1"/>
      <c r="CU54" s="1"/>
      <c r="CV54" s="1"/>
      <c r="CW54" s="1"/>
      <c r="CX54" s="1"/>
      <c r="CY54" s="1"/>
      <c r="CZ54" s="1"/>
      <c r="DA54" s="1"/>
      <c r="DB54" s="1"/>
      <c r="DC54" s="1"/>
      <c r="DD54" s="1"/>
      <c r="DE54" s="1"/>
      <c r="DF54" s="1"/>
      <c r="DG54" s="1"/>
      <c r="DH54" s="1"/>
      <c r="DI54" s="1"/>
      <c r="DJ54" s="1"/>
      <c r="DK54" s="1"/>
      <c r="DL54" s="1"/>
      <c r="DM54" s="1"/>
      <c r="DN54" s="1"/>
      <c r="DO54" s="1"/>
      <c r="DP54" s="1"/>
      <c r="DQ54" s="1"/>
      <c r="DR54" s="1"/>
      <c r="DS54" s="1"/>
      <c r="DT54" s="1"/>
      <c r="DU54" s="1"/>
      <c r="DV54" s="1"/>
      <c r="DW54" s="1"/>
      <c r="DX54" s="1"/>
      <c r="DY54" s="1"/>
      <c r="DZ54" s="1"/>
      <c r="EA54" s="1"/>
      <c r="EB54" s="1"/>
      <c r="EC54" s="1"/>
      <c r="ED54" s="1"/>
      <c r="EE54" s="1"/>
      <c r="EF54" s="1"/>
    </row>
    <row r="55" spans="1:136" s="2" customFormat="1" x14ac:dyDescent="0.2">
      <c r="A55" s="1"/>
      <c r="L55" s="1"/>
      <c r="M55" s="1"/>
      <c r="N55" s="1"/>
      <c r="O55" s="1"/>
      <c r="P55" s="1"/>
      <c r="Q55" s="1"/>
      <c r="R55" s="1"/>
      <c r="S55" s="1"/>
      <c r="T55" s="1"/>
      <c r="U55" s="1"/>
      <c r="V55" s="1"/>
      <c r="W55" s="1"/>
      <c r="X55" s="1"/>
      <c r="Y55" s="1"/>
      <c r="Z55" s="1"/>
      <c r="AA55" s="1"/>
      <c r="AB55" s="1"/>
      <c r="AC55" s="1"/>
      <c r="AD55" s="1"/>
      <c r="AE55" s="1"/>
      <c r="AF55" s="1"/>
      <c r="AG55" s="1"/>
      <c r="AH55" s="1"/>
      <c r="AI55" s="1"/>
      <c r="AJ55" s="1"/>
      <c r="AK55" s="1"/>
      <c r="AL55" s="1"/>
      <c r="AM55" s="1"/>
      <c r="AN55" s="1"/>
      <c r="AO55" s="1"/>
      <c r="AP55" s="1"/>
      <c r="AQ55" s="1"/>
      <c r="AR55" s="1"/>
      <c r="AS55" s="1"/>
      <c r="AT55" s="1"/>
      <c r="AU55" s="1"/>
      <c r="AV55" s="1"/>
      <c r="AW55" s="1"/>
      <c r="AX55" s="1"/>
      <c r="AY55" s="1"/>
      <c r="AZ55" s="1"/>
      <c r="BA55" s="1"/>
      <c r="BB55" s="1"/>
      <c r="BC55" s="1"/>
      <c r="BD55" s="1"/>
      <c r="BE55" s="1"/>
      <c r="BF55" s="1"/>
      <c r="BG55" s="1"/>
      <c r="BH55" s="1"/>
      <c r="BI55" s="1"/>
      <c r="BJ55" s="1"/>
      <c r="BK55" s="1"/>
      <c r="BL55" s="1"/>
      <c r="BM55" s="1"/>
      <c r="BN55" s="1"/>
      <c r="BO55" s="1"/>
      <c r="BP55" s="1"/>
      <c r="BQ55" s="1"/>
      <c r="BR55" s="1"/>
      <c r="BS55" s="1"/>
      <c r="BT55" s="1"/>
      <c r="BU55" s="1"/>
      <c r="BV55" s="1"/>
      <c r="BW55" s="1"/>
      <c r="BX55" s="1"/>
      <c r="BY55" s="1"/>
      <c r="BZ55" s="1"/>
      <c r="CA55" s="1"/>
      <c r="CB55" s="1"/>
      <c r="CC55" s="1"/>
      <c r="CD55" s="1"/>
      <c r="CE55" s="1"/>
      <c r="CF55" s="1"/>
      <c r="CG55" s="1"/>
      <c r="CH55" s="1"/>
      <c r="CI55" s="1"/>
      <c r="CJ55" s="1"/>
      <c r="CK55" s="1"/>
      <c r="CL55" s="1"/>
      <c r="CM55" s="1"/>
      <c r="CN55" s="1"/>
      <c r="CO55" s="1"/>
      <c r="CP55" s="1"/>
      <c r="CQ55" s="1"/>
      <c r="CR55" s="1"/>
      <c r="CS55" s="1"/>
      <c r="CT55" s="1"/>
      <c r="CU55" s="1"/>
      <c r="CV55" s="1"/>
      <c r="CW55" s="1"/>
      <c r="CX55" s="1"/>
      <c r="CY55" s="1"/>
      <c r="CZ55" s="1"/>
      <c r="DA55" s="1"/>
      <c r="DB55" s="1"/>
      <c r="DC55" s="1"/>
      <c r="DD55" s="1"/>
      <c r="DE55" s="1"/>
      <c r="DF55" s="1"/>
      <c r="DG55" s="1"/>
      <c r="DH55" s="1"/>
      <c r="DI55" s="1"/>
      <c r="DJ55" s="1"/>
      <c r="DK55" s="1"/>
      <c r="DL55" s="1"/>
      <c r="DM55" s="1"/>
      <c r="DN55" s="1"/>
      <c r="DO55" s="1"/>
      <c r="DP55" s="1"/>
      <c r="DQ55" s="1"/>
      <c r="DR55" s="1"/>
      <c r="DS55" s="1"/>
      <c r="DT55" s="1"/>
      <c r="DU55" s="1"/>
      <c r="DV55" s="1"/>
      <c r="DW55" s="1"/>
      <c r="DX55" s="1"/>
      <c r="DY55" s="1"/>
      <c r="DZ55" s="1"/>
      <c r="EA55" s="1"/>
      <c r="EB55" s="1"/>
      <c r="EC55" s="1"/>
      <c r="ED55" s="1"/>
      <c r="EE55" s="1"/>
      <c r="EF55" s="1"/>
    </row>
    <row r="56" spans="1:136" s="2" customFormat="1" x14ac:dyDescent="0.2">
      <c r="A56" s="1"/>
      <c r="L56" s="1"/>
      <c r="M56" s="1"/>
      <c r="N56" s="1"/>
      <c r="O56" s="1"/>
      <c r="P56" s="1"/>
      <c r="Q56" s="1"/>
      <c r="R56" s="1"/>
      <c r="S56" s="1"/>
      <c r="T56" s="1"/>
      <c r="U56" s="1"/>
      <c r="V56" s="1"/>
      <c r="W56" s="1"/>
      <c r="X56" s="1"/>
      <c r="Y56" s="1"/>
      <c r="Z56" s="1"/>
      <c r="AA56" s="1"/>
      <c r="AB56" s="1"/>
      <c r="AC56" s="1"/>
      <c r="AD56" s="1"/>
      <c r="AE56" s="1"/>
      <c r="AF56" s="1"/>
      <c r="AG56" s="1"/>
      <c r="AH56" s="1"/>
      <c r="AI56" s="1"/>
      <c r="AJ56" s="1"/>
      <c r="AK56" s="1"/>
      <c r="AL56" s="1"/>
      <c r="AM56" s="1"/>
      <c r="AN56" s="1"/>
      <c r="AO56" s="1"/>
      <c r="AP56" s="1"/>
      <c r="AQ56" s="1"/>
      <c r="AR56" s="1"/>
      <c r="AS56" s="1"/>
      <c r="AT56" s="1"/>
      <c r="AU56" s="1"/>
      <c r="AV56" s="1"/>
      <c r="AW56" s="1"/>
      <c r="AX56" s="1"/>
      <c r="AY56" s="1"/>
      <c r="AZ56" s="1"/>
      <c r="BA56" s="1"/>
      <c r="BB56" s="1"/>
      <c r="BC56" s="1"/>
      <c r="BD56" s="1"/>
      <c r="BE56" s="1"/>
      <c r="BF56" s="1"/>
      <c r="BG56" s="1"/>
      <c r="BH56" s="1"/>
      <c r="BI56" s="1"/>
      <c r="BJ56" s="1"/>
      <c r="BK56" s="1"/>
      <c r="BL56" s="1"/>
      <c r="BM56" s="1"/>
      <c r="BN56" s="1"/>
      <c r="BO56" s="1"/>
      <c r="BP56" s="1"/>
      <c r="BQ56" s="1"/>
      <c r="BR56" s="1"/>
      <c r="BS56" s="1"/>
      <c r="BT56" s="1"/>
      <c r="BU56" s="1"/>
      <c r="BV56" s="1"/>
      <c r="BW56" s="1"/>
      <c r="BX56" s="1"/>
      <c r="BY56" s="1"/>
      <c r="BZ56" s="1"/>
      <c r="CA56" s="1"/>
      <c r="CB56" s="1"/>
      <c r="CC56" s="1"/>
      <c r="CD56" s="1"/>
      <c r="CE56" s="1"/>
      <c r="CF56" s="1"/>
      <c r="CG56" s="1"/>
      <c r="CH56" s="1"/>
      <c r="CI56" s="1"/>
      <c r="CJ56" s="1"/>
      <c r="CK56" s="1"/>
      <c r="CL56" s="1"/>
      <c r="CM56" s="1"/>
      <c r="CN56" s="1"/>
      <c r="CO56" s="1"/>
      <c r="CP56" s="1"/>
      <c r="CQ56" s="1"/>
      <c r="CR56" s="1"/>
      <c r="CS56" s="1"/>
      <c r="CT56" s="1"/>
      <c r="CU56" s="1"/>
      <c r="CV56" s="1"/>
      <c r="CW56" s="1"/>
      <c r="CX56" s="1"/>
      <c r="CY56" s="1"/>
      <c r="CZ56" s="1"/>
      <c r="DA56" s="1"/>
      <c r="DB56" s="1"/>
      <c r="DC56" s="1"/>
      <c r="DD56" s="1"/>
      <c r="DE56" s="1"/>
      <c r="DF56" s="1"/>
      <c r="DG56" s="1"/>
      <c r="DH56" s="1"/>
      <c r="DI56" s="1"/>
      <c r="DJ56" s="1"/>
      <c r="DK56" s="1"/>
      <c r="DL56" s="1"/>
      <c r="DM56" s="1"/>
      <c r="DN56" s="1"/>
      <c r="DO56" s="1"/>
      <c r="DP56" s="1"/>
      <c r="DQ56" s="1"/>
      <c r="DR56" s="1"/>
      <c r="DS56" s="1"/>
      <c r="DT56" s="1"/>
      <c r="DU56" s="1"/>
      <c r="DV56" s="1"/>
      <c r="DW56" s="1"/>
      <c r="DX56" s="1"/>
      <c r="DY56" s="1"/>
      <c r="DZ56" s="1"/>
      <c r="EA56" s="1"/>
      <c r="EB56" s="1"/>
      <c r="EC56" s="1"/>
      <c r="ED56" s="1"/>
      <c r="EE56" s="1"/>
      <c r="EF56" s="1"/>
    </row>
    <row r="57" spans="1:136" s="2" customFormat="1" x14ac:dyDescent="0.2">
      <c r="A57" s="1"/>
      <c r="L57" s="1"/>
      <c r="M57" s="1"/>
      <c r="N57" s="1"/>
      <c r="O57" s="1"/>
      <c r="P57" s="1"/>
      <c r="Q57" s="1"/>
      <c r="R57" s="1"/>
      <c r="S57" s="1"/>
      <c r="T57" s="1"/>
      <c r="U57" s="1"/>
      <c r="V57" s="1"/>
      <c r="W57" s="1"/>
      <c r="X57" s="1"/>
      <c r="Y57" s="1"/>
      <c r="Z57" s="1"/>
      <c r="AA57" s="1"/>
      <c r="AB57" s="1"/>
      <c r="AC57" s="1"/>
      <c r="AD57" s="1"/>
      <c r="AE57" s="1"/>
      <c r="AF57" s="1"/>
      <c r="AG57" s="1"/>
      <c r="AH57" s="1"/>
      <c r="AI57" s="1"/>
      <c r="AJ57" s="1"/>
      <c r="AK57" s="1"/>
      <c r="AL57" s="1"/>
      <c r="AM57" s="1"/>
      <c r="AN57" s="1"/>
      <c r="AO57" s="1"/>
      <c r="AP57" s="1"/>
      <c r="AQ57" s="1"/>
      <c r="AR57" s="1"/>
      <c r="AS57" s="1"/>
      <c r="AT57" s="1"/>
      <c r="AU57" s="1"/>
      <c r="AV57" s="1"/>
      <c r="AW57" s="1"/>
      <c r="AX57" s="1"/>
      <c r="AY57" s="1"/>
      <c r="AZ57" s="1"/>
      <c r="BA57" s="1"/>
      <c r="BB57" s="1"/>
      <c r="BC57" s="1"/>
      <c r="BD57" s="1"/>
      <c r="BE57" s="1"/>
      <c r="BF57" s="1"/>
      <c r="BG57" s="1"/>
      <c r="BH57" s="1"/>
      <c r="BI57" s="1"/>
      <c r="BJ57" s="1"/>
      <c r="BK57" s="1"/>
      <c r="BL57" s="1"/>
      <c r="BM57" s="1"/>
      <c r="BN57" s="1"/>
      <c r="BO57" s="1"/>
      <c r="BP57" s="1"/>
      <c r="BQ57" s="1"/>
      <c r="BR57" s="1"/>
      <c r="BS57" s="1"/>
      <c r="BT57" s="1"/>
      <c r="BU57" s="1"/>
      <c r="BV57" s="1"/>
      <c r="BW57" s="1"/>
      <c r="BX57" s="1"/>
      <c r="BY57" s="1"/>
      <c r="BZ57" s="1"/>
      <c r="CA57" s="1"/>
      <c r="CB57" s="1"/>
      <c r="CC57" s="1"/>
      <c r="CD57" s="1"/>
      <c r="CE57" s="1"/>
      <c r="CF57" s="1"/>
      <c r="CG57" s="1"/>
      <c r="CH57" s="1"/>
      <c r="CI57" s="1"/>
      <c r="CJ57" s="1"/>
      <c r="CK57" s="1"/>
      <c r="CL57" s="1"/>
      <c r="CM57" s="1"/>
      <c r="CN57" s="1"/>
      <c r="CO57" s="1"/>
      <c r="CP57" s="1"/>
      <c r="CQ57" s="1"/>
      <c r="CR57" s="1"/>
      <c r="CS57" s="1"/>
      <c r="CT57" s="1"/>
      <c r="CU57" s="1"/>
      <c r="CV57" s="1"/>
      <c r="CW57" s="1"/>
      <c r="CX57" s="1"/>
      <c r="CY57" s="1"/>
      <c r="CZ57" s="1"/>
      <c r="DA57" s="1"/>
      <c r="DB57" s="1"/>
      <c r="DC57" s="1"/>
      <c r="DD57" s="1"/>
      <c r="DE57" s="1"/>
      <c r="DF57" s="1"/>
      <c r="DG57" s="1"/>
      <c r="DH57" s="1"/>
      <c r="DI57" s="1"/>
      <c r="DJ57" s="1"/>
      <c r="DK57" s="1"/>
      <c r="DL57" s="1"/>
      <c r="DM57" s="1"/>
      <c r="DN57" s="1"/>
      <c r="DO57" s="1"/>
      <c r="DP57" s="1"/>
      <c r="DQ57" s="1"/>
      <c r="DR57" s="1"/>
      <c r="DS57" s="1"/>
      <c r="DT57" s="1"/>
      <c r="DU57" s="1"/>
      <c r="DV57" s="1"/>
      <c r="DW57" s="1"/>
      <c r="DX57" s="1"/>
      <c r="DY57" s="1"/>
      <c r="DZ57" s="1"/>
      <c r="EA57" s="1"/>
      <c r="EB57" s="1"/>
      <c r="EC57" s="1"/>
      <c r="ED57" s="1"/>
      <c r="EE57" s="1"/>
      <c r="EF57" s="1"/>
    </row>
    <row r="58" spans="1:136" s="2" customFormat="1" x14ac:dyDescent="0.2">
      <c r="A58" s="1"/>
      <c r="L58" s="1"/>
      <c r="M58" s="1"/>
      <c r="N58" s="1"/>
      <c r="O58" s="1"/>
      <c r="P58" s="1"/>
      <c r="Q58" s="1"/>
      <c r="R58" s="1"/>
      <c r="S58" s="1"/>
      <c r="T58" s="1"/>
      <c r="U58" s="1"/>
      <c r="V58" s="1"/>
      <c r="W58" s="1"/>
      <c r="X58" s="1"/>
      <c r="Y58" s="1"/>
      <c r="Z58" s="1"/>
      <c r="AA58" s="1"/>
      <c r="AB58" s="1"/>
      <c r="AC58" s="1"/>
      <c r="AD58" s="1"/>
      <c r="AE58" s="1"/>
      <c r="AF58" s="1"/>
      <c r="AG58" s="1"/>
      <c r="AH58" s="1"/>
      <c r="AI58" s="1"/>
      <c r="AJ58" s="1"/>
      <c r="AK58" s="1"/>
      <c r="AL58" s="1"/>
      <c r="AM58" s="1"/>
      <c r="AN58" s="1"/>
      <c r="AO58" s="1"/>
      <c r="AP58" s="1"/>
      <c r="AQ58" s="1"/>
      <c r="AR58" s="1"/>
      <c r="AS58" s="1"/>
      <c r="AT58" s="1"/>
      <c r="AU58" s="1"/>
      <c r="AV58" s="1"/>
      <c r="AW58" s="1"/>
      <c r="AX58" s="1"/>
      <c r="AY58" s="1"/>
      <c r="AZ58" s="1"/>
      <c r="BA58" s="1"/>
      <c r="BB58" s="1"/>
      <c r="BC58" s="1"/>
      <c r="BD58" s="1"/>
      <c r="BE58" s="1"/>
      <c r="BF58" s="1"/>
      <c r="BG58" s="1"/>
      <c r="BH58" s="1"/>
      <c r="BI58" s="1"/>
      <c r="BJ58" s="1"/>
      <c r="BK58" s="1"/>
      <c r="BL58" s="1"/>
      <c r="BM58" s="1"/>
      <c r="BN58" s="1"/>
      <c r="BO58" s="1"/>
      <c r="BP58" s="1"/>
      <c r="BQ58" s="1"/>
      <c r="BR58" s="1"/>
      <c r="BS58" s="1"/>
      <c r="BT58" s="1"/>
      <c r="BU58" s="1"/>
      <c r="BV58" s="1"/>
      <c r="BW58" s="1"/>
      <c r="BX58" s="1"/>
      <c r="BY58" s="1"/>
      <c r="BZ58" s="1"/>
      <c r="CA58" s="1"/>
      <c r="CB58" s="1"/>
      <c r="CC58" s="1"/>
      <c r="CD58" s="1"/>
      <c r="CE58" s="1"/>
      <c r="CF58" s="1"/>
      <c r="CG58" s="1"/>
      <c r="CH58" s="1"/>
      <c r="CI58" s="1"/>
      <c r="CJ58" s="1"/>
      <c r="CK58" s="1"/>
      <c r="CL58" s="1"/>
      <c r="CM58" s="1"/>
      <c r="CN58" s="1"/>
      <c r="CO58" s="1"/>
      <c r="CP58" s="1"/>
      <c r="CQ58" s="1"/>
      <c r="CR58" s="1"/>
      <c r="CS58" s="1"/>
      <c r="CT58" s="1"/>
      <c r="CU58" s="1"/>
      <c r="CV58" s="1"/>
      <c r="CW58" s="1"/>
      <c r="CX58" s="1"/>
      <c r="CY58" s="1"/>
      <c r="CZ58" s="1"/>
      <c r="DA58" s="1"/>
      <c r="DB58" s="1"/>
      <c r="DC58" s="1"/>
      <c r="DD58" s="1"/>
      <c r="DE58" s="1"/>
      <c r="DF58" s="1"/>
      <c r="DG58" s="1"/>
      <c r="DH58" s="1"/>
      <c r="DI58" s="1"/>
      <c r="DJ58" s="1"/>
      <c r="DK58" s="1"/>
      <c r="DL58" s="1"/>
      <c r="DM58" s="1"/>
      <c r="DN58" s="1"/>
      <c r="DO58" s="1"/>
      <c r="DP58" s="1"/>
      <c r="DQ58" s="1"/>
      <c r="DR58" s="1"/>
      <c r="DS58" s="1"/>
      <c r="DT58" s="1"/>
      <c r="DU58" s="1"/>
      <c r="DV58" s="1"/>
      <c r="DW58" s="1"/>
      <c r="DX58" s="1"/>
      <c r="DY58" s="1"/>
      <c r="DZ58" s="1"/>
      <c r="EA58" s="1"/>
      <c r="EB58" s="1"/>
      <c r="EC58" s="1"/>
      <c r="ED58" s="1"/>
      <c r="EE58" s="1"/>
      <c r="EF58" s="1"/>
    </row>
    <row r="59" spans="1:136" s="2" customFormat="1" x14ac:dyDescent="0.2">
      <c r="A59" s="1"/>
      <c r="L59" s="1"/>
      <c r="M59" s="1"/>
      <c r="N59" s="1"/>
      <c r="O59" s="1"/>
      <c r="P59" s="1"/>
      <c r="Q59" s="1"/>
      <c r="R59" s="1"/>
      <c r="S59" s="1"/>
      <c r="T59" s="1"/>
      <c r="U59" s="1"/>
      <c r="V59" s="1"/>
      <c r="W59" s="1"/>
      <c r="X59" s="1"/>
      <c r="Y59" s="1"/>
      <c r="Z59" s="1"/>
      <c r="AA59" s="1"/>
      <c r="AB59" s="1"/>
      <c r="AC59" s="1"/>
      <c r="AD59" s="1"/>
      <c r="AE59" s="1"/>
      <c r="AF59" s="1"/>
      <c r="AG59" s="1"/>
      <c r="AH59" s="1"/>
      <c r="AI59" s="1"/>
      <c r="AJ59" s="1"/>
      <c r="AK59" s="1"/>
      <c r="AL59" s="1"/>
      <c r="AM59" s="1"/>
      <c r="AN59" s="1"/>
      <c r="AO59" s="1"/>
      <c r="AP59" s="1"/>
      <c r="AQ59" s="1"/>
      <c r="AR59" s="1"/>
      <c r="AS59" s="1"/>
      <c r="AT59" s="1"/>
      <c r="AU59" s="1"/>
      <c r="AV59" s="1"/>
      <c r="AW59" s="1"/>
      <c r="AX59" s="1"/>
      <c r="AY59" s="1"/>
      <c r="AZ59" s="1"/>
      <c r="BA59" s="1"/>
      <c r="BB59" s="1"/>
      <c r="BC59" s="1"/>
      <c r="BD59" s="1"/>
      <c r="BE59" s="1"/>
      <c r="BF59" s="1"/>
      <c r="BG59" s="1"/>
      <c r="BH59" s="1"/>
      <c r="BI59" s="1"/>
      <c r="BJ59" s="1"/>
      <c r="BK59" s="1"/>
      <c r="BL59" s="1"/>
      <c r="BM59" s="1"/>
      <c r="BN59" s="1"/>
      <c r="BO59" s="1"/>
      <c r="BP59" s="1"/>
      <c r="BQ59" s="1"/>
      <c r="BR59" s="1"/>
      <c r="BS59" s="1"/>
      <c r="BT59" s="1"/>
      <c r="BU59" s="1"/>
      <c r="BV59" s="1"/>
      <c r="BW59" s="1"/>
      <c r="BX59" s="1"/>
      <c r="BY59" s="1"/>
      <c r="BZ59" s="1"/>
      <c r="CA59" s="1"/>
      <c r="CB59" s="1"/>
      <c r="CC59" s="1"/>
      <c r="CD59" s="1"/>
      <c r="CE59" s="1"/>
      <c r="CF59" s="1"/>
      <c r="CG59" s="1"/>
      <c r="CH59" s="1"/>
      <c r="CI59" s="1"/>
      <c r="CJ59" s="1"/>
      <c r="CK59" s="1"/>
      <c r="CL59" s="1"/>
      <c r="CM59" s="1"/>
      <c r="CN59" s="1"/>
      <c r="CO59" s="1"/>
      <c r="CP59" s="1"/>
      <c r="CQ59" s="1"/>
      <c r="CR59" s="1"/>
      <c r="CS59" s="1"/>
      <c r="CT59" s="1"/>
      <c r="CU59" s="1"/>
      <c r="CV59" s="1"/>
      <c r="CW59" s="1"/>
      <c r="CX59" s="1"/>
      <c r="CY59" s="1"/>
      <c r="CZ59" s="1"/>
      <c r="DA59" s="1"/>
      <c r="DB59" s="1"/>
      <c r="DC59" s="1"/>
      <c r="DD59" s="1"/>
      <c r="DE59" s="1"/>
      <c r="DF59" s="1"/>
      <c r="DG59" s="1"/>
      <c r="DH59" s="1"/>
      <c r="DI59" s="1"/>
      <c r="DJ59" s="1"/>
      <c r="DK59" s="1"/>
      <c r="DL59" s="1"/>
      <c r="DM59" s="1"/>
      <c r="DN59" s="1"/>
      <c r="DO59" s="1"/>
      <c r="DP59" s="1"/>
      <c r="DQ59" s="1"/>
      <c r="DR59" s="1"/>
      <c r="DS59" s="1"/>
      <c r="DT59" s="1"/>
      <c r="DU59" s="1"/>
      <c r="DV59" s="1"/>
      <c r="DW59" s="1"/>
      <c r="DX59" s="1"/>
      <c r="DY59" s="1"/>
      <c r="DZ59" s="1"/>
      <c r="EA59" s="1"/>
      <c r="EB59" s="1"/>
      <c r="EC59" s="1"/>
      <c r="ED59" s="1"/>
      <c r="EE59" s="1"/>
      <c r="EF59" s="1"/>
    </row>
    <row r="60" spans="1:136" s="2" customFormat="1" x14ac:dyDescent="0.2">
      <c r="A60" s="1"/>
      <c r="L60" s="1"/>
      <c r="M60" s="1"/>
      <c r="N60" s="1"/>
      <c r="O60" s="1"/>
      <c r="P60" s="1"/>
      <c r="Q60" s="1"/>
      <c r="R60" s="1"/>
      <c r="S60" s="1"/>
      <c r="T60" s="1"/>
      <c r="U60" s="1"/>
      <c r="V60" s="1"/>
      <c r="W60" s="1"/>
      <c r="X60" s="1"/>
      <c r="Y60" s="1"/>
      <c r="Z60" s="1"/>
      <c r="AA60" s="1"/>
      <c r="AB60" s="1"/>
      <c r="AC60" s="1"/>
      <c r="AD60" s="1"/>
      <c r="AE60" s="1"/>
      <c r="AF60" s="1"/>
      <c r="AG60" s="1"/>
      <c r="AH60" s="1"/>
      <c r="AI60" s="1"/>
      <c r="AJ60" s="1"/>
      <c r="AK60" s="1"/>
      <c r="AL60" s="1"/>
      <c r="AM60" s="1"/>
      <c r="AN60" s="1"/>
      <c r="AO60" s="1"/>
      <c r="AP60" s="1"/>
      <c r="AQ60" s="1"/>
      <c r="AR60" s="1"/>
      <c r="AS60" s="1"/>
      <c r="AT60" s="1"/>
      <c r="AU60" s="1"/>
      <c r="AV60" s="1"/>
      <c r="AW60" s="1"/>
      <c r="AX60" s="1"/>
      <c r="AY60" s="1"/>
      <c r="AZ60" s="1"/>
      <c r="BA60" s="1"/>
      <c r="BB60" s="1"/>
      <c r="BC60" s="1"/>
      <c r="BD60" s="1"/>
      <c r="BE60" s="1"/>
      <c r="BF60" s="1"/>
      <c r="BG60" s="1"/>
      <c r="BH60" s="1"/>
      <c r="BI60" s="1"/>
      <c r="BJ60" s="1"/>
      <c r="BK60" s="1"/>
      <c r="BL60" s="1"/>
      <c r="BM60" s="1"/>
      <c r="BN60" s="1"/>
      <c r="BO60" s="1"/>
      <c r="BP60" s="1"/>
      <c r="BQ60" s="1"/>
      <c r="BR60" s="1"/>
      <c r="BS60" s="1"/>
      <c r="BT60" s="1"/>
      <c r="BU60" s="1"/>
      <c r="BV60" s="1"/>
      <c r="BW60" s="1"/>
      <c r="BX60" s="1"/>
      <c r="BY60" s="1"/>
      <c r="BZ60" s="1"/>
      <c r="CA60" s="1"/>
      <c r="CB60" s="1"/>
      <c r="CC60" s="1"/>
      <c r="CD60" s="1"/>
      <c r="CE60" s="1"/>
      <c r="CF60" s="1"/>
      <c r="CG60" s="1"/>
      <c r="CH60" s="1"/>
      <c r="CI60" s="1"/>
      <c r="CJ60" s="1"/>
      <c r="CK60" s="1"/>
      <c r="CL60" s="1"/>
      <c r="CM60" s="1"/>
      <c r="CN60" s="1"/>
      <c r="CO60" s="1"/>
      <c r="CP60" s="1"/>
      <c r="CQ60" s="1"/>
      <c r="CR60" s="1"/>
      <c r="CS60" s="1"/>
      <c r="CT60" s="1"/>
      <c r="CU60" s="1"/>
      <c r="CV60" s="1"/>
      <c r="CW60" s="1"/>
      <c r="CX60" s="1"/>
      <c r="CY60" s="1"/>
      <c r="CZ60" s="1"/>
      <c r="DA60" s="1"/>
      <c r="DB60" s="1"/>
      <c r="DC60" s="1"/>
      <c r="DD60" s="1"/>
      <c r="DE60" s="1"/>
      <c r="DF60" s="1"/>
      <c r="DG60" s="1"/>
      <c r="DH60" s="1"/>
      <c r="DI60" s="1"/>
      <c r="DJ60" s="1"/>
      <c r="DK60" s="1"/>
      <c r="DL60" s="1"/>
      <c r="DM60" s="1"/>
      <c r="DN60" s="1"/>
      <c r="DO60" s="1"/>
      <c r="DP60" s="1"/>
      <c r="DQ60" s="1"/>
      <c r="DR60" s="1"/>
      <c r="DS60" s="1"/>
      <c r="DT60" s="1"/>
      <c r="DU60" s="1"/>
      <c r="DV60" s="1"/>
      <c r="DW60" s="1"/>
      <c r="DX60" s="1"/>
      <c r="DY60" s="1"/>
      <c r="DZ60" s="1"/>
      <c r="EA60" s="1"/>
      <c r="EB60" s="1"/>
      <c r="EC60" s="1"/>
      <c r="ED60" s="1"/>
      <c r="EE60" s="1"/>
      <c r="EF60" s="1"/>
    </row>
    <row r="61" spans="1:136" s="2" customFormat="1" x14ac:dyDescent="0.2">
      <c r="A61" s="1"/>
      <c r="L61" s="1"/>
      <c r="M61" s="1"/>
      <c r="N61" s="1"/>
      <c r="O61" s="1"/>
      <c r="P61" s="1"/>
      <c r="Q61" s="1"/>
      <c r="R61" s="1"/>
      <c r="S61" s="1"/>
      <c r="T61" s="1"/>
      <c r="U61" s="1"/>
      <c r="V61" s="1"/>
      <c r="W61" s="1"/>
      <c r="X61" s="1"/>
      <c r="Y61" s="1"/>
      <c r="Z61" s="1"/>
      <c r="AA61" s="1"/>
      <c r="AB61" s="1"/>
      <c r="AC61" s="1"/>
      <c r="AD61" s="1"/>
      <c r="AE61" s="1"/>
      <c r="AF61" s="1"/>
      <c r="AG61" s="1"/>
      <c r="AH61" s="1"/>
      <c r="AI61" s="1"/>
      <c r="AJ61" s="1"/>
      <c r="AK61" s="1"/>
      <c r="AL61" s="1"/>
      <c r="AM61" s="1"/>
      <c r="AN61" s="1"/>
      <c r="AO61" s="1"/>
      <c r="AP61" s="1"/>
      <c r="AQ61" s="1"/>
      <c r="AR61" s="1"/>
      <c r="AS61" s="1"/>
      <c r="AT61" s="1"/>
      <c r="AU61" s="1"/>
      <c r="AV61" s="1"/>
      <c r="AW61" s="1"/>
      <c r="AX61" s="1"/>
      <c r="AY61" s="1"/>
      <c r="AZ61" s="1"/>
      <c r="BA61" s="1"/>
      <c r="BB61" s="1"/>
      <c r="BC61" s="1"/>
      <c r="BD61" s="1"/>
      <c r="BE61" s="1"/>
      <c r="BF61" s="1"/>
      <c r="BG61" s="1"/>
      <c r="BH61" s="1"/>
      <c r="BI61" s="1"/>
      <c r="BJ61" s="1"/>
      <c r="BK61" s="1"/>
      <c r="BL61" s="1"/>
      <c r="BM61" s="1"/>
      <c r="BN61" s="1"/>
      <c r="BO61" s="1"/>
      <c r="BP61" s="1"/>
      <c r="BQ61" s="1"/>
      <c r="BR61" s="1"/>
      <c r="BS61" s="1"/>
      <c r="BT61" s="1"/>
      <c r="BU61" s="1"/>
      <c r="BV61" s="1"/>
      <c r="BW61" s="1"/>
      <c r="BX61" s="1"/>
      <c r="BY61" s="1"/>
      <c r="BZ61" s="1"/>
      <c r="CA61" s="1"/>
      <c r="CB61" s="1"/>
      <c r="CC61" s="1"/>
      <c r="CD61" s="1"/>
      <c r="CE61" s="1"/>
      <c r="CF61" s="1"/>
      <c r="CG61" s="1"/>
      <c r="CH61" s="1"/>
      <c r="CI61" s="1"/>
      <c r="CJ61" s="1"/>
      <c r="CK61" s="1"/>
      <c r="CL61" s="1"/>
      <c r="CM61" s="1"/>
      <c r="CN61" s="1"/>
      <c r="CO61" s="1"/>
      <c r="CP61" s="1"/>
      <c r="CQ61" s="1"/>
      <c r="CR61" s="1"/>
      <c r="CS61" s="1"/>
      <c r="CT61" s="1"/>
      <c r="CU61" s="1"/>
      <c r="CV61" s="1"/>
      <c r="CW61" s="1"/>
      <c r="CX61" s="1"/>
      <c r="CY61" s="1"/>
      <c r="CZ61" s="1"/>
      <c r="DA61" s="1"/>
      <c r="DB61" s="1"/>
      <c r="DC61" s="1"/>
      <c r="DD61" s="1"/>
      <c r="DE61" s="1"/>
      <c r="DF61" s="1"/>
      <c r="DG61" s="1"/>
      <c r="DH61" s="1"/>
      <c r="DI61" s="1"/>
      <c r="DJ61" s="1"/>
      <c r="DK61" s="1"/>
      <c r="DL61" s="1"/>
      <c r="DM61" s="1"/>
      <c r="DN61" s="1"/>
      <c r="DO61" s="1"/>
      <c r="DP61" s="1"/>
      <c r="DQ61" s="1"/>
      <c r="DR61" s="1"/>
      <c r="DS61" s="1"/>
      <c r="DT61" s="1"/>
      <c r="DU61" s="1"/>
      <c r="DV61" s="1"/>
      <c r="DW61" s="1"/>
      <c r="DX61" s="1"/>
      <c r="DY61" s="1"/>
      <c r="DZ61" s="1"/>
      <c r="EA61" s="1"/>
      <c r="EB61" s="1"/>
      <c r="EC61" s="1"/>
      <c r="ED61" s="1"/>
      <c r="EE61" s="1"/>
      <c r="EF61" s="1"/>
    </row>
    <row r="62" spans="1:136" s="2" customFormat="1" x14ac:dyDescent="0.2">
      <c r="A62" s="1"/>
      <c r="L62" s="1"/>
      <c r="M62" s="1"/>
      <c r="N62" s="1"/>
      <c r="O62" s="1"/>
      <c r="P62" s="1"/>
      <c r="Q62" s="1"/>
      <c r="R62" s="1"/>
      <c r="S62" s="1"/>
      <c r="T62" s="1"/>
      <c r="U62" s="1"/>
      <c r="V62" s="1"/>
      <c r="W62" s="1"/>
      <c r="X62" s="1"/>
      <c r="Y62" s="1"/>
      <c r="Z62" s="1"/>
      <c r="AA62" s="1"/>
      <c r="AB62" s="1"/>
      <c r="AC62" s="1"/>
      <c r="AD62" s="1"/>
      <c r="AE62" s="1"/>
      <c r="AF62" s="1"/>
      <c r="AG62" s="1"/>
      <c r="AH62" s="1"/>
      <c r="AI62" s="1"/>
      <c r="AJ62" s="1"/>
      <c r="AK62" s="1"/>
      <c r="AL62" s="1"/>
      <c r="AM62" s="1"/>
      <c r="AN62" s="1"/>
      <c r="AO62" s="1"/>
      <c r="AP62" s="1"/>
      <c r="AQ62" s="1"/>
      <c r="AR62" s="1"/>
      <c r="AS62" s="1"/>
      <c r="AT62" s="1"/>
      <c r="AU62" s="1"/>
      <c r="AV62" s="1"/>
      <c r="AW62" s="1"/>
      <c r="AX62" s="1"/>
      <c r="AY62" s="1"/>
      <c r="AZ62" s="1"/>
      <c r="BA62" s="1"/>
      <c r="BB62" s="1"/>
      <c r="BC62" s="1"/>
      <c r="BD62" s="1"/>
      <c r="BE62" s="1"/>
      <c r="BF62" s="1"/>
      <c r="BG62" s="1"/>
      <c r="BH62" s="1"/>
      <c r="BI62" s="1"/>
      <c r="BJ62" s="1"/>
      <c r="BK62" s="1"/>
      <c r="BL62" s="1"/>
      <c r="BM62" s="1"/>
      <c r="BN62" s="1"/>
      <c r="BO62" s="1"/>
      <c r="BP62" s="1"/>
      <c r="BQ62" s="1"/>
      <c r="BR62" s="1"/>
      <c r="BS62" s="1"/>
      <c r="BT62" s="1"/>
      <c r="BU62" s="1"/>
      <c r="BV62" s="1"/>
      <c r="BW62" s="1"/>
      <c r="BX62" s="1"/>
      <c r="BY62" s="1"/>
      <c r="BZ62" s="1"/>
      <c r="CA62" s="1"/>
      <c r="CB62" s="1"/>
      <c r="CC62" s="1"/>
      <c r="CD62" s="1"/>
      <c r="CE62" s="1"/>
      <c r="CF62" s="1"/>
      <c r="CG62" s="1"/>
      <c r="CH62" s="1"/>
      <c r="CI62" s="1"/>
      <c r="CJ62" s="1"/>
      <c r="CK62" s="1"/>
      <c r="CL62" s="1"/>
      <c r="CM62" s="1"/>
      <c r="CN62" s="1"/>
      <c r="CO62" s="1"/>
      <c r="CP62" s="1"/>
      <c r="CQ62" s="1"/>
      <c r="CR62" s="1"/>
      <c r="CS62" s="1"/>
      <c r="CT62" s="1"/>
      <c r="CU62" s="1"/>
      <c r="CV62" s="1"/>
      <c r="CW62" s="1"/>
      <c r="CX62" s="1"/>
      <c r="CY62" s="1"/>
      <c r="CZ62" s="1"/>
      <c r="DA62" s="1"/>
      <c r="DB62" s="1"/>
      <c r="DC62" s="1"/>
      <c r="DD62" s="1"/>
      <c r="DE62" s="1"/>
      <c r="DF62" s="1"/>
      <c r="DG62" s="1"/>
      <c r="DH62" s="1"/>
      <c r="DI62" s="1"/>
      <c r="DJ62" s="1"/>
      <c r="DK62" s="1"/>
      <c r="DL62" s="1"/>
      <c r="DM62" s="1"/>
      <c r="DN62" s="1"/>
      <c r="DO62" s="1"/>
      <c r="DP62" s="1"/>
      <c r="DQ62" s="1"/>
      <c r="DR62" s="1"/>
      <c r="DS62" s="1"/>
      <c r="DT62" s="1"/>
      <c r="DU62" s="1"/>
      <c r="DV62" s="1"/>
      <c r="DW62" s="1"/>
      <c r="DX62" s="1"/>
      <c r="DY62" s="1"/>
      <c r="DZ62" s="1"/>
      <c r="EA62" s="1"/>
      <c r="EB62" s="1"/>
      <c r="EC62" s="1"/>
      <c r="ED62" s="1"/>
      <c r="EE62" s="1"/>
      <c r="EF62" s="1"/>
    </row>
    <row r="63" spans="1:136" s="2" customFormat="1" x14ac:dyDescent="0.2">
      <c r="A63" s="1"/>
      <c r="L63" s="1"/>
      <c r="M63" s="1"/>
      <c r="N63" s="1"/>
      <c r="O63" s="1"/>
      <c r="P63" s="1"/>
      <c r="Q63" s="1"/>
      <c r="R63" s="1"/>
      <c r="S63" s="1"/>
      <c r="T63" s="1"/>
      <c r="U63" s="1"/>
      <c r="V63" s="1"/>
      <c r="W63" s="1"/>
      <c r="X63" s="1"/>
      <c r="Y63" s="1"/>
      <c r="Z63" s="1"/>
      <c r="AA63" s="1"/>
      <c r="AB63" s="1"/>
      <c r="AC63" s="1"/>
      <c r="AD63" s="1"/>
      <c r="AE63" s="1"/>
      <c r="AF63" s="1"/>
      <c r="AG63" s="1"/>
      <c r="AH63" s="1"/>
      <c r="AI63" s="1"/>
      <c r="AJ63" s="1"/>
      <c r="AK63" s="1"/>
      <c r="AL63" s="1"/>
      <c r="AM63" s="1"/>
      <c r="AN63" s="1"/>
      <c r="AO63" s="1"/>
      <c r="AP63" s="1"/>
      <c r="AQ63" s="1"/>
      <c r="AR63" s="1"/>
      <c r="AS63" s="1"/>
      <c r="AT63" s="1"/>
      <c r="AU63" s="1"/>
      <c r="AV63" s="1"/>
      <c r="AW63" s="1"/>
      <c r="AX63" s="1"/>
      <c r="AY63" s="1"/>
      <c r="AZ63" s="1"/>
      <c r="BA63" s="1"/>
      <c r="BB63" s="1"/>
      <c r="BC63" s="1"/>
      <c r="BD63" s="1"/>
      <c r="BE63" s="1"/>
      <c r="BF63" s="1"/>
      <c r="BG63" s="1"/>
      <c r="BH63" s="1"/>
      <c r="BI63" s="1"/>
      <c r="BJ63" s="1"/>
      <c r="BK63" s="1"/>
      <c r="BL63" s="1"/>
      <c r="BM63" s="1"/>
      <c r="BN63" s="1"/>
      <c r="BO63" s="1"/>
      <c r="BP63" s="1"/>
      <c r="BQ63" s="1"/>
      <c r="BR63" s="1"/>
      <c r="BS63" s="1"/>
      <c r="BT63" s="1"/>
      <c r="BU63" s="1"/>
      <c r="BV63" s="1"/>
      <c r="BW63" s="1"/>
      <c r="BX63" s="1"/>
      <c r="BY63" s="1"/>
      <c r="BZ63" s="1"/>
      <c r="CA63" s="1"/>
      <c r="CB63" s="1"/>
      <c r="CC63" s="1"/>
      <c r="CD63" s="1"/>
      <c r="CE63" s="1"/>
      <c r="CF63" s="1"/>
      <c r="CG63" s="1"/>
      <c r="CH63" s="1"/>
      <c r="CI63" s="1"/>
      <c r="CJ63" s="1"/>
      <c r="CK63" s="1"/>
      <c r="CL63" s="1"/>
      <c r="CM63" s="1"/>
      <c r="CN63" s="1"/>
      <c r="CO63" s="1"/>
      <c r="CP63" s="1"/>
      <c r="CQ63" s="1"/>
      <c r="CR63" s="1"/>
      <c r="CS63" s="1"/>
      <c r="CT63" s="1"/>
      <c r="CU63" s="1"/>
      <c r="CV63" s="1"/>
      <c r="CW63" s="1"/>
      <c r="CX63" s="1"/>
      <c r="CY63" s="1"/>
      <c r="CZ63" s="1"/>
      <c r="DA63" s="1"/>
      <c r="DB63" s="1"/>
      <c r="DC63" s="1"/>
      <c r="DD63" s="1"/>
      <c r="DE63" s="1"/>
      <c r="DF63" s="1"/>
      <c r="DG63" s="1"/>
      <c r="DH63" s="1"/>
      <c r="DI63" s="1"/>
      <c r="DJ63" s="1"/>
      <c r="DK63" s="1"/>
      <c r="DL63" s="1"/>
      <c r="DM63" s="1"/>
      <c r="DN63" s="1"/>
      <c r="DO63" s="1"/>
      <c r="DP63" s="1"/>
      <c r="DQ63" s="1"/>
      <c r="DR63" s="1"/>
      <c r="DS63" s="1"/>
      <c r="DT63" s="1"/>
      <c r="DU63" s="1"/>
      <c r="DV63" s="1"/>
      <c r="DW63" s="1"/>
      <c r="DX63" s="1"/>
      <c r="DY63" s="1"/>
      <c r="DZ63" s="1"/>
      <c r="EA63" s="1"/>
      <c r="EB63" s="1"/>
      <c r="EC63" s="1"/>
      <c r="ED63" s="1"/>
      <c r="EE63" s="1"/>
      <c r="EF63" s="1"/>
    </row>
    <row r="64" spans="1:136" s="2" customFormat="1" x14ac:dyDescent="0.2">
      <c r="A64" s="1"/>
      <c r="L64" s="1"/>
      <c r="M64" s="1"/>
      <c r="N64" s="1"/>
      <c r="O64" s="1"/>
      <c r="P64" s="1"/>
      <c r="Q64" s="1"/>
      <c r="R64" s="1"/>
      <c r="S64" s="1"/>
      <c r="T64" s="1"/>
      <c r="U64" s="1"/>
      <c r="V64" s="1"/>
      <c r="W64" s="1"/>
      <c r="X64" s="1"/>
      <c r="Y64" s="1"/>
      <c r="Z64" s="1"/>
      <c r="AA64" s="1"/>
      <c r="AB64" s="1"/>
      <c r="AC64" s="1"/>
      <c r="AD64" s="1"/>
      <c r="AE64" s="1"/>
      <c r="AF64" s="1"/>
      <c r="AG64" s="1"/>
      <c r="AH64" s="1"/>
      <c r="AI64" s="1"/>
      <c r="AJ64" s="1"/>
      <c r="AK64" s="1"/>
      <c r="AL64" s="1"/>
      <c r="AM64" s="1"/>
      <c r="AN64" s="1"/>
      <c r="AO64" s="1"/>
      <c r="AP64" s="1"/>
      <c r="AQ64" s="1"/>
      <c r="AR64" s="1"/>
      <c r="AS64" s="1"/>
      <c r="AT64" s="1"/>
      <c r="AU64" s="1"/>
      <c r="AV64" s="1"/>
      <c r="AW64" s="1"/>
      <c r="AX64" s="1"/>
      <c r="AY64" s="1"/>
      <c r="AZ64" s="1"/>
      <c r="BA64" s="1"/>
      <c r="BB64" s="1"/>
      <c r="BC64" s="1"/>
      <c r="BD64" s="1"/>
      <c r="BE64" s="1"/>
      <c r="BF64" s="1"/>
      <c r="BG64" s="1"/>
      <c r="BH64" s="1"/>
      <c r="BI64" s="1"/>
      <c r="BJ64" s="1"/>
      <c r="BK64" s="1"/>
      <c r="BL64" s="1"/>
      <c r="BM64" s="1"/>
      <c r="BN64" s="1"/>
      <c r="BO64" s="1"/>
      <c r="BP64" s="1"/>
      <c r="BQ64" s="1"/>
      <c r="BR64" s="1"/>
      <c r="BS64" s="1"/>
      <c r="BT64" s="1"/>
      <c r="BU64" s="1"/>
      <c r="BV64" s="1"/>
      <c r="BW64" s="1"/>
      <c r="BX64" s="1"/>
      <c r="BY64" s="1"/>
      <c r="BZ64" s="1"/>
      <c r="CA64" s="1"/>
      <c r="CB64" s="1"/>
      <c r="CC64" s="1"/>
      <c r="CD64" s="1"/>
      <c r="CE64" s="1"/>
      <c r="CF64" s="1"/>
      <c r="CG64" s="1"/>
      <c r="CH64" s="1"/>
      <c r="CI64" s="1"/>
      <c r="CJ64" s="1"/>
      <c r="CK64" s="1"/>
      <c r="CL64" s="1"/>
      <c r="CM64" s="1"/>
      <c r="CN64" s="1"/>
      <c r="CO64" s="1"/>
      <c r="CP64" s="1"/>
      <c r="CQ64" s="1"/>
      <c r="CR64" s="1"/>
      <c r="CS64" s="1"/>
      <c r="CT64" s="1"/>
      <c r="CU64" s="1"/>
      <c r="CV64" s="1"/>
      <c r="CW64" s="1"/>
      <c r="CX64" s="1"/>
      <c r="CY64" s="1"/>
      <c r="CZ64" s="1"/>
      <c r="DA64" s="1"/>
      <c r="DB64" s="1"/>
      <c r="DC64" s="1"/>
      <c r="DD64" s="1"/>
      <c r="DE64" s="1"/>
      <c r="DF64" s="1"/>
      <c r="DG64" s="1"/>
      <c r="DH64" s="1"/>
      <c r="DI64" s="1"/>
      <c r="DJ64" s="1"/>
      <c r="DK64" s="1"/>
      <c r="DL64" s="1"/>
      <c r="DM64" s="1"/>
      <c r="DN64" s="1"/>
      <c r="DO64" s="1"/>
      <c r="DP64" s="1"/>
      <c r="DQ64" s="1"/>
      <c r="DR64" s="1"/>
      <c r="DS64" s="1"/>
      <c r="DT64" s="1"/>
      <c r="DU64" s="1"/>
      <c r="DV64" s="1"/>
      <c r="DW64" s="1"/>
      <c r="DX64" s="1"/>
      <c r="DY64" s="1"/>
      <c r="DZ64" s="1"/>
      <c r="EA64" s="1"/>
      <c r="EB64" s="1"/>
      <c r="EC64" s="1"/>
      <c r="ED64" s="1"/>
      <c r="EE64" s="1"/>
      <c r="EF64" s="1"/>
    </row>
    <row r="78" spans="1:136" s="5" customFormat="1" ht="15.75" x14ac:dyDescent="0.25">
      <c r="A78" s="1"/>
      <c r="B78" s="6"/>
      <c r="C78" s="6"/>
      <c r="D78" s="6"/>
      <c r="E78" s="6"/>
      <c r="F78" s="6"/>
      <c r="G78" s="6"/>
      <c r="H78" s="6"/>
      <c r="I78" s="6"/>
      <c r="J78" s="6"/>
      <c r="K78" s="6"/>
      <c r="L78" s="1"/>
      <c r="M78" s="1"/>
      <c r="N78" s="1"/>
      <c r="O78" s="1"/>
      <c r="P78" s="1"/>
      <c r="Q78" s="1"/>
      <c r="R78" s="1"/>
      <c r="S78" s="1"/>
      <c r="T78" s="1"/>
      <c r="U78" s="1"/>
      <c r="V78" s="1"/>
      <c r="W78" s="1"/>
      <c r="X78" s="1"/>
      <c r="Y78" s="1"/>
      <c r="Z78" s="1"/>
      <c r="AA78" s="1"/>
      <c r="AB78" s="1"/>
      <c r="AC78" s="1"/>
      <c r="AD78" s="1"/>
      <c r="AE78" s="1"/>
      <c r="AF78" s="1"/>
      <c r="AG78" s="1"/>
      <c r="AH78" s="1"/>
      <c r="AI78" s="1"/>
      <c r="AJ78" s="1"/>
      <c r="AK78" s="1"/>
      <c r="AL78" s="1"/>
      <c r="AM78" s="1"/>
      <c r="AN78" s="1"/>
      <c r="AO78" s="1"/>
      <c r="AP78" s="1"/>
      <c r="AQ78" s="1"/>
      <c r="AR78" s="1"/>
      <c r="AS78" s="1"/>
      <c r="AT78" s="1"/>
      <c r="AU78" s="1"/>
      <c r="AV78" s="1"/>
      <c r="AW78" s="1"/>
      <c r="AX78" s="1"/>
      <c r="AY78" s="1"/>
      <c r="AZ78" s="1"/>
      <c r="BA78" s="1"/>
      <c r="BB78" s="1"/>
      <c r="BC78" s="1"/>
      <c r="BD78" s="1"/>
      <c r="BE78" s="1"/>
      <c r="BF78" s="1"/>
      <c r="BG78" s="1"/>
      <c r="BH78" s="1"/>
      <c r="BI78" s="1"/>
      <c r="BJ78" s="1"/>
      <c r="BK78" s="1"/>
      <c r="BL78" s="1"/>
      <c r="BM78" s="1"/>
      <c r="BN78" s="1"/>
      <c r="BO78" s="1"/>
      <c r="BP78" s="1"/>
      <c r="BQ78" s="1"/>
      <c r="BR78" s="1"/>
      <c r="BS78" s="1"/>
      <c r="BT78" s="1"/>
      <c r="BU78" s="1"/>
      <c r="BV78" s="1"/>
      <c r="BW78" s="1"/>
      <c r="BX78" s="1"/>
      <c r="BY78" s="1"/>
      <c r="BZ78" s="1"/>
      <c r="CA78" s="1"/>
      <c r="CB78" s="1"/>
      <c r="CC78" s="1"/>
      <c r="CD78" s="1"/>
      <c r="CE78" s="1"/>
      <c r="CF78" s="1"/>
      <c r="CG78" s="1"/>
      <c r="CH78" s="1"/>
      <c r="CI78" s="1"/>
      <c r="CJ78" s="1"/>
      <c r="CK78" s="1"/>
      <c r="CL78" s="1"/>
      <c r="CM78" s="1"/>
      <c r="CN78" s="1"/>
      <c r="CO78" s="1"/>
      <c r="CP78" s="1"/>
      <c r="CQ78" s="1"/>
      <c r="CR78" s="1"/>
      <c r="CS78" s="1"/>
      <c r="CT78" s="1"/>
      <c r="CU78" s="1"/>
      <c r="CV78" s="1"/>
      <c r="CW78" s="1"/>
      <c r="CX78" s="1"/>
      <c r="CY78" s="1"/>
      <c r="CZ78" s="1"/>
      <c r="DA78" s="1"/>
      <c r="DB78" s="1"/>
      <c r="DC78" s="1"/>
      <c r="DD78" s="1"/>
      <c r="DE78" s="1"/>
      <c r="DF78" s="1"/>
      <c r="DG78" s="1"/>
      <c r="DH78" s="1"/>
      <c r="DI78" s="1"/>
      <c r="DJ78" s="1"/>
      <c r="DK78" s="1"/>
      <c r="DL78" s="1"/>
      <c r="DM78" s="1"/>
      <c r="DN78" s="1"/>
      <c r="DO78" s="1"/>
      <c r="DP78" s="1"/>
      <c r="DQ78" s="1"/>
      <c r="DR78" s="1"/>
      <c r="DS78" s="1"/>
      <c r="DT78" s="1"/>
      <c r="DU78" s="1"/>
      <c r="DV78" s="1"/>
      <c r="DW78" s="1"/>
      <c r="DX78" s="1"/>
      <c r="DY78" s="1"/>
      <c r="DZ78" s="1"/>
      <c r="EA78" s="1"/>
      <c r="EB78" s="1"/>
      <c r="EC78" s="1"/>
      <c r="ED78" s="1"/>
      <c r="EE78" s="1"/>
      <c r="EF78" s="1"/>
    </row>
    <row r="79" spans="1:136" s="5" customFormat="1" ht="15.75" x14ac:dyDescent="0.25">
      <c r="A79" s="1"/>
      <c r="B79" s="6"/>
      <c r="C79" s="6"/>
      <c r="D79" s="6"/>
      <c r="E79" s="6"/>
      <c r="F79" s="6"/>
      <c r="G79" s="6"/>
      <c r="H79" s="6"/>
      <c r="I79" s="6"/>
      <c r="J79" s="6"/>
      <c r="K79" s="6"/>
      <c r="L79" s="1"/>
      <c r="M79" s="1"/>
      <c r="N79" s="1"/>
      <c r="O79" s="1"/>
      <c r="P79" s="1"/>
      <c r="Q79" s="1"/>
      <c r="R79" s="1"/>
      <c r="S79" s="1"/>
      <c r="T79" s="1"/>
      <c r="U79" s="1"/>
      <c r="V79" s="1"/>
      <c r="W79" s="1"/>
      <c r="X79" s="1"/>
      <c r="Y79" s="1"/>
      <c r="Z79" s="1"/>
      <c r="AA79" s="1"/>
      <c r="AB79" s="1"/>
      <c r="AC79" s="1"/>
      <c r="AD79" s="1"/>
      <c r="AE79" s="1"/>
      <c r="AF79" s="1"/>
      <c r="AG79" s="1"/>
      <c r="AH79" s="1"/>
      <c r="AI79" s="1"/>
      <c r="AJ79" s="1"/>
      <c r="AK79" s="1"/>
      <c r="AL79" s="1"/>
      <c r="AM79" s="1"/>
      <c r="AN79" s="1"/>
      <c r="AO79" s="1"/>
      <c r="AP79" s="1"/>
      <c r="AQ79" s="1"/>
      <c r="AR79" s="1"/>
      <c r="AS79" s="1"/>
      <c r="AT79" s="1"/>
      <c r="AU79" s="1"/>
      <c r="AV79" s="1"/>
      <c r="AW79" s="1"/>
      <c r="AX79" s="1"/>
      <c r="AY79" s="1"/>
      <c r="AZ79" s="1"/>
      <c r="BA79" s="1"/>
      <c r="BB79" s="1"/>
      <c r="BC79" s="1"/>
      <c r="BD79" s="1"/>
      <c r="BE79" s="1"/>
      <c r="BF79" s="1"/>
      <c r="BG79" s="1"/>
      <c r="BH79" s="1"/>
      <c r="BI79" s="1"/>
      <c r="BJ79" s="1"/>
      <c r="BK79" s="1"/>
      <c r="BL79" s="1"/>
      <c r="BM79" s="1"/>
      <c r="BN79" s="1"/>
      <c r="BO79" s="1"/>
      <c r="BP79" s="1"/>
      <c r="BQ79" s="1"/>
      <c r="BR79" s="1"/>
      <c r="BS79" s="1"/>
      <c r="BT79" s="1"/>
      <c r="BU79" s="1"/>
      <c r="BV79" s="1"/>
      <c r="BW79" s="1"/>
      <c r="BX79" s="1"/>
      <c r="BY79" s="1"/>
      <c r="BZ79" s="1"/>
      <c r="CA79" s="1"/>
      <c r="CB79" s="1"/>
      <c r="CC79" s="1"/>
      <c r="CD79" s="1"/>
      <c r="CE79" s="1"/>
      <c r="CF79" s="1"/>
      <c r="CG79" s="1"/>
      <c r="CH79" s="1"/>
      <c r="CI79" s="1"/>
      <c r="CJ79" s="1"/>
      <c r="CK79" s="1"/>
      <c r="CL79" s="1"/>
      <c r="CM79" s="1"/>
      <c r="CN79" s="1"/>
      <c r="CO79" s="1"/>
      <c r="CP79" s="1"/>
      <c r="CQ79" s="1"/>
      <c r="CR79" s="1"/>
      <c r="CS79" s="1"/>
      <c r="CT79" s="1"/>
      <c r="CU79" s="1"/>
      <c r="CV79" s="1"/>
      <c r="CW79" s="1"/>
      <c r="CX79" s="1"/>
      <c r="CY79" s="1"/>
      <c r="CZ79" s="1"/>
      <c r="DA79" s="1"/>
      <c r="DB79" s="1"/>
      <c r="DC79" s="1"/>
      <c r="DD79" s="1"/>
      <c r="DE79" s="1"/>
      <c r="DF79" s="1"/>
      <c r="DG79" s="1"/>
      <c r="DH79" s="1"/>
      <c r="DI79" s="1"/>
      <c r="DJ79" s="1"/>
      <c r="DK79" s="1"/>
      <c r="DL79" s="1"/>
      <c r="DM79" s="1"/>
      <c r="DN79" s="1"/>
      <c r="DO79" s="1"/>
      <c r="DP79" s="1"/>
      <c r="DQ79" s="1"/>
      <c r="DR79" s="1"/>
      <c r="DS79" s="1"/>
      <c r="DT79" s="1"/>
      <c r="DU79" s="1"/>
      <c r="DV79" s="1"/>
      <c r="DW79" s="1"/>
      <c r="DX79" s="1"/>
      <c r="DY79" s="1"/>
      <c r="DZ79" s="1"/>
      <c r="EA79" s="1"/>
      <c r="EB79" s="1"/>
      <c r="EC79" s="1"/>
      <c r="ED79" s="1"/>
      <c r="EE79" s="1"/>
      <c r="EF79" s="1"/>
    </row>
    <row r="80" spans="1:136" s="5" customFormat="1" ht="15.75" x14ac:dyDescent="0.25">
      <c r="A80" s="1"/>
      <c r="B80" s="6"/>
      <c r="C80" s="6"/>
      <c r="D80" s="6"/>
      <c r="E80" s="6"/>
      <c r="F80" s="6"/>
      <c r="G80" s="6"/>
      <c r="H80" s="6"/>
      <c r="I80" s="6"/>
      <c r="J80" s="6"/>
      <c r="K80" s="6"/>
      <c r="L80" s="1"/>
      <c r="M80" s="1"/>
      <c r="N80" s="1"/>
      <c r="O80" s="1"/>
      <c r="P80" s="1"/>
      <c r="Q80" s="1"/>
      <c r="R80" s="1"/>
      <c r="S80" s="1"/>
      <c r="T80" s="1"/>
      <c r="U80" s="1"/>
      <c r="V80" s="1"/>
      <c r="W80" s="1"/>
      <c r="X80" s="1"/>
      <c r="Y80" s="1"/>
      <c r="Z80" s="1"/>
      <c r="AA80" s="1"/>
      <c r="AB80" s="1"/>
      <c r="AC80" s="1"/>
      <c r="AD80" s="1"/>
      <c r="AE80" s="1"/>
      <c r="AF80" s="1"/>
      <c r="AG80" s="1"/>
      <c r="AH80" s="1"/>
      <c r="AI80" s="1"/>
      <c r="AJ80" s="1"/>
      <c r="AK80" s="1"/>
      <c r="AL80" s="1"/>
      <c r="AM80" s="1"/>
      <c r="AN80" s="1"/>
      <c r="AO80" s="1"/>
      <c r="AP80" s="1"/>
      <c r="AQ80" s="1"/>
      <c r="AR80" s="1"/>
      <c r="AS80" s="1"/>
      <c r="AT80" s="1"/>
      <c r="AU80" s="1"/>
      <c r="AV80" s="1"/>
      <c r="AW80" s="1"/>
      <c r="AX80" s="1"/>
      <c r="AY80" s="1"/>
      <c r="AZ80" s="1"/>
      <c r="BA80" s="1"/>
      <c r="BB80" s="1"/>
      <c r="BC80" s="1"/>
      <c r="BD80" s="1"/>
      <c r="BE80" s="1"/>
      <c r="BF80" s="1"/>
      <c r="BG80" s="1"/>
      <c r="BH80" s="1"/>
      <c r="BI80" s="1"/>
      <c r="BJ80" s="1"/>
      <c r="BK80" s="1"/>
      <c r="BL80" s="1"/>
      <c r="BM80" s="1"/>
      <c r="BN80" s="1"/>
      <c r="BO80" s="1"/>
      <c r="BP80" s="1"/>
      <c r="BQ80" s="1"/>
      <c r="BR80" s="1"/>
      <c r="BS80" s="1"/>
      <c r="BT80" s="1"/>
      <c r="BU80" s="1"/>
      <c r="BV80" s="1"/>
      <c r="BW80" s="1"/>
      <c r="BX80" s="1"/>
      <c r="BY80" s="1"/>
      <c r="BZ80" s="1"/>
      <c r="CA80" s="1"/>
      <c r="CB80" s="1"/>
      <c r="CC80" s="1"/>
      <c r="CD80" s="1"/>
      <c r="CE80" s="1"/>
      <c r="CF80" s="1"/>
      <c r="CG80" s="1"/>
      <c r="CH80" s="1"/>
      <c r="CI80" s="1"/>
      <c r="CJ80" s="1"/>
      <c r="CK80" s="1"/>
      <c r="CL80" s="1"/>
      <c r="CM80" s="1"/>
      <c r="CN80" s="1"/>
      <c r="CO80" s="1"/>
      <c r="CP80" s="1"/>
      <c r="CQ80" s="1"/>
      <c r="CR80" s="1"/>
      <c r="CS80" s="1"/>
      <c r="CT80" s="1"/>
      <c r="CU80" s="1"/>
      <c r="CV80" s="1"/>
      <c r="CW80" s="1"/>
      <c r="CX80" s="1"/>
      <c r="CY80" s="1"/>
      <c r="CZ80" s="1"/>
      <c r="DA80" s="1"/>
      <c r="DB80" s="1"/>
      <c r="DC80" s="1"/>
      <c r="DD80" s="1"/>
      <c r="DE80" s="1"/>
      <c r="DF80" s="1"/>
      <c r="DG80" s="1"/>
      <c r="DH80" s="1"/>
      <c r="DI80" s="1"/>
      <c r="DJ80" s="1"/>
      <c r="DK80" s="1"/>
      <c r="DL80" s="1"/>
      <c r="DM80" s="1"/>
      <c r="DN80" s="1"/>
      <c r="DO80" s="1"/>
      <c r="DP80" s="1"/>
      <c r="DQ80" s="1"/>
      <c r="DR80" s="1"/>
      <c r="DS80" s="1"/>
      <c r="DT80" s="1"/>
      <c r="DU80" s="1"/>
      <c r="DV80" s="1"/>
      <c r="DW80" s="1"/>
      <c r="DX80" s="1"/>
      <c r="DY80" s="1"/>
      <c r="DZ80" s="1"/>
      <c r="EA80" s="1"/>
      <c r="EB80" s="1"/>
      <c r="EC80" s="1"/>
      <c r="ED80" s="1"/>
      <c r="EE80" s="1"/>
      <c r="EF80" s="1"/>
    </row>
    <row r="81" spans="1:136" s="5" customFormat="1" ht="15.75" x14ac:dyDescent="0.25">
      <c r="A81" s="1"/>
      <c r="B81" s="6"/>
      <c r="C81" s="6"/>
      <c r="D81" s="6"/>
      <c r="E81" s="6"/>
      <c r="F81" s="6"/>
      <c r="G81" s="6"/>
      <c r="H81" s="6"/>
      <c r="I81" s="6"/>
      <c r="J81" s="6"/>
      <c r="K81" s="6"/>
      <c r="L81" s="1"/>
      <c r="M81" s="1"/>
      <c r="N81" s="1"/>
      <c r="O81" s="1"/>
      <c r="P81" s="1"/>
      <c r="Q81" s="1"/>
      <c r="R81" s="1"/>
      <c r="S81" s="1"/>
      <c r="T81" s="1"/>
      <c r="U81" s="1"/>
      <c r="V81" s="1"/>
      <c r="W81" s="1"/>
      <c r="X81" s="1"/>
      <c r="Y81" s="1"/>
      <c r="Z81" s="1"/>
      <c r="AA81" s="1"/>
      <c r="AB81" s="1"/>
      <c r="AC81" s="1"/>
      <c r="AD81" s="1"/>
      <c r="AE81" s="1"/>
      <c r="AF81" s="1"/>
      <c r="AG81" s="1"/>
      <c r="AH81" s="1"/>
      <c r="AI81" s="1"/>
      <c r="AJ81" s="1"/>
      <c r="AK81" s="1"/>
      <c r="AL81" s="1"/>
      <c r="AM81" s="1"/>
      <c r="AN81" s="1"/>
      <c r="AO81" s="1"/>
      <c r="AP81" s="1"/>
      <c r="AQ81" s="1"/>
      <c r="AR81" s="1"/>
      <c r="AS81" s="1"/>
      <c r="AT81" s="1"/>
      <c r="AU81" s="1"/>
      <c r="AV81" s="1"/>
      <c r="AW81" s="1"/>
      <c r="AX81" s="1"/>
      <c r="AY81" s="1"/>
      <c r="AZ81" s="1"/>
      <c r="BA81" s="1"/>
      <c r="BB81" s="1"/>
      <c r="BC81" s="1"/>
      <c r="BD81" s="1"/>
      <c r="BE81" s="1"/>
      <c r="BF81" s="1"/>
      <c r="BG81" s="1"/>
      <c r="BH81" s="1"/>
      <c r="BI81" s="1"/>
      <c r="BJ81" s="1"/>
      <c r="BK81" s="1"/>
      <c r="BL81" s="1"/>
      <c r="BM81" s="1"/>
      <c r="BN81" s="1"/>
      <c r="BO81" s="1"/>
      <c r="BP81" s="1"/>
      <c r="BQ81" s="1"/>
      <c r="BR81" s="1"/>
      <c r="BS81" s="1"/>
      <c r="BT81" s="1"/>
      <c r="BU81" s="1"/>
      <c r="BV81" s="1"/>
      <c r="BW81" s="1"/>
      <c r="BX81" s="1"/>
      <c r="BY81" s="1"/>
      <c r="BZ81" s="1"/>
      <c r="CA81" s="1"/>
      <c r="CB81" s="1"/>
      <c r="CC81" s="1"/>
      <c r="CD81" s="1"/>
      <c r="CE81" s="1"/>
      <c r="CF81" s="1"/>
      <c r="CG81" s="1"/>
      <c r="CH81" s="1"/>
      <c r="CI81" s="1"/>
      <c r="CJ81" s="1"/>
      <c r="CK81" s="1"/>
      <c r="CL81" s="1"/>
      <c r="CM81" s="1"/>
      <c r="CN81" s="1"/>
      <c r="CO81" s="1"/>
      <c r="CP81" s="1"/>
      <c r="CQ81" s="1"/>
      <c r="CR81" s="1"/>
      <c r="CS81" s="1"/>
      <c r="CT81" s="1"/>
      <c r="CU81" s="1"/>
      <c r="CV81" s="1"/>
      <c r="CW81" s="1"/>
      <c r="CX81" s="1"/>
      <c r="CY81" s="1"/>
      <c r="CZ81" s="1"/>
      <c r="DA81" s="1"/>
      <c r="DB81" s="1"/>
      <c r="DC81" s="1"/>
      <c r="DD81" s="1"/>
      <c r="DE81" s="1"/>
      <c r="DF81" s="1"/>
      <c r="DG81" s="1"/>
      <c r="DH81" s="1"/>
      <c r="DI81" s="1"/>
      <c r="DJ81" s="1"/>
      <c r="DK81" s="1"/>
      <c r="DL81" s="1"/>
      <c r="DM81" s="1"/>
      <c r="DN81" s="1"/>
      <c r="DO81" s="1"/>
      <c r="DP81" s="1"/>
      <c r="DQ81" s="1"/>
      <c r="DR81" s="1"/>
      <c r="DS81" s="1"/>
      <c r="DT81" s="1"/>
      <c r="DU81" s="1"/>
      <c r="DV81" s="1"/>
      <c r="DW81" s="1"/>
      <c r="DX81" s="1"/>
      <c r="DY81" s="1"/>
      <c r="DZ81" s="1"/>
      <c r="EA81" s="1"/>
      <c r="EB81" s="1"/>
      <c r="EC81" s="1"/>
      <c r="ED81" s="1"/>
      <c r="EE81" s="1"/>
      <c r="EF81" s="1"/>
    </row>
    <row r="82" spans="1:136" s="5" customFormat="1" ht="15.75" x14ac:dyDescent="0.25">
      <c r="A82" s="1"/>
      <c r="B82" s="6"/>
      <c r="C82" s="6"/>
      <c r="D82" s="6"/>
      <c r="E82" s="6"/>
      <c r="F82" s="6"/>
      <c r="G82" s="6"/>
      <c r="H82" s="6"/>
      <c r="I82" s="6"/>
      <c r="J82" s="6"/>
      <c r="K82" s="6"/>
      <c r="L82" s="1"/>
      <c r="M82" s="1"/>
      <c r="N82" s="1"/>
      <c r="O82" s="1"/>
      <c r="P82" s="1"/>
      <c r="Q82" s="1"/>
      <c r="R82" s="1"/>
      <c r="S82" s="1"/>
      <c r="T82" s="1"/>
      <c r="U82" s="1"/>
      <c r="V82" s="1"/>
      <c r="W82" s="1"/>
      <c r="X82" s="1"/>
      <c r="Y82" s="1"/>
      <c r="Z82" s="1"/>
      <c r="AA82" s="1"/>
      <c r="AB82" s="1"/>
      <c r="AC82" s="1"/>
      <c r="AD82" s="1"/>
      <c r="AE82" s="1"/>
      <c r="AF82" s="1"/>
      <c r="AG82" s="1"/>
      <c r="AH82" s="1"/>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c r="BO82" s="1"/>
      <c r="BP82" s="1"/>
      <c r="BQ82" s="1"/>
      <c r="BR82" s="1"/>
      <c r="BS82" s="1"/>
      <c r="BT82" s="1"/>
      <c r="BU82" s="1"/>
      <c r="BV82" s="1"/>
      <c r="BW82" s="1"/>
      <c r="BX82" s="1"/>
      <c r="BY82" s="1"/>
      <c r="BZ82" s="1"/>
      <c r="CA82" s="1"/>
      <c r="CB82" s="1"/>
      <c r="CC82" s="1"/>
      <c r="CD82" s="1"/>
      <c r="CE82" s="1"/>
      <c r="CF82" s="1"/>
      <c r="CG82" s="1"/>
      <c r="CH82" s="1"/>
      <c r="CI82" s="1"/>
      <c r="CJ82" s="1"/>
      <c r="CK82" s="1"/>
      <c r="CL82" s="1"/>
      <c r="CM82" s="1"/>
      <c r="CN82" s="1"/>
      <c r="CO82" s="1"/>
      <c r="CP82" s="1"/>
      <c r="CQ82" s="1"/>
      <c r="CR82" s="1"/>
      <c r="CS82" s="1"/>
      <c r="CT82" s="1"/>
      <c r="CU82" s="1"/>
      <c r="CV82" s="1"/>
      <c r="CW82" s="1"/>
      <c r="CX82" s="1"/>
      <c r="CY82" s="1"/>
      <c r="CZ82" s="1"/>
      <c r="DA82" s="1"/>
      <c r="DB82" s="1"/>
      <c r="DC82" s="1"/>
      <c r="DD82" s="1"/>
      <c r="DE82" s="1"/>
      <c r="DF82" s="1"/>
      <c r="DG82" s="1"/>
      <c r="DH82" s="1"/>
      <c r="DI82" s="1"/>
      <c r="DJ82" s="1"/>
      <c r="DK82" s="1"/>
      <c r="DL82" s="1"/>
      <c r="DM82" s="1"/>
      <c r="DN82" s="1"/>
      <c r="DO82" s="1"/>
      <c r="DP82" s="1"/>
      <c r="DQ82" s="1"/>
      <c r="DR82" s="1"/>
      <c r="DS82" s="1"/>
      <c r="DT82" s="1"/>
      <c r="DU82" s="1"/>
      <c r="DV82" s="1"/>
      <c r="DW82" s="1"/>
      <c r="DX82" s="1"/>
      <c r="DY82" s="1"/>
      <c r="DZ82" s="1"/>
      <c r="EA82" s="1"/>
      <c r="EB82" s="1"/>
      <c r="EC82" s="1"/>
      <c r="ED82" s="1"/>
      <c r="EE82" s="1"/>
      <c r="EF82" s="1"/>
    </row>
    <row r="83" spans="1:136" s="5" customFormat="1" ht="15.75" x14ac:dyDescent="0.25">
      <c r="A83" s="1"/>
      <c r="B83" s="6"/>
      <c r="C83" s="6"/>
      <c r="D83" s="6"/>
      <c r="E83" s="6"/>
      <c r="F83" s="6"/>
      <c r="G83" s="6"/>
      <c r="H83" s="6"/>
      <c r="I83" s="6"/>
      <c r="J83" s="6"/>
      <c r="K83" s="6"/>
      <c r="L83" s="1"/>
      <c r="M83" s="1"/>
      <c r="N83" s="1"/>
      <c r="O83" s="1"/>
      <c r="P83" s="1"/>
      <c r="Q83" s="1"/>
      <c r="R83" s="1"/>
      <c r="S83" s="1"/>
      <c r="T83" s="1"/>
      <c r="U83" s="1"/>
      <c r="V83" s="1"/>
      <c r="W83" s="1"/>
      <c r="X83" s="1"/>
      <c r="Y83" s="1"/>
      <c r="Z83" s="1"/>
      <c r="AA83" s="1"/>
      <c r="AB83" s="1"/>
      <c r="AC83" s="1"/>
      <c r="AD83" s="1"/>
      <c r="AE83" s="1"/>
      <c r="AF83" s="1"/>
      <c r="AG83" s="1"/>
      <c r="AH83" s="1"/>
      <c r="AI83" s="1"/>
      <c r="AJ83" s="1"/>
      <c r="AK83" s="1"/>
      <c r="AL83" s="1"/>
      <c r="AM83" s="1"/>
      <c r="AN83" s="1"/>
      <c r="AO83" s="1"/>
      <c r="AP83" s="1"/>
      <c r="AQ83" s="1"/>
      <c r="AR83" s="1"/>
      <c r="AS83" s="1"/>
      <c r="AT83" s="1"/>
      <c r="AU83" s="1"/>
      <c r="AV83" s="1"/>
      <c r="AW83" s="1"/>
      <c r="AX83" s="1"/>
      <c r="AY83" s="1"/>
      <c r="AZ83" s="1"/>
      <c r="BA83" s="1"/>
      <c r="BB83" s="1"/>
      <c r="BC83" s="1"/>
      <c r="BD83" s="1"/>
      <c r="BE83" s="1"/>
      <c r="BF83" s="1"/>
      <c r="BG83" s="1"/>
      <c r="BH83" s="1"/>
      <c r="BI83" s="1"/>
      <c r="BJ83" s="1"/>
      <c r="BK83" s="1"/>
      <c r="BL83" s="1"/>
      <c r="BM83" s="1"/>
      <c r="BN83" s="1"/>
      <c r="BO83" s="1"/>
      <c r="BP83" s="1"/>
      <c r="BQ83" s="1"/>
      <c r="BR83" s="1"/>
      <c r="BS83" s="1"/>
      <c r="BT83" s="1"/>
      <c r="BU83" s="1"/>
      <c r="BV83" s="1"/>
      <c r="BW83" s="1"/>
      <c r="BX83" s="1"/>
      <c r="BY83" s="1"/>
      <c r="BZ83" s="1"/>
      <c r="CA83" s="1"/>
      <c r="CB83" s="1"/>
      <c r="CC83" s="1"/>
      <c r="CD83" s="1"/>
      <c r="CE83" s="1"/>
      <c r="CF83" s="1"/>
      <c r="CG83" s="1"/>
      <c r="CH83" s="1"/>
      <c r="CI83" s="1"/>
      <c r="CJ83" s="1"/>
      <c r="CK83" s="1"/>
      <c r="CL83" s="1"/>
      <c r="CM83" s="1"/>
      <c r="CN83" s="1"/>
      <c r="CO83" s="1"/>
      <c r="CP83" s="1"/>
      <c r="CQ83" s="1"/>
      <c r="CR83" s="1"/>
      <c r="CS83" s="1"/>
      <c r="CT83" s="1"/>
      <c r="CU83" s="1"/>
      <c r="CV83" s="1"/>
      <c r="CW83" s="1"/>
      <c r="CX83" s="1"/>
      <c r="CY83" s="1"/>
      <c r="CZ83" s="1"/>
      <c r="DA83" s="1"/>
      <c r="DB83" s="1"/>
      <c r="DC83" s="1"/>
      <c r="DD83" s="1"/>
      <c r="DE83" s="1"/>
      <c r="DF83" s="1"/>
      <c r="DG83" s="1"/>
      <c r="DH83" s="1"/>
      <c r="DI83" s="1"/>
      <c r="DJ83" s="1"/>
      <c r="DK83" s="1"/>
      <c r="DL83" s="1"/>
      <c r="DM83" s="1"/>
      <c r="DN83" s="1"/>
      <c r="DO83" s="1"/>
      <c r="DP83" s="1"/>
      <c r="DQ83" s="1"/>
      <c r="DR83" s="1"/>
      <c r="DS83" s="1"/>
      <c r="DT83" s="1"/>
      <c r="DU83" s="1"/>
      <c r="DV83" s="1"/>
      <c r="DW83" s="1"/>
      <c r="DX83" s="1"/>
      <c r="DY83" s="1"/>
      <c r="DZ83" s="1"/>
      <c r="EA83" s="1"/>
      <c r="EB83" s="1"/>
      <c r="EC83" s="1"/>
      <c r="ED83" s="1"/>
      <c r="EE83" s="1"/>
      <c r="EF83" s="1"/>
    </row>
    <row r="84" spans="1:136" s="5" customFormat="1" ht="15.75" x14ac:dyDescent="0.25">
      <c r="A84" s="1"/>
      <c r="B84" s="6"/>
      <c r="C84" s="6"/>
      <c r="D84" s="6"/>
      <c r="E84" s="6"/>
      <c r="F84" s="6"/>
      <c r="G84" s="6"/>
      <c r="H84" s="6"/>
      <c r="I84" s="6"/>
      <c r="J84" s="6"/>
      <c r="K84" s="6"/>
      <c r="L84" s="1"/>
      <c r="M84" s="1"/>
      <c r="N84" s="1"/>
      <c r="O84" s="1"/>
      <c r="P84" s="1"/>
      <c r="Q84" s="1"/>
      <c r="R84" s="1"/>
      <c r="S84" s="1"/>
      <c r="T84" s="1"/>
      <c r="U84" s="1"/>
      <c r="V84" s="1"/>
      <c r="W84" s="1"/>
      <c r="X84" s="1"/>
      <c r="Y84" s="1"/>
      <c r="Z84" s="1"/>
      <c r="AA84" s="1"/>
      <c r="AB84" s="1"/>
      <c r="AC84" s="1"/>
      <c r="AD84" s="1"/>
      <c r="AE84" s="1"/>
      <c r="AF84" s="1"/>
      <c r="AG84" s="1"/>
      <c r="AH84" s="1"/>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c r="BO84" s="1"/>
      <c r="BP84" s="1"/>
      <c r="BQ84" s="1"/>
      <c r="BR84" s="1"/>
      <c r="BS84" s="1"/>
      <c r="BT84" s="1"/>
      <c r="BU84" s="1"/>
      <c r="BV84" s="1"/>
      <c r="BW84" s="1"/>
      <c r="BX84" s="1"/>
      <c r="BY84" s="1"/>
      <c r="BZ84" s="1"/>
      <c r="CA84" s="1"/>
      <c r="CB84" s="1"/>
      <c r="CC84" s="1"/>
      <c r="CD84" s="1"/>
      <c r="CE84" s="1"/>
      <c r="CF84" s="1"/>
      <c r="CG84" s="1"/>
      <c r="CH84" s="1"/>
      <c r="CI84" s="1"/>
      <c r="CJ84" s="1"/>
      <c r="CK84" s="1"/>
      <c r="CL84" s="1"/>
      <c r="CM84" s="1"/>
      <c r="CN84" s="1"/>
      <c r="CO84" s="1"/>
      <c r="CP84" s="1"/>
      <c r="CQ84" s="1"/>
      <c r="CR84" s="1"/>
      <c r="CS84" s="1"/>
      <c r="CT84" s="1"/>
      <c r="CU84" s="1"/>
      <c r="CV84" s="1"/>
      <c r="CW84" s="1"/>
      <c r="CX84" s="1"/>
      <c r="CY84" s="1"/>
      <c r="CZ84" s="1"/>
      <c r="DA84" s="1"/>
      <c r="DB84" s="1"/>
      <c r="DC84" s="1"/>
      <c r="DD84" s="1"/>
      <c r="DE84" s="1"/>
      <c r="DF84" s="1"/>
      <c r="DG84" s="1"/>
      <c r="DH84" s="1"/>
      <c r="DI84" s="1"/>
      <c r="DJ84" s="1"/>
      <c r="DK84" s="1"/>
      <c r="DL84" s="1"/>
      <c r="DM84" s="1"/>
      <c r="DN84" s="1"/>
      <c r="DO84" s="1"/>
      <c r="DP84" s="1"/>
      <c r="DQ84" s="1"/>
      <c r="DR84" s="1"/>
      <c r="DS84" s="1"/>
      <c r="DT84" s="1"/>
      <c r="DU84" s="1"/>
      <c r="DV84" s="1"/>
      <c r="DW84" s="1"/>
      <c r="DX84" s="1"/>
      <c r="DY84" s="1"/>
      <c r="DZ84" s="1"/>
      <c r="EA84" s="1"/>
      <c r="EB84" s="1"/>
      <c r="EC84" s="1"/>
      <c r="ED84" s="1"/>
      <c r="EE84" s="1"/>
      <c r="EF84" s="1"/>
    </row>
    <row r="85" spans="1:136" s="5" customFormat="1" ht="15.75" x14ac:dyDescent="0.25">
      <c r="A85" s="1"/>
      <c r="B85" s="6"/>
      <c r="C85" s="6"/>
      <c r="D85" s="6"/>
      <c r="E85" s="6"/>
      <c r="F85" s="6"/>
      <c r="G85" s="6"/>
      <c r="H85" s="6"/>
      <c r="I85" s="6"/>
      <c r="J85" s="6"/>
      <c r="K85" s="6"/>
      <c r="L85" s="1"/>
      <c r="M85" s="1"/>
      <c r="N85" s="1"/>
      <c r="O85" s="1"/>
      <c r="P85" s="1"/>
      <c r="Q85" s="1"/>
      <c r="R85" s="1"/>
      <c r="S85" s="1"/>
      <c r="T85" s="1"/>
      <c r="U85" s="1"/>
      <c r="V85" s="1"/>
      <c r="W85" s="1"/>
      <c r="X85" s="1"/>
      <c r="Y85" s="1"/>
      <c r="Z85" s="1"/>
      <c r="AA85" s="1"/>
      <c r="AB85" s="1"/>
      <c r="AC85" s="1"/>
      <c r="AD85" s="1"/>
      <c r="AE85" s="1"/>
      <c r="AF85" s="1"/>
      <c r="AG85" s="1"/>
      <c r="AH85" s="1"/>
      <c r="AI85" s="1"/>
      <c r="AJ85" s="1"/>
      <c r="AK85" s="1"/>
      <c r="AL85" s="1"/>
      <c r="AM85" s="1"/>
      <c r="AN85" s="1"/>
      <c r="AO85" s="1"/>
      <c r="AP85" s="1"/>
      <c r="AQ85" s="1"/>
      <c r="AR85" s="1"/>
      <c r="AS85" s="1"/>
      <c r="AT85" s="1"/>
      <c r="AU85" s="1"/>
      <c r="AV85" s="1"/>
      <c r="AW85" s="1"/>
      <c r="AX85" s="1"/>
      <c r="AY85" s="1"/>
      <c r="AZ85" s="1"/>
      <c r="BA85" s="1"/>
      <c r="BB85" s="1"/>
      <c r="BC85" s="1"/>
      <c r="BD85" s="1"/>
      <c r="BE85" s="1"/>
      <c r="BF85" s="1"/>
      <c r="BG85" s="1"/>
      <c r="BH85" s="1"/>
      <c r="BI85" s="1"/>
      <c r="BJ85" s="1"/>
      <c r="BK85" s="1"/>
      <c r="BL85" s="1"/>
      <c r="BM85" s="1"/>
      <c r="BN85" s="1"/>
      <c r="BO85" s="1"/>
      <c r="BP85" s="1"/>
      <c r="BQ85" s="1"/>
      <c r="BR85" s="1"/>
      <c r="BS85" s="1"/>
      <c r="BT85" s="1"/>
      <c r="BU85" s="1"/>
      <c r="BV85" s="1"/>
      <c r="BW85" s="1"/>
      <c r="BX85" s="1"/>
      <c r="BY85" s="1"/>
      <c r="BZ85" s="1"/>
      <c r="CA85" s="1"/>
      <c r="CB85" s="1"/>
      <c r="CC85" s="1"/>
      <c r="CD85" s="1"/>
      <c r="CE85" s="1"/>
      <c r="CF85" s="1"/>
      <c r="CG85" s="1"/>
      <c r="CH85" s="1"/>
      <c r="CI85" s="1"/>
      <c r="CJ85" s="1"/>
      <c r="CK85" s="1"/>
      <c r="CL85" s="1"/>
      <c r="CM85" s="1"/>
      <c r="CN85" s="1"/>
      <c r="CO85" s="1"/>
      <c r="CP85" s="1"/>
      <c r="CQ85" s="1"/>
      <c r="CR85" s="1"/>
      <c r="CS85" s="1"/>
      <c r="CT85" s="1"/>
      <c r="CU85" s="1"/>
      <c r="CV85" s="1"/>
      <c r="CW85" s="1"/>
      <c r="CX85" s="1"/>
      <c r="CY85" s="1"/>
      <c r="CZ85" s="1"/>
      <c r="DA85" s="1"/>
      <c r="DB85" s="1"/>
      <c r="DC85" s="1"/>
      <c r="DD85" s="1"/>
      <c r="DE85" s="1"/>
      <c r="DF85" s="1"/>
      <c r="DG85" s="1"/>
      <c r="DH85" s="1"/>
      <c r="DI85" s="1"/>
      <c r="DJ85" s="1"/>
      <c r="DK85" s="1"/>
      <c r="DL85" s="1"/>
      <c r="DM85" s="1"/>
      <c r="DN85" s="1"/>
      <c r="DO85" s="1"/>
      <c r="DP85" s="1"/>
      <c r="DQ85" s="1"/>
      <c r="DR85" s="1"/>
      <c r="DS85" s="1"/>
      <c r="DT85" s="1"/>
      <c r="DU85" s="1"/>
      <c r="DV85" s="1"/>
      <c r="DW85" s="1"/>
      <c r="DX85" s="1"/>
      <c r="DY85" s="1"/>
      <c r="DZ85" s="1"/>
      <c r="EA85" s="1"/>
      <c r="EB85" s="1"/>
      <c r="EC85" s="1"/>
      <c r="ED85" s="1"/>
      <c r="EE85" s="1"/>
      <c r="EF85" s="1"/>
    </row>
    <row r="86" spans="1:136" s="5" customFormat="1" ht="15.75" x14ac:dyDescent="0.25">
      <c r="A86" s="1"/>
      <c r="B86" s="6"/>
      <c r="C86" s="6"/>
      <c r="D86" s="6"/>
      <c r="E86" s="6"/>
      <c r="F86" s="6"/>
      <c r="G86" s="6"/>
      <c r="H86" s="6"/>
      <c r="I86" s="6"/>
      <c r="J86" s="6"/>
      <c r="K86" s="6"/>
      <c r="L86" s="1"/>
      <c r="M86" s="1"/>
      <c r="N86" s="1"/>
      <c r="O86" s="1"/>
      <c r="P86" s="1"/>
      <c r="Q86" s="1"/>
      <c r="R86" s="1"/>
      <c r="S86" s="1"/>
      <c r="T86" s="1"/>
      <c r="U86" s="1"/>
      <c r="V86" s="1"/>
      <c r="W86" s="1"/>
      <c r="X86" s="1"/>
      <c r="Y86" s="1"/>
      <c r="Z86" s="1"/>
      <c r="AA86" s="1"/>
      <c r="AB86" s="1"/>
      <c r="AC86" s="1"/>
      <c r="AD86" s="1"/>
      <c r="AE86" s="1"/>
      <c r="AF86" s="1"/>
      <c r="AG86" s="1"/>
      <c r="AH86" s="1"/>
      <c r="AI86" s="1"/>
      <c r="AJ86" s="1"/>
      <c r="AK86" s="1"/>
      <c r="AL86" s="1"/>
      <c r="AM86" s="1"/>
      <c r="AN86" s="1"/>
      <c r="AO86" s="1"/>
      <c r="AP86" s="1"/>
      <c r="AQ86" s="1"/>
      <c r="AR86" s="1"/>
      <c r="AS86" s="1"/>
      <c r="AT86" s="1"/>
      <c r="AU86" s="1"/>
      <c r="AV86" s="1"/>
      <c r="AW86" s="1"/>
      <c r="AX86" s="1"/>
      <c r="AY86" s="1"/>
      <c r="AZ86" s="1"/>
      <c r="BA86" s="1"/>
      <c r="BB86" s="1"/>
      <c r="BC86" s="1"/>
      <c r="BD86" s="1"/>
      <c r="BE86" s="1"/>
      <c r="BF86" s="1"/>
      <c r="BG86" s="1"/>
      <c r="BH86" s="1"/>
      <c r="BI86" s="1"/>
      <c r="BJ86" s="1"/>
      <c r="BK86" s="1"/>
      <c r="BL86" s="1"/>
      <c r="BM86" s="1"/>
      <c r="BN86" s="1"/>
      <c r="BO86" s="1"/>
      <c r="BP86" s="1"/>
      <c r="BQ86" s="1"/>
      <c r="BR86" s="1"/>
      <c r="BS86" s="1"/>
      <c r="BT86" s="1"/>
      <c r="BU86" s="1"/>
      <c r="BV86" s="1"/>
      <c r="BW86" s="1"/>
      <c r="BX86" s="1"/>
      <c r="BY86" s="1"/>
      <c r="BZ86" s="1"/>
      <c r="CA86" s="1"/>
      <c r="CB86" s="1"/>
      <c r="CC86" s="1"/>
      <c r="CD86" s="1"/>
      <c r="CE86" s="1"/>
      <c r="CF86" s="1"/>
      <c r="CG86" s="1"/>
      <c r="CH86" s="1"/>
      <c r="CI86" s="1"/>
      <c r="CJ86" s="1"/>
      <c r="CK86" s="1"/>
      <c r="CL86" s="1"/>
      <c r="CM86" s="1"/>
      <c r="CN86" s="1"/>
      <c r="CO86" s="1"/>
      <c r="CP86" s="1"/>
      <c r="CQ86" s="1"/>
      <c r="CR86" s="1"/>
      <c r="CS86" s="1"/>
      <c r="CT86" s="1"/>
      <c r="CU86" s="1"/>
      <c r="CV86" s="1"/>
      <c r="CW86" s="1"/>
      <c r="CX86" s="1"/>
      <c r="CY86" s="1"/>
      <c r="CZ86" s="1"/>
      <c r="DA86" s="1"/>
      <c r="DB86" s="1"/>
      <c r="DC86" s="1"/>
      <c r="DD86" s="1"/>
      <c r="DE86" s="1"/>
      <c r="DF86" s="1"/>
      <c r="DG86" s="1"/>
      <c r="DH86" s="1"/>
      <c r="DI86" s="1"/>
      <c r="DJ86" s="1"/>
      <c r="DK86" s="1"/>
      <c r="DL86" s="1"/>
      <c r="DM86" s="1"/>
      <c r="DN86" s="1"/>
      <c r="DO86" s="1"/>
      <c r="DP86" s="1"/>
      <c r="DQ86" s="1"/>
      <c r="DR86" s="1"/>
      <c r="DS86" s="1"/>
      <c r="DT86" s="1"/>
      <c r="DU86" s="1"/>
      <c r="DV86" s="1"/>
      <c r="DW86" s="1"/>
      <c r="DX86" s="1"/>
      <c r="DY86" s="1"/>
      <c r="DZ86" s="1"/>
      <c r="EA86" s="1"/>
      <c r="EB86" s="1"/>
      <c r="EC86" s="1"/>
      <c r="ED86" s="1"/>
      <c r="EE86" s="1"/>
      <c r="EF86" s="1"/>
    </row>
    <row r="87" spans="1:136" s="5" customFormat="1" ht="15.75" x14ac:dyDescent="0.25">
      <c r="A87" s="1"/>
      <c r="B87" s="6"/>
      <c r="C87" s="6"/>
      <c r="D87" s="6"/>
      <c r="E87" s="6"/>
      <c r="F87" s="6"/>
      <c r="G87" s="6"/>
      <c r="H87" s="6"/>
      <c r="I87" s="6"/>
      <c r="J87" s="6"/>
      <c r="K87" s="6"/>
      <c r="L87" s="1"/>
      <c r="M87" s="1"/>
      <c r="N87" s="1"/>
      <c r="O87" s="1"/>
      <c r="P87" s="1"/>
      <c r="Q87" s="1"/>
      <c r="R87" s="1"/>
      <c r="S87" s="1"/>
      <c r="T87" s="1"/>
      <c r="U87" s="1"/>
      <c r="V87" s="1"/>
      <c r="W87" s="1"/>
      <c r="X87" s="1"/>
      <c r="Y87" s="1"/>
      <c r="Z87" s="1"/>
      <c r="AA87" s="1"/>
      <c r="AB87" s="1"/>
      <c r="AC87" s="1"/>
      <c r="AD87" s="1"/>
      <c r="AE87" s="1"/>
      <c r="AF87" s="1"/>
      <c r="AG87" s="1"/>
      <c r="AH87" s="1"/>
      <c r="AI87" s="1"/>
      <c r="AJ87" s="1"/>
      <c r="AK87" s="1"/>
      <c r="AL87" s="1"/>
      <c r="AM87" s="1"/>
      <c r="AN87" s="1"/>
      <c r="AO87" s="1"/>
      <c r="AP87" s="1"/>
      <c r="AQ87" s="1"/>
      <c r="AR87" s="1"/>
      <c r="AS87" s="1"/>
      <c r="AT87" s="1"/>
      <c r="AU87" s="1"/>
      <c r="AV87" s="1"/>
      <c r="AW87" s="1"/>
      <c r="AX87" s="1"/>
      <c r="AY87" s="1"/>
      <c r="AZ87" s="1"/>
      <c r="BA87" s="1"/>
      <c r="BB87" s="1"/>
      <c r="BC87" s="1"/>
      <c r="BD87" s="1"/>
      <c r="BE87" s="1"/>
      <c r="BF87" s="1"/>
      <c r="BG87" s="1"/>
      <c r="BH87" s="1"/>
      <c r="BI87" s="1"/>
      <c r="BJ87" s="1"/>
      <c r="BK87" s="1"/>
      <c r="BL87" s="1"/>
      <c r="BM87" s="1"/>
      <c r="BN87" s="1"/>
      <c r="BO87" s="1"/>
      <c r="BP87" s="1"/>
      <c r="BQ87" s="1"/>
      <c r="BR87" s="1"/>
      <c r="BS87" s="1"/>
      <c r="BT87" s="1"/>
      <c r="BU87" s="1"/>
      <c r="BV87" s="1"/>
      <c r="BW87" s="1"/>
      <c r="BX87" s="1"/>
      <c r="BY87" s="1"/>
      <c r="BZ87" s="1"/>
      <c r="CA87" s="1"/>
      <c r="CB87" s="1"/>
      <c r="CC87" s="1"/>
      <c r="CD87" s="1"/>
      <c r="CE87" s="1"/>
      <c r="CF87" s="1"/>
      <c r="CG87" s="1"/>
      <c r="CH87" s="1"/>
      <c r="CI87" s="1"/>
      <c r="CJ87" s="1"/>
      <c r="CK87" s="1"/>
      <c r="CL87" s="1"/>
      <c r="CM87" s="1"/>
      <c r="CN87" s="1"/>
      <c r="CO87" s="1"/>
      <c r="CP87" s="1"/>
      <c r="CQ87" s="1"/>
      <c r="CR87" s="1"/>
      <c r="CS87" s="1"/>
      <c r="CT87" s="1"/>
      <c r="CU87" s="1"/>
      <c r="CV87" s="1"/>
      <c r="CW87" s="1"/>
      <c r="CX87" s="1"/>
      <c r="CY87" s="1"/>
      <c r="CZ87" s="1"/>
      <c r="DA87" s="1"/>
      <c r="DB87" s="1"/>
      <c r="DC87" s="1"/>
      <c r="DD87" s="1"/>
      <c r="DE87" s="1"/>
      <c r="DF87" s="1"/>
      <c r="DG87" s="1"/>
      <c r="DH87" s="1"/>
      <c r="DI87" s="1"/>
      <c r="DJ87" s="1"/>
      <c r="DK87" s="1"/>
      <c r="DL87" s="1"/>
      <c r="DM87" s="1"/>
      <c r="DN87" s="1"/>
      <c r="DO87" s="1"/>
      <c r="DP87" s="1"/>
      <c r="DQ87" s="1"/>
      <c r="DR87" s="1"/>
      <c r="DS87" s="1"/>
      <c r="DT87" s="1"/>
      <c r="DU87" s="1"/>
      <c r="DV87" s="1"/>
      <c r="DW87" s="1"/>
      <c r="DX87" s="1"/>
      <c r="DY87" s="1"/>
      <c r="DZ87" s="1"/>
      <c r="EA87" s="1"/>
      <c r="EB87" s="1"/>
      <c r="EC87" s="1"/>
      <c r="ED87" s="1"/>
      <c r="EE87" s="1"/>
      <c r="EF87" s="1"/>
    </row>
    <row r="88" spans="1:136" s="5" customFormat="1" ht="15.75" x14ac:dyDescent="0.25">
      <c r="A88" s="1"/>
      <c r="B88" s="6"/>
      <c r="C88" s="6"/>
      <c r="D88" s="6"/>
      <c r="E88" s="6"/>
      <c r="F88" s="6"/>
      <c r="G88" s="6"/>
      <c r="H88" s="6"/>
      <c r="I88" s="6"/>
      <c r="J88" s="6"/>
      <c r="K88" s="6"/>
      <c r="L88" s="1"/>
      <c r="M88" s="1"/>
      <c r="N88" s="1"/>
      <c r="O88" s="1"/>
      <c r="P88" s="1"/>
      <c r="Q88" s="1"/>
      <c r="R88" s="1"/>
      <c r="S88" s="1"/>
      <c r="T88" s="1"/>
      <c r="U88" s="1"/>
      <c r="V88" s="1"/>
      <c r="W88" s="1"/>
      <c r="X88" s="1"/>
      <c r="Y88" s="1"/>
      <c r="Z88" s="1"/>
      <c r="AA88" s="1"/>
      <c r="AB88" s="1"/>
      <c r="AC88" s="1"/>
      <c r="AD88" s="1"/>
      <c r="AE88" s="1"/>
      <c r="AF88" s="1"/>
      <c r="AG88" s="1"/>
      <c r="AH88" s="1"/>
      <c r="AI88" s="1"/>
      <c r="AJ88" s="1"/>
      <c r="AK88" s="1"/>
      <c r="AL88" s="1"/>
      <c r="AM88" s="1"/>
      <c r="AN88" s="1"/>
      <c r="AO88" s="1"/>
      <c r="AP88" s="1"/>
      <c r="AQ88" s="1"/>
      <c r="AR88" s="1"/>
      <c r="AS88" s="1"/>
      <c r="AT88" s="1"/>
      <c r="AU88" s="1"/>
      <c r="AV88" s="1"/>
      <c r="AW88" s="1"/>
      <c r="AX88" s="1"/>
      <c r="AY88" s="1"/>
      <c r="AZ88" s="1"/>
      <c r="BA88" s="1"/>
      <c r="BB88" s="1"/>
      <c r="BC88" s="1"/>
      <c r="BD88" s="1"/>
      <c r="BE88" s="1"/>
      <c r="BF88" s="1"/>
      <c r="BG88" s="1"/>
      <c r="BH88" s="1"/>
      <c r="BI88" s="1"/>
      <c r="BJ88" s="1"/>
      <c r="BK88" s="1"/>
      <c r="BL88" s="1"/>
      <c r="BM88" s="1"/>
      <c r="BN88" s="1"/>
      <c r="BO88" s="1"/>
      <c r="BP88" s="1"/>
      <c r="BQ88" s="1"/>
      <c r="BR88" s="1"/>
      <c r="BS88" s="1"/>
      <c r="BT88" s="1"/>
      <c r="BU88" s="1"/>
      <c r="BV88" s="1"/>
      <c r="BW88" s="1"/>
      <c r="BX88" s="1"/>
      <c r="BY88" s="1"/>
      <c r="BZ88" s="1"/>
      <c r="CA88" s="1"/>
      <c r="CB88" s="1"/>
      <c r="CC88" s="1"/>
      <c r="CD88" s="1"/>
      <c r="CE88" s="1"/>
      <c r="CF88" s="1"/>
      <c r="CG88" s="1"/>
      <c r="CH88" s="1"/>
      <c r="CI88" s="1"/>
      <c r="CJ88" s="1"/>
      <c r="CK88" s="1"/>
      <c r="CL88" s="1"/>
      <c r="CM88" s="1"/>
      <c r="CN88" s="1"/>
      <c r="CO88" s="1"/>
      <c r="CP88" s="1"/>
      <c r="CQ88" s="1"/>
      <c r="CR88" s="1"/>
      <c r="CS88" s="1"/>
      <c r="CT88" s="1"/>
      <c r="CU88" s="1"/>
      <c r="CV88" s="1"/>
      <c r="CW88" s="1"/>
      <c r="CX88" s="1"/>
      <c r="CY88" s="1"/>
      <c r="CZ88" s="1"/>
      <c r="DA88" s="1"/>
      <c r="DB88" s="1"/>
      <c r="DC88" s="1"/>
      <c r="DD88" s="1"/>
      <c r="DE88" s="1"/>
      <c r="DF88" s="1"/>
      <c r="DG88" s="1"/>
      <c r="DH88" s="1"/>
      <c r="DI88" s="1"/>
      <c r="DJ88" s="1"/>
      <c r="DK88" s="1"/>
      <c r="DL88" s="1"/>
      <c r="DM88" s="1"/>
      <c r="DN88" s="1"/>
      <c r="DO88" s="1"/>
      <c r="DP88" s="1"/>
      <c r="DQ88" s="1"/>
      <c r="DR88" s="1"/>
      <c r="DS88" s="1"/>
      <c r="DT88" s="1"/>
      <c r="DU88" s="1"/>
      <c r="DV88" s="1"/>
      <c r="DW88" s="1"/>
      <c r="DX88" s="1"/>
      <c r="DY88" s="1"/>
      <c r="DZ88" s="1"/>
      <c r="EA88" s="1"/>
      <c r="EB88" s="1"/>
      <c r="EC88" s="1"/>
      <c r="ED88" s="1"/>
      <c r="EE88" s="1"/>
      <c r="EF88" s="1"/>
    </row>
    <row r="89" spans="1:136" s="5" customFormat="1" ht="15.75" x14ac:dyDescent="0.25">
      <c r="A89" s="1"/>
      <c r="B89" s="6"/>
      <c r="C89" s="6"/>
      <c r="D89" s="6"/>
      <c r="E89" s="6"/>
      <c r="F89" s="6"/>
      <c r="G89" s="6"/>
      <c r="H89" s="6"/>
      <c r="I89" s="6"/>
      <c r="J89" s="6"/>
      <c r="K89" s="6"/>
      <c r="L89" s="1"/>
      <c r="M89" s="1"/>
      <c r="N89" s="1"/>
      <c r="O89" s="1"/>
      <c r="P89" s="1"/>
      <c r="Q89" s="1"/>
      <c r="R89" s="1"/>
      <c r="S89" s="1"/>
      <c r="T89" s="1"/>
      <c r="U89" s="1"/>
      <c r="V89" s="1"/>
      <c r="W89" s="1"/>
      <c r="X89" s="1"/>
      <c r="Y89" s="1"/>
      <c r="Z89" s="1"/>
      <c r="AA89" s="1"/>
      <c r="AB89" s="1"/>
      <c r="AC89" s="1"/>
      <c r="AD89" s="1"/>
      <c r="AE89" s="1"/>
      <c r="AF89" s="1"/>
      <c r="AG89" s="1"/>
      <c r="AH89" s="1"/>
      <c r="AI89" s="1"/>
      <c r="AJ89" s="1"/>
      <c r="AK89" s="1"/>
      <c r="AL89" s="1"/>
      <c r="AM89" s="1"/>
      <c r="AN89" s="1"/>
      <c r="AO89" s="1"/>
      <c r="AP89" s="1"/>
      <c r="AQ89" s="1"/>
      <c r="AR89" s="1"/>
      <c r="AS89" s="1"/>
      <c r="AT89" s="1"/>
      <c r="AU89" s="1"/>
      <c r="AV89" s="1"/>
      <c r="AW89" s="1"/>
      <c r="AX89" s="1"/>
      <c r="AY89" s="1"/>
      <c r="AZ89" s="1"/>
      <c r="BA89" s="1"/>
      <c r="BB89" s="1"/>
      <c r="BC89" s="1"/>
      <c r="BD89" s="1"/>
      <c r="BE89" s="1"/>
      <c r="BF89" s="1"/>
      <c r="BG89" s="1"/>
      <c r="BH89" s="1"/>
      <c r="BI89" s="1"/>
      <c r="BJ89" s="1"/>
      <c r="BK89" s="1"/>
      <c r="BL89" s="1"/>
      <c r="BM89" s="1"/>
      <c r="BN89" s="1"/>
      <c r="BO89" s="1"/>
      <c r="BP89" s="1"/>
      <c r="BQ89" s="1"/>
      <c r="BR89" s="1"/>
      <c r="BS89" s="1"/>
      <c r="BT89" s="1"/>
      <c r="BU89" s="1"/>
      <c r="BV89" s="1"/>
      <c r="BW89" s="1"/>
      <c r="BX89" s="1"/>
      <c r="BY89" s="1"/>
      <c r="BZ89" s="1"/>
      <c r="CA89" s="1"/>
      <c r="CB89" s="1"/>
      <c r="CC89" s="1"/>
      <c r="CD89" s="1"/>
      <c r="CE89" s="1"/>
      <c r="CF89" s="1"/>
      <c r="CG89" s="1"/>
      <c r="CH89" s="1"/>
      <c r="CI89" s="1"/>
      <c r="CJ89" s="1"/>
      <c r="CK89" s="1"/>
      <c r="CL89" s="1"/>
      <c r="CM89" s="1"/>
      <c r="CN89" s="1"/>
      <c r="CO89" s="1"/>
      <c r="CP89" s="1"/>
      <c r="CQ89" s="1"/>
      <c r="CR89" s="1"/>
      <c r="CS89" s="1"/>
      <c r="CT89" s="1"/>
      <c r="CU89" s="1"/>
      <c r="CV89" s="1"/>
      <c r="CW89" s="1"/>
      <c r="CX89" s="1"/>
      <c r="CY89" s="1"/>
      <c r="CZ89" s="1"/>
      <c r="DA89" s="1"/>
      <c r="DB89" s="1"/>
      <c r="DC89" s="1"/>
      <c r="DD89" s="1"/>
      <c r="DE89" s="1"/>
      <c r="DF89" s="1"/>
      <c r="DG89" s="1"/>
      <c r="DH89" s="1"/>
      <c r="DI89" s="1"/>
      <c r="DJ89" s="1"/>
      <c r="DK89" s="1"/>
      <c r="DL89" s="1"/>
      <c r="DM89" s="1"/>
      <c r="DN89" s="1"/>
      <c r="DO89" s="1"/>
      <c r="DP89" s="1"/>
      <c r="DQ89" s="1"/>
      <c r="DR89" s="1"/>
      <c r="DS89" s="1"/>
      <c r="DT89" s="1"/>
      <c r="DU89" s="1"/>
      <c r="DV89" s="1"/>
      <c r="DW89" s="1"/>
      <c r="DX89" s="1"/>
      <c r="DY89" s="1"/>
      <c r="DZ89" s="1"/>
      <c r="EA89" s="1"/>
      <c r="EB89" s="1"/>
      <c r="EC89" s="1"/>
      <c r="ED89" s="1"/>
      <c r="EE89" s="1"/>
      <c r="EF89" s="1"/>
    </row>
    <row r="90" spans="1:136" s="5" customFormat="1" ht="15.75" x14ac:dyDescent="0.25">
      <c r="A90" s="1"/>
      <c r="B90" s="6"/>
      <c r="C90" s="6"/>
      <c r="D90" s="6"/>
      <c r="E90" s="6"/>
      <c r="F90" s="6"/>
      <c r="G90" s="6"/>
      <c r="H90" s="6"/>
      <c r="I90" s="6"/>
      <c r="J90" s="6"/>
      <c r="K90" s="6"/>
      <c r="L90" s="1"/>
      <c r="M90" s="1"/>
      <c r="N90" s="1"/>
      <c r="O90" s="1"/>
      <c r="P90" s="1"/>
      <c r="Q90" s="1"/>
      <c r="R90" s="1"/>
      <c r="S90" s="1"/>
      <c r="T90" s="1"/>
      <c r="U90" s="1"/>
      <c r="V90" s="1"/>
      <c r="W90" s="1"/>
      <c r="X90" s="1"/>
      <c r="Y90" s="1"/>
      <c r="Z90" s="1"/>
      <c r="AA90" s="1"/>
      <c r="AB90" s="1"/>
      <c r="AC90" s="1"/>
      <c r="AD90" s="1"/>
      <c r="AE90" s="1"/>
      <c r="AF90" s="1"/>
      <c r="AG90" s="1"/>
      <c r="AH90" s="1"/>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c r="BO90" s="1"/>
      <c r="BP90" s="1"/>
      <c r="BQ90" s="1"/>
      <c r="BR90" s="1"/>
      <c r="BS90" s="1"/>
      <c r="BT90" s="1"/>
      <c r="BU90" s="1"/>
      <c r="BV90" s="1"/>
      <c r="BW90" s="1"/>
      <c r="BX90" s="1"/>
      <c r="BY90" s="1"/>
      <c r="BZ90" s="1"/>
      <c r="CA90" s="1"/>
      <c r="CB90" s="1"/>
      <c r="CC90" s="1"/>
      <c r="CD90" s="1"/>
      <c r="CE90" s="1"/>
      <c r="CF90" s="1"/>
      <c r="CG90" s="1"/>
      <c r="CH90" s="1"/>
      <c r="CI90" s="1"/>
      <c r="CJ90" s="1"/>
      <c r="CK90" s="1"/>
      <c r="CL90" s="1"/>
      <c r="CM90" s="1"/>
      <c r="CN90" s="1"/>
      <c r="CO90" s="1"/>
      <c r="CP90" s="1"/>
      <c r="CQ90" s="1"/>
      <c r="CR90" s="1"/>
      <c r="CS90" s="1"/>
      <c r="CT90" s="1"/>
      <c r="CU90" s="1"/>
      <c r="CV90" s="1"/>
      <c r="CW90" s="1"/>
      <c r="CX90" s="1"/>
      <c r="CY90" s="1"/>
      <c r="CZ90" s="1"/>
      <c r="DA90" s="1"/>
      <c r="DB90" s="1"/>
      <c r="DC90" s="1"/>
      <c r="DD90" s="1"/>
      <c r="DE90" s="1"/>
      <c r="DF90" s="1"/>
      <c r="DG90" s="1"/>
      <c r="DH90" s="1"/>
      <c r="DI90" s="1"/>
      <c r="DJ90" s="1"/>
      <c r="DK90" s="1"/>
      <c r="DL90" s="1"/>
      <c r="DM90" s="1"/>
      <c r="DN90" s="1"/>
      <c r="DO90" s="1"/>
      <c r="DP90" s="1"/>
      <c r="DQ90" s="1"/>
      <c r="DR90" s="1"/>
      <c r="DS90" s="1"/>
      <c r="DT90" s="1"/>
      <c r="DU90" s="1"/>
      <c r="DV90" s="1"/>
      <c r="DW90" s="1"/>
      <c r="DX90" s="1"/>
      <c r="DY90" s="1"/>
      <c r="DZ90" s="1"/>
      <c r="EA90" s="1"/>
      <c r="EB90" s="1"/>
      <c r="EC90" s="1"/>
      <c r="ED90" s="1"/>
      <c r="EE90" s="1"/>
      <c r="EF90" s="1"/>
    </row>
    <row r="91" spans="1:136" s="5" customFormat="1" ht="15.75" x14ac:dyDescent="0.25">
      <c r="A91" s="1"/>
      <c r="B91" s="6"/>
      <c r="C91" s="6"/>
      <c r="D91" s="6"/>
      <c r="E91" s="6"/>
      <c r="F91" s="6"/>
      <c r="G91" s="6"/>
      <c r="H91" s="6"/>
      <c r="I91" s="6"/>
      <c r="J91" s="6"/>
      <c r="K91" s="6"/>
      <c r="L91" s="1"/>
      <c r="M91" s="1"/>
      <c r="N91" s="1"/>
      <c r="O91" s="1"/>
      <c r="P91" s="1"/>
      <c r="Q91" s="1"/>
      <c r="R91" s="1"/>
      <c r="S91" s="1"/>
      <c r="T91" s="1"/>
      <c r="U91" s="1"/>
      <c r="V91" s="1"/>
      <c r="W91" s="1"/>
      <c r="X91" s="1"/>
      <c r="Y91" s="1"/>
      <c r="Z91" s="1"/>
      <c r="AA91" s="1"/>
      <c r="AB91" s="1"/>
      <c r="AC91" s="1"/>
      <c r="AD91" s="1"/>
      <c r="AE91" s="1"/>
      <c r="AF91" s="1"/>
      <c r="AG91" s="1"/>
      <c r="AH91" s="1"/>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c r="BO91" s="1"/>
      <c r="BP91" s="1"/>
      <c r="BQ91" s="1"/>
      <c r="BR91" s="1"/>
      <c r="BS91" s="1"/>
      <c r="BT91" s="1"/>
      <c r="BU91" s="1"/>
      <c r="BV91" s="1"/>
      <c r="BW91" s="1"/>
      <c r="BX91" s="1"/>
      <c r="BY91" s="1"/>
      <c r="BZ91" s="1"/>
      <c r="CA91" s="1"/>
      <c r="CB91" s="1"/>
      <c r="CC91" s="1"/>
      <c r="CD91" s="1"/>
      <c r="CE91" s="1"/>
      <c r="CF91" s="1"/>
      <c r="CG91" s="1"/>
      <c r="CH91" s="1"/>
      <c r="CI91" s="1"/>
      <c r="CJ91" s="1"/>
      <c r="CK91" s="1"/>
      <c r="CL91" s="1"/>
      <c r="CM91" s="1"/>
      <c r="CN91" s="1"/>
      <c r="CO91" s="1"/>
      <c r="CP91" s="1"/>
      <c r="CQ91" s="1"/>
      <c r="CR91" s="1"/>
      <c r="CS91" s="1"/>
      <c r="CT91" s="1"/>
      <c r="CU91" s="1"/>
      <c r="CV91" s="1"/>
      <c r="CW91" s="1"/>
      <c r="CX91" s="1"/>
      <c r="CY91" s="1"/>
      <c r="CZ91" s="1"/>
      <c r="DA91" s="1"/>
      <c r="DB91" s="1"/>
      <c r="DC91" s="1"/>
      <c r="DD91" s="1"/>
      <c r="DE91" s="1"/>
      <c r="DF91" s="1"/>
      <c r="DG91" s="1"/>
      <c r="DH91" s="1"/>
      <c r="DI91" s="1"/>
      <c r="DJ91" s="1"/>
      <c r="DK91" s="1"/>
      <c r="DL91" s="1"/>
      <c r="DM91" s="1"/>
      <c r="DN91" s="1"/>
      <c r="DO91" s="1"/>
      <c r="DP91" s="1"/>
      <c r="DQ91" s="1"/>
      <c r="DR91" s="1"/>
      <c r="DS91" s="1"/>
      <c r="DT91" s="1"/>
      <c r="DU91" s="1"/>
      <c r="DV91" s="1"/>
      <c r="DW91" s="1"/>
      <c r="DX91" s="1"/>
      <c r="DY91" s="1"/>
      <c r="DZ91" s="1"/>
      <c r="EA91" s="1"/>
      <c r="EB91" s="1"/>
      <c r="EC91" s="1"/>
      <c r="ED91" s="1"/>
      <c r="EE91" s="1"/>
      <c r="EF91" s="1"/>
    </row>
    <row r="92" spans="1:136" s="5" customFormat="1" ht="15.75" x14ac:dyDescent="0.25">
      <c r="A92" s="1"/>
      <c r="B92" s="6"/>
      <c r="C92" s="6"/>
      <c r="D92" s="6"/>
      <c r="E92" s="6"/>
      <c r="F92" s="6"/>
      <c r="G92" s="6"/>
      <c r="H92" s="6"/>
      <c r="I92" s="6"/>
      <c r="J92" s="6"/>
      <c r="K92" s="6"/>
      <c r="L92" s="1"/>
      <c r="M92" s="1"/>
      <c r="N92" s="1"/>
      <c r="O92" s="1"/>
      <c r="P92" s="1"/>
      <c r="Q92" s="1"/>
      <c r="R92" s="1"/>
      <c r="S92" s="1"/>
      <c r="T92" s="1"/>
      <c r="U92" s="1"/>
      <c r="V92" s="1"/>
      <c r="W92" s="1"/>
      <c r="X92" s="1"/>
      <c r="Y92" s="1"/>
      <c r="Z92" s="1"/>
      <c r="AA92" s="1"/>
      <c r="AB92" s="1"/>
      <c r="AC92" s="1"/>
      <c r="AD92" s="1"/>
      <c r="AE92" s="1"/>
      <c r="AF92" s="1"/>
      <c r="AG92" s="1"/>
      <c r="AH92" s="1"/>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c r="BO92" s="1"/>
      <c r="BP92" s="1"/>
      <c r="BQ92" s="1"/>
      <c r="BR92" s="1"/>
      <c r="BS92" s="1"/>
      <c r="BT92" s="1"/>
      <c r="BU92" s="1"/>
      <c r="BV92" s="1"/>
      <c r="BW92" s="1"/>
      <c r="BX92" s="1"/>
      <c r="BY92" s="1"/>
      <c r="BZ92" s="1"/>
      <c r="CA92" s="1"/>
      <c r="CB92" s="1"/>
      <c r="CC92" s="1"/>
      <c r="CD92" s="1"/>
      <c r="CE92" s="1"/>
      <c r="CF92" s="1"/>
      <c r="CG92" s="1"/>
      <c r="CH92" s="1"/>
      <c r="CI92" s="1"/>
      <c r="CJ92" s="1"/>
      <c r="CK92" s="1"/>
      <c r="CL92" s="1"/>
      <c r="CM92" s="1"/>
      <c r="CN92" s="1"/>
      <c r="CO92" s="1"/>
      <c r="CP92" s="1"/>
      <c r="CQ92" s="1"/>
      <c r="CR92" s="1"/>
      <c r="CS92" s="1"/>
      <c r="CT92" s="1"/>
      <c r="CU92" s="1"/>
      <c r="CV92" s="1"/>
      <c r="CW92" s="1"/>
      <c r="CX92" s="1"/>
      <c r="CY92" s="1"/>
      <c r="CZ92" s="1"/>
      <c r="DA92" s="1"/>
      <c r="DB92" s="1"/>
      <c r="DC92" s="1"/>
      <c r="DD92" s="1"/>
      <c r="DE92" s="1"/>
      <c r="DF92" s="1"/>
      <c r="DG92" s="1"/>
      <c r="DH92" s="1"/>
      <c r="DI92" s="1"/>
      <c r="DJ92" s="1"/>
      <c r="DK92" s="1"/>
      <c r="DL92" s="1"/>
      <c r="DM92" s="1"/>
      <c r="DN92" s="1"/>
      <c r="DO92" s="1"/>
      <c r="DP92" s="1"/>
      <c r="DQ92" s="1"/>
      <c r="DR92" s="1"/>
      <c r="DS92" s="1"/>
      <c r="DT92" s="1"/>
      <c r="DU92" s="1"/>
      <c r="DV92" s="1"/>
      <c r="DW92" s="1"/>
      <c r="DX92" s="1"/>
      <c r="DY92" s="1"/>
      <c r="DZ92" s="1"/>
      <c r="EA92" s="1"/>
      <c r="EB92" s="1"/>
      <c r="EC92" s="1"/>
      <c r="ED92" s="1"/>
      <c r="EE92" s="1"/>
      <c r="EF92" s="1"/>
    </row>
    <row r="93" spans="1:136" s="5" customFormat="1" ht="15.75" x14ac:dyDescent="0.25">
      <c r="A93" s="1"/>
      <c r="B93" s="6"/>
      <c r="C93" s="6"/>
      <c r="D93" s="6"/>
      <c r="E93" s="6"/>
      <c r="F93" s="6"/>
      <c r="G93" s="6"/>
      <c r="H93" s="6"/>
      <c r="I93" s="6"/>
      <c r="J93" s="6"/>
      <c r="K93" s="6"/>
      <c r="L93" s="1"/>
      <c r="M93" s="1"/>
      <c r="N93" s="1"/>
      <c r="O93" s="1"/>
      <c r="P93" s="1"/>
      <c r="Q93" s="1"/>
      <c r="R93" s="1"/>
      <c r="S93" s="1"/>
      <c r="T93" s="1"/>
      <c r="U93" s="1"/>
      <c r="V93" s="1"/>
      <c r="W93" s="1"/>
      <c r="X93" s="1"/>
      <c r="Y93" s="1"/>
      <c r="Z93" s="1"/>
      <c r="AA93" s="1"/>
      <c r="AB93" s="1"/>
      <c r="AC93" s="1"/>
      <c r="AD93" s="1"/>
      <c r="AE93" s="1"/>
      <c r="AF93" s="1"/>
      <c r="AG93" s="1"/>
      <c r="AH93" s="1"/>
      <c r="AI93" s="1"/>
      <c r="AJ93" s="1"/>
      <c r="AK93" s="1"/>
      <c r="AL93" s="1"/>
      <c r="AM93" s="1"/>
      <c r="AN93" s="1"/>
      <c r="AO93" s="1"/>
      <c r="AP93" s="1"/>
      <c r="AQ93" s="1"/>
      <c r="AR93" s="1"/>
      <c r="AS93" s="1"/>
      <c r="AT93" s="1"/>
      <c r="AU93" s="1"/>
      <c r="AV93" s="1"/>
      <c r="AW93" s="1"/>
      <c r="AX93" s="1"/>
      <c r="AY93" s="1"/>
      <c r="AZ93" s="1"/>
      <c r="BA93" s="1"/>
      <c r="BB93" s="1"/>
      <c r="BC93" s="1"/>
      <c r="BD93" s="1"/>
      <c r="BE93" s="1"/>
      <c r="BF93" s="1"/>
      <c r="BG93" s="1"/>
      <c r="BH93" s="1"/>
      <c r="BI93" s="1"/>
      <c r="BJ93" s="1"/>
      <c r="BK93" s="1"/>
      <c r="BL93" s="1"/>
      <c r="BM93" s="1"/>
      <c r="BN93" s="1"/>
      <c r="BO93" s="1"/>
      <c r="BP93" s="1"/>
      <c r="BQ93" s="1"/>
      <c r="BR93" s="1"/>
      <c r="BS93" s="1"/>
      <c r="BT93" s="1"/>
      <c r="BU93" s="1"/>
      <c r="BV93" s="1"/>
      <c r="BW93" s="1"/>
      <c r="BX93" s="1"/>
      <c r="BY93" s="1"/>
      <c r="BZ93" s="1"/>
      <c r="CA93" s="1"/>
      <c r="CB93" s="1"/>
      <c r="CC93" s="1"/>
      <c r="CD93" s="1"/>
      <c r="CE93" s="1"/>
      <c r="CF93" s="1"/>
      <c r="CG93" s="1"/>
      <c r="CH93" s="1"/>
      <c r="CI93" s="1"/>
      <c r="CJ93" s="1"/>
      <c r="CK93" s="1"/>
      <c r="CL93" s="1"/>
      <c r="CM93" s="1"/>
      <c r="CN93" s="1"/>
      <c r="CO93" s="1"/>
      <c r="CP93" s="1"/>
      <c r="CQ93" s="1"/>
      <c r="CR93" s="1"/>
      <c r="CS93" s="1"/>
      <c r="CT93" s="1"/>
      <c r="CU93" s="1"/>
      <c r="CV93" s="1"/>
      <c r="CW93" s="1"/>
      <c r="CX93" s="1"/>
      <c r="CY93" s="1"/>
      <c r="CZ93" s="1"/>
      <c r="DA93" s="1"/>
      <c r="DB93" s="1"/>
      <c r="DC93" s="1"/>
      <c r="DD93" s="1"/>
      <c r="DE93" s="1"/>
      <c r="DF93" s="1"/>
      <c r="DG93" s="1"/>
      <c r="DH93" s="1"/>
      <c r="DI93" s="1"/>
      <c r="DJ93" s="1"/>
      <c r="DK93" s="1"/>
      <c r="DL93" s="1"/>
      <c r="DM93" s="1"/>
      <c r="DN93" s="1"/>
      <c r="DO93" s="1"/>
      <c r="DP93" s="1"/>
      <c r="DQ93" s="1"/>
      <c r="DR93" s="1"/>
      <c r="DS93" s="1"/>
      <c r="DT93" s="1"/>
      <c r="DU93" s="1"/>
      <c r="DV93" s="1"/>
      <c r="DW93" s="1"/>
      <c r="DX93" s="1"/>
      <c r="DY93" s="1"/>
      <c r="DZ93" s="1"/>
      <c r="EA93" s="1"/>
      <c r="EB93" s="1"/>
      <c r="EC93" s="1"/>
      <c r="ED93" s="1"/>
      <c r="EE93" s="1"/>
      <c r="EF93" s="1"/>
    </row>
    <row r="94" spans="1:136" s="5" customFormat="1" ht="15.75" x14ac:dyDescent="0.25">
      <c r="A94" s="1"/>
      <c r="B94" s="6"/>
      <c r="C94" s="6"/>
      <c r="D94" s="6"/>
      <c r="E94" s="6"/>
      <c r="F94" s="6"/>
      <c r="G94" s="6"/>
      <c r="H94" s="6"/>
      <c r="I94" s="6"/>
      <c r="J94" s="6"/>
      <c r="K94" s="6"/>
      <c r="L94" s="1"/>
      <c r="M94" s="1"/>
      <c r="N94" s="1"/>
      <c r="O94" s="1"/>
      <c r="P94" s="1"/>
      <c r="Q94" s="1"/>
      <c r="R94" s="1"/>
      <c r="S94" s="1"/>
      <c r="T94" s="1"/>
      <c r="U94" s="1"/>
      <c r="V94" s="1"/>
      <c r="W94" s="1"/>
      <c r="X94" s="1"/>
      <c r="Y94" s="1"/>
      <c r="Z94" s="1"/>
      <c r="AA94" s="1"/>
      <c r="AB94" s="1"/>
      <c r="AC94" s="1"/>
      <c r="AD94" s="1"/>
      <c r="AE94" s="1"/>
      <c r="AF94" s="1"/>
      <c r="AG94" s="1"/>
      <c r="AH94" s="1"/>
      <c r="AI94" s="1"/>
      <c r="AJ94" s="1"/>
      <c r="AK94" s="1"/>
      <c r="AL94" s="1"/>
      <c r="AM94" s="1"/>
      <c r="AN94" s="1"/>
      <c r="AO94" s="1"/>
      <c r="AP94" s="1"/>
      <c r="AQ94" s="1"/>
      <c r="AR94" s="1"/>
      <c r="AS94" s="1"/>
      <c r="AT94" s="1"/>
      <c r="AU94" s="1"/>
      <c r="AV94" s="1"/>
      <c r="AW94" s="1"/>
      <c r="AX94" s="1"/>
      <c r="AY94" s="1"/>
      <c r="AZ94" s="1"/>
      <c r="BA94" s="1"/>
      <c r="BB94" s="1"/>
      <c r="BC94" s="1"/>
      <c r="BD94" s="1"/>
      <c r="BE94" s="1"/>
      <c r="BF94" s="1"/>
      <c r="BG94" s="1"/>
      <c r="BH94" s="1"/>
      <c r="BI94" s="1"/>
      <c r="BJ94" s="1"/>
      <c r="BK94" s="1"/>
      <c r="BL94" s="1"/>
      <c r="BM94" s="1"/>
      <c r="BN94" s="1"/>
      <c r="BO94" s="1"/>
      <c r="BP94" s="1"/>
      <c r="BQ94" s="1"/>
      <c r="BR94" s="1"/>
      <c r="BS94" s="1"/>
      <c r="BT94" s="1"/>
      <c r="BU94" s="1"/>
      <c r="BV94" s="1"/>
      <c r="BW94" s="1"/>
      <c r="BX94" s="1"/>
      <c r="BY94" s="1"/>
      <c r="BZ94" s="1"/>
      <c r="CA94" s="1"/>
      <c r="CB94" s="1"/>
      <c r="CC94" s="1"/>
      <c r="CD94" s="1"/>
      <c r="CE94" s="1"/>
      <c r="CF94" s="1"/>
      <c r="CG94" s="1"/>
      <c r="CH94" s="1"/>
      <c r="CI94" s="1"/>
      <c r="CJ94" s="1"/>
      <c r="CK94" s="1"/>
      <c r="CL94" s="1"/>
      <c r="CM94" s="1"/>
      <c r="CN94" s="1"/>
      <c r="CO94" s="1"/>
      <c r="CP94" s="1"/>
      <c r="CQ94" s="1"/>
      <c r="CR94" s="1"/>
      <c r="CS94" s="1"/>
      <c r="CT94" s="1"/>
      <c r="CU94" s="1"/>
      <c r="CV94" s="1"/>
      <c r="CW94" s="1"/>
      <c r="CX94" s="1"/>
      <c r="CY94" s="1"/>
      <c r="CZ94" s="1"/>
      <c r="DA94" s="1"/>
      <c r="DB94" s="1"/>
      <c r="DC94" s="1"/>
      <c r="DD94" s="1"/>
      <c r="DE94" s="1"/>
      <c r="DF94" s="1"/>
      <c r="DG94" s="1"/>
      <c r="DH94" s="1"/>
      <c r="DI94" s="1"/>
      <c r="DJ94" s="1"/>
      <c r="DK94" s="1"/>
      <c r="DL94" s="1"/>
      <c r="DM94" s="1"/>
      <c r="DN94" s="1"/>
      <c r="DO94" s="1"/>
      <c r="DP94" s="1"/>
      <c r="DQ94" s="1"/>
      <c r="DR94" s="1"/>
      <c r="DS94" s="1"/>
      <c r="DT94" s="1"/>
      <c r="DU94" s="1"/>
      <c r="DV94" s="1"/>
      <c r="DW94" s="1"/>
      <c r="DX94" s="1"/>
      <c r="DY94" s="1"/>
      <c r="DZ94" s="1"/>
      <c r="EA94" s="1"/>
      <c r="EB94" s="1"/>
      <c r="EC94" s="1"/>
      <c r="ED94" s="1"/>
      <c r="EE94" s="1"/>
      <c r="EF94" s="1"/>
    </row>
    <row r="95" spans="1:136" s="5" customFormat="1" ht="15.75" x14ac:dyDescent="0.25">
      <c r="A95" s="1"/>
      <c r="B95" s="6"/>
      <c r="C95" s="6"/>
      <c r="D95" s="6"/>
      <c r="E95" s="6"/>
      <c r="F95" s="6"/>
      <c r="G95" s="6"/>
      <c r="H95" s="6"/>
      <c r="I95" s="6"/>
      <c r="J95" s="6"/>
      <c r="K95" s="6"/>
      <c r="L95" s="1"/>
      <c r="M95" s="1"/>
      <c r="N95" s="1"/>
      <c r="O95" s="1"/>
      <c r="P95" s="1"/>
      <c r="Q95" s="1"/>
      <c r="R95" s="1"/>
      <c r="S95" s="1"/>
      <c r="T95" s="1"/>
      <c r="U95" s="1"/>
      <c r="V95" s="1"/>
      <c r="W95" s="1"/>
      <c r="X95" s="1"/>
      <c r="Y95" s="1"/>
      <c r="Z95" s="1"/>
      <c r="AA95" s="1"/>
      <c r="AB95" s="1"/>
      <c r="AC95" s="1"/>
      <c r="AD95" s="1"/>
      <c r="AE95" s="1"/>
      <c r="AF95" s="1"/>
      <c r="AG95" s="1"/>
      <c r="AH95" s="1"/>
      <c r="AI95" s="1"/>
      <c r="AJ95" s="1"/>
      <c r="AK95" s="1"/>
      <c r="AL95" s="1"/>
      <c r="AM95" s="1"/>
      <c r="AN95" s="1"/>
      <c r="AO95" s="1"/>
      <c r="AP95" s="1"/>
      <c r="AQ95" s="1"/>
      <c r="AR95" s="1"/>
      <c r="AS95" s="1"/>
      <c r="AT95" s="1"/>
      <c r="AU95" s="1"/>
      <c r="AV95" s="1"/>
      <c r="AW95" s="1"/>
      <c r="AX95" s="1"/>
      <c r="AY95" s="1"/>
      <c r="AZ95" s="1"/>
      <c r="BA95" s="1"/>
      <c r="BB95" s="1"/>
      <c r="BC95" s="1"/>
      <c r="BD95" s="1"/>
      <c r="BE95" s="1"/>
      <c r="BF95" s="1"/>
      <c r="BG95" s="1"/>
      <c r="BH95" s="1"/>
      <c r="BI95" s="1"/>
      <c r="BJ95" s="1"/>
      <c r="BK95" s="1"/>
      <c r="BL95" s="1"/>
      <c r="BM95" s="1"/>
      <c r="BN95" s="1"/>
      <c r="BO95" s="1"/>
      <c r="BP95" s="1"/>
      <c r="BQ95" s="1"/>
      <c r="BR95" s="1"/>
      <c r="BS95" s="1"/>
      <c r="BT95" s="1"/>
      <c r="BU95" s="1"/>
      <c r="BV95" s="1"/>
      <c r="BW95" s="1"/>
      <c r="BX95" s="1"/>
      <c r="BY95" s="1"/>
      <c r="BZ95" s="1"/>
      <c r="CA95" s="1"/>
      <c r="CB95" s="1"/>
      <c r="CC95" s="1"/>
      <c r="CD95" s="1"/>
      <c r="CE95" s="1"/>
      <c r="CF95" s="1"/>
      <c r="CG95" s="1"/>
      <c r="CH95" s="1"/>
      <c r="CI95" s="1"/>
      <c r="CJ95" s="1"/>
      <c r="CK95" s="1"/>
      <c r="CL95" s="1"/>
      <c r="CM95" s="1"/>
      <c r="CN95" s="1"/>
      <c r="CO95" s="1"/>
      <c r="CP95" s="1"/>
      <c r="CQ95" s="1"/>
      <c r="CR95" s="1"/>
      <c r="CS95" s="1"/>
      <c r="CT95" s="1"/>
      <c r="CU95" s="1"/>
      <c r="CV95" s="1"/>
      <c r="CW95" s="1"/>
      <c r="CX95" s="1"/>
      <c r="CY95" s="1"/>
      <c r="CZ95" s="1"/>
      <c r="DA95" s="1"/>
      <c r="DB95" s="1"/>
      <c r="DC95" s="1"/>
      <c r="DD95" s="1"/>
      <c r="DE95" s="1"/>
      <c r="DF95" s="1"/>
      <c r="DG95" s="1"/>
      <c r="DH95" s="1"/>
      <c r="DI95" s="1"/>
      <c r="DJ95" s="1"/>
      <c r="DK95" s="1"/>
      <c r="DL95" s="1"/>
      <c r="DM95" s="1"/>
      <c r="DN95" s="1"/>
      <c r="DO95" s="1"/>
      <c r="DP95" s="1"/>
      <c r="DQ95" s="1"/>
      <c r="DR95" s="1"/>
      <c r="DS95" s="1"/>
      <c r="DT95" s="1"/>
      <c r="DU95" s="1"/>
      <c r="DV95" s="1"/>
      <c r="DW95" s="1"/>
      <c r="DX95" s="1"/>
      <c r="DY95" s="1"/>
      <c r="DZ95" s="1"/>
      <c r="EA95" s="1"/>
      <c r="EB95" s="1"/>
      <c r="EC95" s="1"/>
      <c r="ED95" s="1"/>
      <c r="EE95" s="1"/>
      <c r="EF95" s="1"/>
    </row>
    <row r="96" spans="1:136" s="5" customFormat="1" ht="15.75" x14ac:dyDescent="0.25">
      <c r="A96" s="1"/>
      <c r="B96" s="6"/>
      <c r="C96" s="6"/>
      <c r="D96" s="6"/>
      <c r="E96" s="6"/>
      <c r="F96" s="6"/>
      <c r="G96" s="6"/>
      <c r="H96" s="6"/>
      <c r="I96" s="6"/>
      <c r="J96" s="6"/>
      <c r="K96" s="6"/>
      <c r="L96" s="1"/>
      <c r="M96" s="1"/>
      <c r="N96" s="1"/>
      <c r="O96" s="1"/>
      <c r="P96" s="1"/>
      <c r="Q96" s="1"/>
      <c r="R96" s="1"/>
      <c r="S96" s="1"/>
      <c r="T96" s="1"/>
      <c r="U96" s="1"/>
      <c r="V96" s="1"/>
      <c r="W96" s="1"/>
      <c r="X96" s="1"/>
      <c r="Y96" s="1"/>
      <c r="Z96" s="1"/>
      <c r="AA96" s="1"/>
      <c r="AB96" s="1"/>
      <c r="AC96" s="1"/>
      <c r="AD96" s="1"/>
      <c r="AE96" s="1"/>
      <c r="AF96" s="1"/>
      <c r="AG96" s="1"/>
      <c r="AH96" s="1"/>
      <c r="AI96" s="1"/>
      <c r="AJ96" s="1"/>
      <c r="AK96" s="1"/>
      <c r="AL96" s="1"/>
      <c r="AM96" s="1"/>
      <c r="AN96" s="1"/>
      <c r="AO96" s="1"/>
      <c r="AP96" s="1"/>
      <c r="AQ96" s="1"/>
      <c r="AR96" s="1"/>
      <c r="AS96" s="1"/>
      <c r="AT96" s="1"/>
      <c r="AU96" s="1"/>
      <c r="AV96" s="1"/>
      <c r="AW96" s="1"/>
      <c r="AX96" s="1"/>
      <c r="AY96" s="1"/>
      <c r="AZ96" s="1"/>
      <c r="BA96" s="1"/>
      <c r="BB96" s="1"/>
      <c r="BC96" s="1"/>
      <c r="BD96" s="1"/>
      <c r="BE96" s="1"/>
      <c r="BF96" s="1"/>
      <c r="BG96" s="1"/>
      <c r="BH96" s="1"/>
      <c r="BI96" s="1"/>
      <c r="BJ96" s="1"/>
      <c r="BK96" s="1"/>
      <c r="BL96" s="1"/>
      <c r="BM96" s="1"/>
      <c r="BN96" s="1"/>
      <c r="BO96" s="1"/>
      <c r="BP96" s="1"/>
      <c r="BQ96" s="1"/>
      <c r="BR96" s="1"/>
      <c r="BS96" s="1"/>
      <c r="BT96" s="1"/>
      <c r="BU96" s="1"/>
      <c r="BV96" s="1"/>
      <c r="BW96" s="1"/>
      <c r="BX96" s="1"/>
      <c r="BY96" s="1"/>
      <c r="BZ96" s="1"/>
      <c r="CA96" s="1"/>
      <c r="CB96" s="1"/>
      <c r="CC96" s="1"/>
      <c r="CD96" s="1"/>
      <c r="CE96" s="1"/>
      <c r="CF96" s="1"/>
      <c r="CG96" s="1"/>
      <c r="CH96" s="1"/>
      <c r="CI96" s="1"/>
      <c r="CJ96" s="1"/>
      <c r="CK96" s="1"/>
      <c r="CL96" s="1"/>
      <c r="CM96" s="1"/>
      <c r="CN96" s="1"/>
      <c r="CO96" s="1"/>
      <c r="CP96" s="1"/>
      <c r="CQ96" s="1"/>
      <c r="CR96" s="1"/>
      <c r="CS96" s="1"/>
      <c r="CT96" s="1"/>
      <c r="CU96" s="1"/>
      <c r="CV96" s="1"/>
      <c r="CW96" s="1"/>
      <c r="CX96" s="1"/>
      <c r="CY96" s="1"/>
      <c r="CZ96" s="1"/>
      <c r="DA96" s="1"/>
      <c r="DB96" s="1"/>
      <c r="DC96" s="1"/>
      <c r="DD96" s="1"/>
      <c r="DE96" s="1"/>
      <c r="DF96" s="1"/>
      <c r="DG96" s="1"/>
      <c r="DH96" s="1"/>
      <c r="DI96" s="1"/>
      <c r="DJ96" s="1"/>
      <c r="DK96" s="1"/>
      <c r="DL96" s="1"/>
      <c r="DM96" s="1"/>
      <c r="DN96" s="1"/>
      <c r="DO96" s="1"/>
      <c r="DP96" s="1"/>
      <c r="DQ96" s="1"/>
      <c r="DR96" s="1"/>
      <c r="DS96" s="1"/>
      <c r="DT96" s="1"/>
      <c r="DU96" s="1"/>
      <c r="DV96" s="1"/>
      <c r="DW96" s="1"/>
      <c r="DX96" s="1"/>
      <c r="DY96" s="1"/>
      <c r="DZ96" s="1"/>
      <c r="EA96" s="1"/>
      <c r="EB96" s="1"/>
      <c r="EC96" s="1"/>
      <c r="ED96" s="1"/>
      <c r="EE96" s="1"/>
      <c r="EF96" s="1"/>
    </row>
    <row r="97" spans="1:136" s="5" customFormat="1" ht="15.75" x14ac:dyDescent="0.25">
      <c r="A97" s="1"/>
      <c r="B97" s="6"/>
      <c r="C97" s="6"/>
      <c r="D97" s="6"/>
      <c r="E97" s="6"/>
      <c r="F97" s="6"/>
      <c r="G97" s="6"/>
      <c r="H97" s="6"/>
      <c r="I97" s="6"/>
      <c r="J97" s="6"/>
      <c r="K97" s="6"/>
      <c r="L97" s="1"/>
      <c r="M97" s="1"/>
      <c r="N97" s="1"/>
      <c r="O97" s="1"/>
      <c r="P97" s="1"/>
      <c r="Q97" s="1"/>
      <c r="R97" s="1"/>
      <c r="S97" s="1"/>
      <c r="T97" s="1"/>
      <c r="U97" s="1"/>
      <c r="V97" s="1"/>
      <c r="W97" s="1"/>
      <c r="X97" s="1"/>
      <c r="Y97" s="1"/>
      <c r="Z97" s="1"/>
      <c r="AA97" s="1"/>
      <c r="AB97" s="1"/>
      <c r="AC97" s="1"/>
      <c r="AD97" s="1"/>
      <c r="AE97" s="1"/>
      <c r="AF97" s="1"/>
      <c r="AG97" s="1"/>
      <c r="AH97" s="1"/>
      <c r="AI97" s="1"/>
      <c r="AJ97" s="1"/>
      <c r="AK97" s="1"/>
      <c r="AL97" s="1"/>
      <c r="AM97" s="1"/>
      <c r="AN97" s="1"/>
      <c r="AO97" s="1"/>
      <c r="AP97" s="1"/>
      <c r="AQ97" s="1"/>
      <c r="AR97" s="1"/>
      <c r="AS97" s="1"/>
      <c r="AT97" s="1"/>
      <c r="AU97" s="1"/>
      <c r="AV97" s="1"/>
      <c r="AW97" s="1"/>
      <c r="AX97" s="1"/>
      <c r="AY97" s="1"/>
      <c r="AZ97" s="1"/>
      <c r="BA97" s="1"/>
      <c r="BB97" s="1"/>
      <c r="BC97" s="1"/>
      <c r="BD97" s="1"/>
      <c r="BE97" s="1"/>
      <c r="BF97" s="1"/>
      <c r="BG97" s="1"/>
      <c r="BH97" s="1"/>
      <c r="BI97" s="1"/>
      <c r="BJ97" s="1"/>
      <c r="BK97" s="1"/>
      <c r="BL97" s="1"/>
      <c r="BM97" s="1"/>
      <c r="BN97" s="1"/>
      <c r="BO97" s="1"/>
      <c r="BP97" s="1"/>
      <c r="BQ97" s="1"/>
      <c r="BR97" s="1"/>
      <c r="BS97" s="1"/>
      <c r="BT97" s="1"/>
      <c r="BU97" s="1"/>
      <c r="BV97" s="1"/>
      <c r="BW97" s="1"/>
      <c r="BX97" s="1"/>
      <c r="BY97" s="1"/>
      <c r="BZ97" s="1"/>
      <c r="CA97" s="1"/>
      <c r="CB97" s="1"/>
      <c r="CC97" s="1"/>
      <c r="CD97" s="1"/>
      <c r="CE97" s="1"/>
      <c r="CF97" s="1"/>
      <c r="CG97" s="1"/>
      <c r="CH97" s="1"/>
      <c r="CI97" s="1"/>
      <c r="CJ97" s="1"/>
      <c r="CK97" s="1"/>
      <c r="CL97" s="1"/>
      <c r="CM97" s="1"/>
      <c r="CN97" s="1"/>
      <c r="CO97" s="1"/>
      <c r="CP97" s="1"/>
      <c r="CQ97" s="1"/>
      <c r="CR97" s="1"/>
      <c r="CS97" s="1"/>
      <c r="CT97" s="1"/>
      <c r="CU97" s="1"/>
      <c r="CV97" s="1"/>
      <c r="CW97" s="1"/>
      <c r="CX97" s="1"/>
      <c r="CY97" s="1"/>
      <c r="CZ97" s="1"/>
      <c r="DA97" s="1"/>
      <c r="DB97" s="1"/>
      <c r="DC97" s="1"/>
      <c r="DD97" s="1"/>
      <c r="DE97" s="1"/>
      <c r="DF97" s="1"/>
      <c r="DG97" s="1"/>
      <c r="DH97" s="1"/>
      <c r="DI97" s="1"/>
      <c r="DJ97" s="1"/>
      <c r="DK97" s="1"/>
      <c r="DL97" s="1"/>
      <c r="DM97" s="1"/>
      <c r="DN97" s="1"/>
      <c r="DO97" s="1"/>
      <c r="DP97" s="1"/>
      <c r="DQ97" s="1"/>
      <c r="DR97" s="1"/>
      <c r="DS97" s="1"/>
      <c r="DT97" s="1"/>
      <c r="DU97" s="1"/>
      <c r="DV97" s="1"/>
      <c r="DW97" s="1"/>
      <c r="DX97" s="1"/>
      <c r="DY97" s="1"/>
      <c r="DZ97" s="1"/>
      <c r="EA97" s="1"/>
      <c r="EB97" s="1"/>
      <c r="EC97" s="1"/>
      <c r="ED97" s="1"/>
      <c r="EE97" s="1"/>
      <c r="EF97" s="1"/>
    </row>
    <row r="98" spans="1:136" s="5" customFormat="1" ht="15.75" x14ac:dyDescent="0.25">
      <c r="A98" s="1"/>
      <c r="B98" s="6"/>
      <c r="C98" s="6"/>
      <c r="D98" s="6"/>
      <c r="E98" s="6"/>
      <c r="F98" s="6"/>
      <c r="G98" s="6"/>
      <c r="H98" s="6"/>
      <c r="I98" s="6"/>
      <c r="J98" s="6"/>
      <c r="K98" s="6"/>
      <c r="L98" s="1"/>
      <c r="M98" s="1"/>
      <c r="N98" s="1"/>
      <c r="O98" s="1"/>
      <c r="P98" s="1"/>
      <c r="Q98" s="1"/>
      <c r="R98" s="1"/>
      <c r="S98" s="1"/>
      <c r="T98" s="1"/>
      <c r="U98" s="1"/>
      <c r="V98" s="1"/>
      <c r="W98" s="1"/>
      <c r="X98" s="1"/>
      <c r="Y98" s="1"/>
      <c r="Z98" s="1"/>
      <c r="AA98" s="1"/>
      <c r="AB98" s="1"/>
      <c r="AC98" s="1"/>
      <c r="AD98" s="1"/>
      <c r="AE98" s="1"/>
      <c r="AF98" s="1"/>
      <c r="AG98" s="1"/>
      <c r="AH98" s="1"/>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c r="BO98" s="1"/>
      <c r="BP98" s="1"/>
      <c r="BQ98" s="1"/>
      <c r="BR98" s="1"/>
      <c r="BS98" s="1"/>
      <c r="BT98" s="1"/>
      <c r="BU98" s="1"/>
      <c r="BV98" s="1"/>
      <c r="BW98" s="1"/>
      <c r="BX98" s="1"/>
      <c r="BY98" s="1"/>
      <c r="BZ98" s="1"/>
      <c r="CA98" s="1"/>
      <c r="CB98" s="1"/>
      <c r="CC98" s="1"/>
      <c r="CD98" s="1"/>
      <c r="CE98" s="1"/>
      <c r="CF98" s="1"/>
      <c r="CG98" s="1"/>
      <c r="CH98" s="1"/>
      <c r="CI98" s="1"/>
      <c r="CJ98" s="1"/>
      <c r="CK98" s="1"/>
      <c r="CL98" s="1"/>
      <c r="CM98" s="1"/>
      <c r="CN98" s="1"/>
      <c r="CO98" s="1"/>
      <c r="CP98" s="1"/>
      <c r="CQ98" s="1"/>
      <c r="CR98" s="1"/>
      <c r="CS98" s="1"/>
      <c r="CT98" s="1"/>
      <c r="CU98" s="1"/>
      <c r="CV98" s="1"/>
      <c r="CW98" s="1"/>
      <c r="CX98" s="1"/>
      <c r="CY98" s="1"/>
      <c r="CZ98" s="1"/>
      <c r="DA98" s="1"/>
      <c r="DB98" s="1"/>
      <c r="DC98" s="1"/>
      <c r="DD98" s="1"/>
      <c r="DE98" s="1"/>
      <c r="DF98" s="1"/>
      <c r="DG98" s="1"/>
      <c r="DH98" s="1"/>
      <c r="DI98" s="1"/>
      <c r="DJ98" s="1"/>
      <c r="DK98" s="1"/>
      <c r="DL98" s="1"/>
      <c r="DM98" s="1"/>
      <c r="DN98" s="1"/>
      <c r="DO98" s="1"/>
      <c r="DP98" s="1"/>
      <c r="DQ98" s="1"/>
      <c r="DR98" s="1"/>
      <c r="DS98" s="1"/>
      <c r="DT98" s="1"/>
      <c r="DU98" s="1"/>
      <c r="DV98" s="1"/>
      <c r="DW98" s="1"/>
      <c r="DX98" s="1"/>
      <c r="DY98" s="1"/>
      <c r="DZ98" s="1"/>
      <c r="EA98" s="1"/>
      <c r="EB98" s="1"/>
      <c r="EC98" s="1"/>
      <c r="ED98" s="1"/>
      <c r="EE98" s="1"/>
      <c r="EF98" s="1"/>
    </row>
    <row r="99" spans="1:136" s="5" customFormat="1" ht="15.75" x14ac:dyDescent="0.25">
      <c r="A99" s="1"/>
      <c r="B99" s="6"/>
      <c r="C99" s="6"/>
      <c r="D99" s="6"/>
      <c r="E99" s="6"/>
      <c r="F99" s="6"/>
      <c r="G99" s="6"/>
      <c r="H99" s="6"/>
      <c r="I99" s="6"/>
      <c r="J99" s="6"/>
      <c r="K99" s="6"/>
      <c r="L99" s="1"/>
      <c r="M99" s="1"/>
      <c r="N99" s="1"/>
      <c r="O99" s="1"/>
      <c r="P99" s="1"/>
      <c r="Q99" s="1"/>
      <c r="R99" s="1"/>
      <c r="S99" s="1"/>
      <c r="T99" s="1"/>
      <c r="U99" s="1"/>
      <c r="V99" s="1"/>
      <c r="W99" s="1"/>
      <c r="X99" s="1"/>
      <c r="Y99" s="1"/>
      <c r="Z99" s="1"/>
      <c r="AA99" s="1"/>
      <c r="AB99" s="1"/>
      <c r="AC99" s="1"/>
      <c r="AD99" s="1"/>
      <c r="AE99" s="1"/>
      <c r="AF99" s="1"/>
      <c r="AG99" s="1"/>
      <c r="AH99" s="1"/>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c r="BO99" s="1"/>
      <c r="BP99" s="1"/>
      <c r="BQ99" s="1"/>
      <c r="BR99" s="1"/>
      <c r="BS99" s="1"/>
      <c r="BT99" s="1"/>
      <c r="BU99" s="1"/>
      <c r="BV99" s="1"/>
      <c r="BW99" s="1"/>
      <c r="BX99" s="1"/>
      <c r="BY99" s="1"/>
      <c r="BZ99" s="1"/>
      <c r="CA99" s="1"/>
      <c r="CB99" s="1"/>
      <c r="CC99" s="1"/>
      <c r="CD99" s="1"/>
      <c r="CE99" s="1"/>
      <c r="CF99" s="1"/>
      <c r="CG99" s="1"/>
      <c r="CH99" s="1"/>
      <c r="CI99" s="1"/>
      <c r="CJ99" s="1"/>
      <c r="CK99" s="1"/>
      <c r="CL99" s="1"/>
      <c r="CM99" s="1"/>
      <c r="CN99" s="1"/>
      <c r="CO99" s="1"/>
      <c r="CP99" s="1"/>
      <c r="CQ99" s="1"/>
      <c r="CR99" s="1"/>
      <c r="CS99" s="1"/>
      <c r="CT99" s="1"/>
      <c r="CU99" s="1"/>
      <c r="CV99" s="1"/>
      <c r="CW99" s="1"/>
      <c r="CX99" s="1"/>
      <c r="CY99" s="1"/>
      <c r="CZ99" s="1"/>
      <c r="DA99" s="1"/>
      <c r="DB99" s="1"/>
      <c r="DC99" s="1"/>
      <c r="DD99" s="1"/>
      <c r="DE99" s="1"/>
      <c r="DF99" s="1"/>
      <c r="DG99" s="1"/>
      <c r="DH99" s="1"/>
      <c r="DI99" s="1"/>
      <c r="DJ99" s="1"/>
      <c r="DK99" s="1"/>
      <c r="DL99" s="1"/>
      <c r="DM99" s="1"/>
      <c r="DN99" s="1"/>
      <c r="DO99" s="1"/>
      <c r="DP99" s="1"/>
      <c r="DQ99" s="1"/>
      <c r="DR99" s="1"/>
      <c r="DS99" s="1"/>
      <c r="DT99" s="1"/>
      <c r="DU99" s="1"/>
      <c r="DV99" s="1"/>
      <c r="DW99" s="1"/>
      <c r="DX99" s="1"/>
      <c r="DY99" s="1"/>
      <c r="DZ99" s="1"/>
      <c r="EA99" s="1"/>
      <c r="EB99" s="1"/>
      <c r="EC99" s="1"/>
      <c r="ED99" s="1"/>
      <c r="EE99" s="1"/>
      <c r="EF99" s="1"/>
    </row>
    <row r="100" spans="1:136" s="5" customFormat="1" ht="15.75" x14ac:dyDescent="0.25">
      <c r="A100" s="1"/>
      <c r="B100" s="6"/>
      <c r="C100" s="6"/>
      <c r="D100" s="6"/>
      <c r="E100" s="6"/>
      <c r="F100" s="6"/>
      <c r="G100" s="6"/>
      <c r="H100" s="6"/>
      <c r="I100" s="6"/>
      <c r="J100" s="6"/>
      <c r="K100" s="6"/>
      <c r="L100" s="1"/>
      <c r="M100" s="1"/>
      <c r="N100" s="1"/>
      <c r="O100" s="1"/>
      <c r="P100" s="1"/>
      <c r="Q100" s="1"/>
      <c r="R100" s="1"/>
      <c r="S100" s="1"/>
      <c r="T100" s="1"/>
      <c r="U100" s="1"/>
      <c r="V100" s="1"/>
      <c r="W100" s="1"/>
      <c r="X100" s="1"/>
      <c r="Y100" s="1"/>
      <c r="Z100" s="1"/>
      <c r="AA100" s="1"/>
      <c r="AB100" s="1"/>
      <c r="AC100" s="1"/>
      <c r="AD100" s="1"/>
      <c r="AE100" s="1"/>
      <c r="AF100" s="1"/>
      <c r="AG100" s="1"/>
      <c r="AH100" s="1"/>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c r="BO100" s="1"/>
      <c r="BP100" s="1"/>
      <c r="BQ100" s="1"/>
      <c r="BR100" s="1"/>
      <c r="BS100" s="1"/>
      <c r="BT100" s="1"/>
      <c r="BU100" s="1"/>
      <c r="BV100" s="1"/>
      <c r="BW100" s="1"/>
      <c r="BX100" s="1"/>
      <c r="BY100" s="1"/>
      <c r="BZ100" s="1"/>
      <c r="CA100" s="1"/>
      <c r="CB100" s="1"/>
      <c r="CC100" s="1"/>
      <c r="CD100" s="1"/>
      <c r="CE100" s="1"/>
      <c r="CF100" s="1"/>
      <c r="CG100" s="1"/>
      <c r="CH100" s="1"/>
      <c r="CI100" s="1"/>
      <c r="CJ100" s="1"/>
      <c r="CK100" s="1"/>
      <c r="CL100" s="1"/>
      <c r="CM100" s="1"/>
      <c r="CN100" s="1"/>
      <c r="CO100" s="1"/>
      <c r="CP100" s="1"/>
      <c r="CQ100" s="1"/>
      <c r="CR100" s="1"/>
      <c r="CS100" s="1"/>
      <c r="CT100" s="1"/>
      <c r="CU100" s="1"/>
      <c r="CV100" s="1"/>
      <c r="CW100" s="1"/>
      <c r="CX100" s="1"/>
      <c r="CY100" s="1"/>
      <c r="CZ100" s="1"/>
      <c r="DA100" s="1"/>
      <c r="DB100" s="1"/>
      <c r="DC100" s="1"/>
      <c r="DD100" s="1"/>
      <c r="DE100" s="1"/>
      <c r="DF100" s="1"/>
      <c r="DG100" s="1"/>
      <c r="DH100" s="1"/>
      <c r="DI100" s="1"/>
      <c r="DJ100" s="1"/>
      <c r="DK100" s="1"/>
      <c r="DL100" s="1"/>
      <c r="DM100" s="1"/>
      <c r="DN100" s="1"/>
      <c r="DO100" s="1"/>
      <c r="DP100" s="1"/>
      <c r="DQ100" s="1"/>
      <c r="DR100" s="1"/>
      <c r="DS100" s="1"/>
      <c r="DT100" s="1"/>
      <c r="DU100" s="1"/>
      <c r="DV100" s="1"/>
      <c r="DW100" s="1"/>
      <c r="DX100" s="1"/>
      <c r="DY100" s="1"/>
      <c r="DZ100" s="1"/>
      <c r="EA100" s="1"/>
      <c r="EB100" s="1"/>
      <c r="EC100" s="1"/>
      <c r="ED100" s="1"/>
      <c r="EE100" s="1"/>
      <c r="EF100" s="1"/>
    </row>
    <row r="101" spans="1:136" s="5" customFormat="1" ht="15.75" x14ac:dyDescent="0.25">
      <c r="A101" s="1"/>
      <c r="B101" s="6"/>
      <c r="C101" s="6"/>
      <c r="D101" s="6"/>
      <c r="E101" s="6"/>
      <c r="F101" s="6"/>
      <c r="G101" s="6"/>
      <c r="H101" s="6"/>
      <c r="I101" s="6"/>
      <c r="J101" s="6"/>
      <c r="K101" s="6"/>
      <c r="L101" s="1"/>
      <c r="M101" s="1"/>
      <c r="N101" s="1"/>
      <c r="O101" s="1"/>
      <c r="P101" s="1"/>
      <c r="Q101" s="1"/>
      <c r="R101" s="1"/>
      <c r="S101" s="1"/>
      <c r="T101" s="1"/>
      <c r="U101" s="1"/>
      <c r="V101" s="1"/>
      <c r="W101" s="1"/>
      <c r="X101" s="1"/>
      <c r="Y101" s="1"/>
      <c r="Z101" s="1"/>
      <c r="AA101" s="1"/>
      <c r="AB101" s="1"/>
      <c r="AC101" s="1"/>
      <c r="AD101" s="1"/>
      <c r="AE101" s="1"/>
      <c r="AF101" s="1"/>
      <c r="AG101" s="1"/>
      <c r="AH101" s="1"/>
      <c r="AI101" s="1"/>
      <c r="AJ101" s="1"/>
      <c r="AK101" s="1"/>
      <c r="AL101" s="1"/>
      <c r="AM101" s="1"/>
      <c r="AN101" s="1"/>
      <c r="AO101" s="1"/>
      <c r="AP101" s="1"/>
      <c r="AQ101" s="1"/>
      <c r="AR101" s="1"/>
      <c r="AS101" s="1"/>
      <c r="AT101" s="1"/>
      <c r="AU101" s="1"/>
      <c r="AV101" s="1"/>
      <c r="AW101" s="1"/>
      <c r="AX101" s="1"/>
      <c r="AY101" s="1"/>
      <c r="AZ101" s="1"/>
      <c r="BA101" s="1"/>
      <c r="BB101" s="1"/>
      <c r="BC101" s="1"/>
      <c r="BD101" s="1"/>
      <c r="BE101" s="1"/>
      <c r="BF101" s="1"/>
      <c r="BG101" s="1"/>
      <c r="BH101" s="1"/>
      <c r="BI101" s="1"/>
      <c r="BJ101" s="1"/>
      <c r="BK101" s="1"/>
      <c r="BL101" s="1"/>
      <c r="BM101" s="1"/>
      <c r="BN101" s="1"/>
      <c r="BO101" s="1"/>
      <c r="BP101" s="1"/>
      <c r="BQ101" s="1"/>
      <c r="BR101" s="1"/>
      <c r="BS101" s="1"/>
      <c r="BT101" s="1"/>
      <c r="BU101" s="1"/>
      <c r="BV101" s="1"/>
      <c r="BW101" s="1"/>
      <c r="BX101" s="1"/>
      <c r="BY101" s="1"/>
      <c r="BZ101" s="1"/>
      <c r="CA101" s="1"/>
      <c r="CB101" s="1"/>
      <c r="CC101" s="1"/>
      <c r="CD101" s="1"/>
      <c r="CE101" s="1"/>
      <c r="CF101" s="1"/>
      <c r="CG101" s="1"/>
      <c r="CH101" s="1"/>
      <c r="CI101" s="1"/>
      <c r="CJ101" s="1"/>
      <c r="CK101" s="1"/>
      <c r="CL101" s="1"/>
      <c r="CM101" s="1"/>
      <c r="CN101" s="1"/>
      <c r="CO101" s="1"/>
      <c r="CP101" s="1"/>
      <c r="CQ101" s="1"/>
      <c r="CR101" s="1"/>
      <c r="CS101" s="1"/>
      <c r="CT101" s="1"/>
      <c r="CU101" s="1"/>
      <c r="CV101" s="1"/>
      <c r="CW101" s="1"/>
      <c r="CX101" s="1"/>
      <c r="CY101" s="1"/>
      <c r="CZ101" s="1"/>
      <c r="DA101" s="1"/>
      <c r="DB101" s="1"/>
      <c r="DC101" s="1"/>
      <c r="DD101" s="1"/>
      <c r="DE101" s="1"/>
      <c r="DF101" s="1"/>
      <c r="DG101" s="1"/>
      <c r="DH101" s="1"/>
      <c r="DI101" s="1"/>
      <c r="DJ101" s="1"/>
      <c r="DK101" s="1"/>
      <c r="DL101" s="1"/>
      <c r="DM101" s="1"/>
      <c r="DN101" s="1"/>
      <c r="DO101" s="1"/>
      <c r="DP101" s="1"/>
      <c r="DQ101" s="1"/>
      <c r="DR101" s="1"/>
      <c r="DS101" s="1"/>
      <c r="DT101" s="1"/>
      <c r="DU101" s="1"/>
      <c r="DV101" s="1"/>
      <c r="DW101" s="1"/>
      <c r="DX101" s="1"/>
      <c r="DY101" s="1"/>
      <c r="DZ101" s="1"/>
      <c r="EA101" s="1"/>
      <c r="EB101" s="1"/>
      <c r="EC101" s="1"/>
      <c r="ED101" s="1"/>
      <c r="EE101" s="1"/>
      <c r="EF101" s="1"/>
    </row>
    <row r="102" spans="1:136" s="5" customFormat="1" ht="15.75" x14ac:dyDescent="0.25">
      <c r="A102" s="1"/>
      <c r="B102" s="6"/>
      <c r="C102" s="6"/>
      <c r="D102" s="6"/>
      <c r="E102" s="6"/>
      <c r="F102" s="6"/>
      <c r="G102" s="6"/>
      <c r="H102" s="6"/>
      <c r="I102" s="6"/>
      <c r="J102" s="6"/>
      <c r="K102" s="6"/>
      <c r="L102" s="1"/>
      <c r="M102" s="1"/>
      <c r="N102" s="1"/>
      <c r="O102" s="1"/>
      <c r="P102" s="1"/>
      <c r="Q102" s="1"/>
      <c r="R102" s="1"/>
      <c r="S102" s="1"/>
      <c r="T102" s="1"/>
      <c r="U102" s="1"/>
      <c r="V102" s="1"/>
      <c r="W102" s="1"/>
      <c r="X102" s="1"/>
      <c r="Y102" s="1"/>
      <c r="Z102" s="1"/>
      <c r="AA102" s="1"/>
      <c r="AB102" s="1"/>
      <c r="AC102" s="1"/>
      <c r="AD102" s="1"/>
      <c r="AE102" s="1"/>
      <c r="AF102" s="1"/>
      <c r="AG102" s="1"/>
      <c r="AH102" s="1"/>
      <c r="AI102" s="1"/>
      <c r="AJ102" s="1"/>
      <c r="AK102" s="1"/>
      <c r="AL102" s="1"/>
      <c r="AM102" s="1"/>
      <c r="AN102" s="1"/>
      <c r="AO102" s="1"/>
      <c r="AP102" s="1"/>
      <c r="AQ102" s="1"/>
      <c r="AR102" s="1"/>
      <c r="AS102" s="1"/>
      <c r="AT102" s="1"/>
      <c r="AU102" s="1"/>
      <c r="AV102" s="1"/>
      <c r="AW102" s="1"/>
      <c r="AX102" s="1"/>
      <c r="AY102" s="1"/>
      <c r="AZ102" s="1"/>
      <c r="BA102" s="1"/>
      <c r="BB102" s="1"/>
      <c r="BC102" s="1"/>
      <c r="BD102" s="1"/>
      <c r="BE102" s="1"/>
      <c r="BF102" s="1"/>
      <c r="BG102" s="1"/>
      <c r="BH102" s="1"/>
      <c r="BI102" s="1"/>
      <c r="BJ102" s="1"/>
      <c r="BK102" s="1"/>
      <c r="BL102" s="1"/>
      <c r="BM102" s="1"/>
      <c r="BN102" s="1"/>
      <c r="BO102" s="1"/>
      <c r="BP102" s="1"/>
      <c r="BQ102" s="1"/>
      <c r="BR102" s="1"/>
      <c r="BS102" s="1"/>
      <c r="BT102" s="1"/>
      <c r="BU102" s="1"/>
      <c r="BV102" s="1"/>
      <c r="BW102" s="1"/>
      <c r="BX102" s="1"/>
      <c r="BY102" s="1"/>
      <c r="BZ102" s="1"/>
      <c r="CA102" s="1"/>
      <c r="CB102" s="1"/>
      <c r="CC102" s="1"/>
      <c r="CD102" s="1"/>
      <c r="CE102" s="1"/>
      <c r="CF102" s="1"/>
      <c r="CG102" s="1"/>
      <c r="CH102" s="1"/>
      <c r="CI102" s="1"/>
      <c r="CJ102" s="1"/>
      <c r="CK102" s="1"/>
      <c r="CL102" s="1"/>
      <c r="CM102" s="1"/>
      <c r="CN102" s="1"/>
      <c r="CO102" s="1"/>
      <c r="CP102" s="1"/>
      <c r="CQ102" s="1"/>
      <c r="CR102" s="1"/>
      <c r="CS102" s="1"/>
      <c r="CT102" s="1"/>
      <c r="CU102" s="1"/>
      <c r="CV102" s="1"/>
      <c r="CW102" s="1"/>
      <c r="CX102" s="1"/>
      <c r="CY102" s="1"/>
      <c r="CZ102" s="1"/>
      <c r="DA102" s="1"/>
      <c r="DB102" s="1"/>
      <c r="DC102" s="1"/>
      <c r="DD102" s="1"/>
      <c r="DE102" s="1"/>
      <c r="DF102" s="1"/>
      <c r="DG102" s="1"/>
      <c r="DH102" s="1"/>
      <c r="DI102" s="1"/>
      <c r="DJ102" s="1"/>
      <c r="DK102" s="1"/>
      <c r="DL102" s="1"/>
      <c r="DM102" s="1"/>
      <c r="DN102" s="1"/>
      <c r="DO102" s="1"/>
      <c r="DP102" s="1"/>
      <c r="DQ102" s="1"/>
      <c r="DR102" s="1"/>
      <c r="DS102" s="1"/>
      <c r="DT102" s="1"/>
      <c r="DU102" s="1"/>
      <c r="DV102" s="1"/>
      <c r="DW102" s="1"/>
      <c r="DX102" s="1"/>
      <c r="DY102" s="1"/>
      <c r="DZ102" s="1"/>
      <c r="EA102" s="1"/>
      <c r="EB102" s="1"/>
      <c r="EC102" s="1"/>
      <c r="ED102" s="1"/>
      <c r="EE102" s="1"/>
      <c r="EF102" s="1"/>
    </row>
    <row r="103" spans="1:136" s="5" customFormat="1" ht="15.75" x14ac:dyDescent="0.25">
      <c r="A103" s="1"/>
      <c r="B103" s="6"/>
      <c r="C103" s="6"/>
      <c r="D103" s="6"/>
      <c r="E103" s="6"/>
      <c r="F103" s="6"/>
      <c r="G103" s="6"/>
      <c r="H103" s="6"/>
      <c r="I103" s="6"/>
      <c r="J103" s="6"/>
      <c r="K103" s="6"/>
      <c r="L103" s="1"/>
      <c r="M103" s="1"/>
      <c r="N103" s="1"/>
      <c r="O103" s="1"/>
      <c r="P103" s="1"/>
      <c r="Q103" s="1"/>
      <c r="R103" s="1"/>
      <c r="S103" s="1"/>
      <c r="T103" s="1"/>
      <c r="U103" s="1"/>
      <c r="V103" s="1"/>
      <c r="W103" s="1"/>
      <c r="X103" s="1"/>
      <c r="Y103" s="1"/>
      <c r="Z103" s="1"/>
      <c r="AA103" s="1"/>
      <c r="AB103" s="1"/>
      <c r="AC103" s="1"/>
      <c r="AD103" s="1"/>
      <c r="AE103" s="1"/>
      <c r="AF103" s="1"/>
      <c r="AG103" s="1"/>
      <c r="AH103" s="1"/>
      <c r="AI103" s="1"/>
      <c r="AJ103" s="1"/>
      <c r="AK103" s="1"/>
      <c r="AL103" s="1"/>
      <c r="AM103" s="1"/>
      <c r="AN103" s="1"/>
      <c r="AO103" s="1"/>
      <c r="AP103" s="1"/>
      <c r="AQ103" s="1"/>
      <c r="AR103" s="1"/>
      <c r="AS103" s="1"/>
      <c r="AT103" s="1"/>
      <c r="AU103" s="1"/>
      <c r="AV103" s="1"/>
      <c r="AW103" s="1"/>
      <c r="AX103" s="1"/>
      <c r="AY103" s="1"/>
      <c r="AZ103" s="1"/>
      <c r="BA103" s="1"/>
      <c r="BB103" s="1"/>
      <c r="BC103" s="1"/>
      <c r="BD103" s="1"/>
      <c r="BE103" s="1"/>
      <c r="BF103" s="1"/>
      <c r="BG103" s="1"/>
      <c r="BH103" s="1"/>
      <c r="BI103" s="1"/>
      <c r="BJ103" s="1"/>
      <c r="BK103" s="1"/>
      <c r="BL103" s="1"/>
      <c r="BM103" s="1"/>
      <c r="BN103" s="1"/>
      <c r="BO103" s="1"/>
      <c r="BP103" s="1"/>
      <c r="BQ103" s="1"/>
      <c r="BR103" s="1"/>
      <c r="BS103" s="1"/>
      <c r="BT103" s="1"/>
      <c r="BU103" s="1"/>
      <c r="BV103" s="1"/>
      <c r="BW103" s="1"/>
      <c r="BX103" s="1"/>
      <c r="BY103" s="1"/>
      <c r="BZ103" s="1"/>
      <c r="CA103" s="1"/>
      <c r="CB103" s="1"/>
      <c r="CC103" s="1"/>
      <c r="CD103" s="1"/>
      <c r="CE103" s="1"/>
      <c r="CF103" s="1"/>
      <c r="CG103" s="1"/>
      <c r="CH103" s="1"/>
      <c r="CI103" s="1"/>
      <c r="CJ103" s="1"/>
      <c r="CK103" s="1"/>
      <c r="CL103" s="1"/>
      <c r="CM103" s="1"/>
      <c r="CN103" s="1"/>
      <c r="CO103" s="1"/>
      <c r="CP103" s="1"/>
      <c r="CQ103" s="1"/>
      <c r="CR103" s="1"/>
      <c r="CS103" s="1"/>
      <c r="CT103" s="1"/>
      <c r="CU103" s="1"/>
      <c r="CV103" s="1"/>
      <c r="CW103" s="1"/>
      <c r="CX103" s="1"/>
      <c r="CY103" s="1"/>
      <c r="CZ103" s="1"/>
      <c r="DA103" s="1"/>
      <c r="DB103" s="1"/>
      <c r="DC103" s="1"/>
      <c r="DD103" s="1"/>
      <c r="DE103" s="1"/>
      <c r="DF103" s="1"/>
      <c r="DG103" s="1"/>
      <c r="DH103" s="1"/>
      <c r="DI103" s="1"/>
      <c r="DJ103" s="1"/>
      <c r="DK103" s="1"/>
      <c r="DL103" s="1"/>
      <c r="DM103" s="1"/>
      <c r="DN103" s="1"/>
      <c r="DO103" s="1"/>
      <c r="DP103" s="1"/>
      <c r="DQ103" s="1"/>
      <c r="DR103" s="1"/>
      <c r="DS103" s="1"/>
      <c r="DT103" s="1"/>
      <c r="DU103" s="1"/>
      <c r="DV103" s="1"/>
      <c r="DW103" s="1"/>
      <c r="DX103" s="1"/>
      <c r="DY103" s="1"/>
      <c r="DZ103" s="1"/>
      <c r="EA103" s="1"/>
      <c r="EB103" s="1"/>
      <c r="EC103" s="1"/>
      <c r="ED103" s="1"/>
      <c r="EE103" s="1"/>
      <c r="EF103" s="1"/>
    </row>
    <row r="104" spans="1:136" s="5" customFormat="1" ht="15.75" x14ac:dyDescent="0.25">
      <c r="A104" s="1"/>
      <c r="B104" s="6"/>
      <c r="C104" s="6"/>
      <c r="D104" s="6"/>
      <c r="E104" s="6"/>
      <c r="F104" s="6"/>
      <c r="G104" s="6"/>
      <c r="H104" s="6"/>
      <c r="I104" s="6"/>
      <c r="J104" s="6"/>
      <c r="K104" s="6"/>
      <c r="L104" s="1"/>
      <c r="M104" s="1"/>
      <c r="N104" s="1"/>
      <c r="O104" s="1"/>
      <c r="P104" s="1"/>
      <c r="Q104" s="1"/>
      <c r="R104" s="1"/>
      <c r="S104" s="1"/>
      <c r="T104" s="1"/>
      <c r="U104" s="1"/>
      <c r="V104" s="1"/>
      <c r="W104" s="1"/>
      <c r="X104" s="1"/>
      <c r="Y104" s="1"/>
      <c r="Z104" s="1"/>
      <c r="AA104" s="1"/>
      <c r="AB104" s="1"/>
      <c r="AC104" s="1"/>
      <c r="AD104" s="1"/>
      <c r="AE104" s="1"/>
      <c r="AF104" s="1"/>
      <c r="AG104" s="1"/>
      <c r="AH104" s="1"/>
      <c r="AI104" s="1"/>
      <c r="AJ104" s="1"/>
      <c r="AK104" s="1"/>
      <c r="AL104" s="1"/>
      <c r="AM104" s="1"/>
      <c r="AN104" s="1"/>
      <c r="AO104" s="1"/>
      <c r="AP104" s="1"/>
      <c r="AQ104" s="1"/>
      <c r="AR104" s="1"/>
      <c r="AS104" s="1"/>
      <c r="AT104" s="1"/>
      <c r="AU104" s="1"/>
      <c r="AV104" s="1"/>
      <c r="AW104" s="1"/>
      <c r="AX104" s="1"/>
      <c r="AY104" s="1"/>
      <c r="AZ104" s="1"/>
      <c r="BA104" s="1"/>
      <c r="BB104" s="1"/>
      <c r="BC104" s="1"/>
      <c r="BD104" s="1"/>
      <c r="BE104" s="1"/>
      <c r="BF104" s="1"/>
      <c r="BG104" s="1"/>
      <c r="BH104" s="1"/>
      <c r="BI104" s="1"/>
      <c r="BJ104" s="1"/>
      <c r="BK104" s="1"/>
      <c r="BL104" s="1"/>
      <c r="BM104" s="1"/>
      <c r="BN104" s="1"/>
      <c r="BO104" s="1"/>
      <c r="BP104" s="1"/>
      <c r="BQ104" s="1"/>
      <c r="BR104" s="1"/>
      <c r="BS104" s="1"/>
      <c r="BT104" s="1"/>
      <c r="BU104" s="1"/>
      <c r="BV104" s="1"/>
      <c r="BW104" s="1"/>
      <c r="BX104" s="1"/>
      <c r="BY104" s="1"/>
      <c r="BZ104" s="1"/>
      <c r="CA104" s="1"/>
      <c r="CB104" s="1"/>
      <c r="CC104" s="1"/>
      <c r="CD104" s="1"/>
      <c r="CE104" s="1"/>
      <c r="CF104" s="1"/>
      <c r="CG104" s="1"/>
      <c r="CH104" s="1"/>
      <c r="CI104" s="1"/>
      <c r="CJ104" s="1"/>
      <c r="CK104" s="1"/>
      <c r="CL104" s="1"/>
      <c r="CM104" s="1"/>
      <c r="CN104" s="1"/>
      <c r="CO104" s="1"/>
      <c r="CP104" s="1"/>
      <c r="CQ104" s="1"/>
      <c r="CR104" s="1"/>
      <c r="CS104" s="1"/>
      <c r="CT104" s="1"/>
      <c r="CU104" s="1"/>
      <c r="CV104" s="1"/>
      <c r="CW104" s="1"/>
      <c r="CX104" s="1"/>
      <c r="CY104" s="1"/>
      <c r="CZ104" s="1"/>
      <c r="DA104" s="1"/>
      <c r="DB104" s="1"/>
      <c r="DC104" s="1"/>
      <c r="DD104" s="1"/>
      <c r="DE104" s="1"/>
      <c r="DF104" s="1"/>
      <c r="DG104" s="1"/>
      <c r="DH104" s="1"/>
      <c r="DI104" s="1"/>
      <c r="DJ104" s="1"/>
      <c r="DK104" s="1"/>
      <c r="DL104" s="1"/>
      <c r="DM104" s="1"/>
      <c r="DN104" s="1"/>
      <c r="DO104" s="1"/>
      <c r="DP104" s="1"/>
      <c r="DQ104" s="1"/>
      <c r="DR104" s="1"/>
      <c r="DS104" s="1"/>
      <c r="DT104" s="1"/>
      <c r="DU104" s="1"/>
      <c r="DV104" s="1"/>
      <c r="DW104" s="1"/>
      <c r="DX104" s="1"/>
      <c r="DY104" s="1"/>
      <c r="DZ104" s="1"/>
      <c r="EA104" s="1"/>
      <c r="EB104" s="1"/>
      <c r="EC104" s="1"/>
      <c r="ED104" s="1"/>
      <c r="EE104" s="1"/>
      <c r="EF104" s="1"/>
    </row>
    <row r="105" spans="1:136" s="5" customFormat="1" ht="15.75" x14ac:dyDescent="0.25">
      <c r="A105" s="1"/>
      <c r="B105" s="6"/>
      <c r="C105" s="6"/>
      <c r="D105" s="6"/>
      <c r="E105" s="6"/>
      <c r="F105" s="6"/>
      <c r="G105" s="6"/>
      <c r="H105" s="6"/>
      <c r="I105" s="6"/>
      <c r="J105" s="6"/>
      <c r="K105" s="6"/>
      <c r="L105" s="1"/>
      <c r="M105" s="1"/>
      <c r="N105" s="1"/>
      <c r="O105" s="1"/>
      <c r="P105" s="1"/>
      <c r="Q105" s="1"/>
      <c r="R105" s="1"/>
      <c r="S105" s="1"/>
      <c r="T105" s="1"/>
      <c r="U105" s="1"/>
      <c r="V105" s="1"/>
      <c r="W105" s="1"/>
      <c r="X105" s="1"/>
      <c r="Y105" s="1"/>
      <c r="Z105" s="1"/>
      <c r="AA105" s="1"/>
      <c r="AB105" s="1"/>
      <c r="AC105" s="1"/>
      <c r="AD105" s="1"/>
      <c r="AE105" s="1"/>
      <c r="AF105" s="1"/>
      <c r="AG105" s="1"/>
      <c r="AH105" s="1"/>
      <c r="AI105" s="1"/>
      <c r="AJ105" s="1"/>
      <c r="AK105" s="1"/>
      <c r="AL105" s="1"/>
      <c r="AM105" s="1"/>
      <c r="AN105" s="1"/>
      <c r="AO105" s="1"/>
      <c r="AP105" s="1"/>
      <c r="AQ105" s="1"/>
      <c r="AR105" s="1"/>
      <c r="AS105" s="1"/>
      <c r="AT105" s="1"/>
      <c r="AU105" s="1"/>
      <c r="AV105" s="1"/>
      <c r="AW105" s="1"/>
      <c r="AX105" s="1"/>
      <c r="AY105" s="1"/>
      <c r="AZ105" s="1"/>
      <c r="BA105" s="1"/>
      <c r="BB105" s="1"/>
      <c r="BC105" s="1"/>
      <c r="BD105" s="1"/>
      <c r="BE105" s="1"/>
      <c r="BF105" s="1"/>
      <c r="BG105" s="1"/>
      <c r="BH105" s="1"/>
      <c r="BI105" s="1"/>
      <c r="BJ105" s="1"/>
      <c r="BK105" s="1"/>
      <c r="BL105" s="1"/>
      <c r="BM105" s="1"/>
      <c r="BN105" s="1"/>
      <c r="BO105" s="1"/>
      <c r="BP105" s="1"/>
      <c r="BQ105" s="1"/>
      <c r="BR105" s="1"/>
      <c r="BS105" s="1"/>
      <c r="BT105" s="1"/>
      <c r="BU105" s="1"/>
      <c r="BV105" s="1"/>
      <c r="BW105" s="1"/>
      <c r="BX105" s="1"/>
      <c r="BY105" s="1"/>
      <c r="BZ105" s="1"/>
      <c r="CA105" s="1"/>
      <c r="CB105" s="1"/>
      <c r="CC105" s="1"/>
      <c r="CD105" s="1"/>
      <c r="CE105" s="1"/>
      <c r="CF105" s="1"/>
      <c r="CG105" s="1"/>
      <c r="CH105" s="1"/>
      <c r="CI105" s="1"/>
      <c r="CJ105" s="1"/>
      <c r="CK105" s="1"/>
      <c r="CL105" s="1"/>
      <c r="CM105" s="1"/>
      <c r="CN105" s="1"/>
      <c r="CO105" s="1"/>
      <c r="CP105" s="1"/>
      <c r="CQ105" s="1"/>
      <c r="CR105" s="1"/>
      <c r="CS105" s="1"/>
      <c r="CT105" s="1"/>
      <c r="CU105" s="1"/>
      <c r="CV105" s="1"/>
      <c r="CW105" s="1"/>
      <c r="CX105" s="1"/>
      <c r="CY105" s="1"/>
      <c r="CZ105" s="1"/>
      <c r="DA105" s="1"/>
      <c r="DB105" s="1"/>
      <c r="DC105" s="1"/>
      <c r="DD105" s="1"/>
      <c r="DE105" s="1"/>
      <c r="DF105" s="1"/>
      <c r="DG105" s="1"/>
      <c r="DH105" s="1"/>
      <c r="DI105" s="1"/>
      <c r="DJ105" s="1"/>
      <c r="DK105" s="1"/>
      <c r="DL105" s="1"/>
      <c r="DM105" s="1"/>
      <c r="DN105" s="1"/>
      <c r="DO105" s="1"/>
      <c r="DP105" s="1"/>
      <c r="DQ105" s="1"/>
      <c r="DR105" s="1"/>
      <c r="DS105" s="1"/>
      <c r="DT105" s="1"/>
      <c r="DU105" s="1"/>
      <c r="DV105" s="1"/>
      <c r="DW105" s="1"/>
      <c r="DX105" s="1"/>
      <c r="DY105" s="1"/>
      <c r="DZ105" s="1"/>
      <c r="EA105" s="1"/>
      <c r="EB105" s="1"/>
      <c r="EC105" s="1"/>
      <c r="ED105" s="1"/>
      <c r="EE105" s="1"/>
      <c r="EF105" s="1"/>
    </row>
    <row r="106" spans="1:136" s="5" customFormat="1" ht="15.75" x14ac:dyDescent="0.25">
      <c r="A106" s="1"/>
      <c r="B106" s="6"/>
      <c r="C106" s="6"/>
      <c r="D106" s="6"/>
      <c r="E106" s="6"/>
      <c r="F106" s="6"/>
      <c r="G106" s="6"/>
      <c r="H106" s="6"/>
      <c r="I106" s="6"/>
      <c r="J106" s="6"/>
      <c r="K106" s="6"/>
      <c r="L106" s="1"/>
      <c r="M106" s="1"/>
      <c r="N106" s="1"/>
      <c r="O106" s="1"/>
      <c r="P106" s="1"/>
      <c r="Q106" s="1"/>
      <c r="R106" s="1"/>
      <c r="S106" s="1"/>
      <c r="T106" s="1"/>
      <c r="U106" s="1"/>
      <c r="V106" s="1"/>
      <c r="W106" s="1"/>
      <c r="X106" s="1"/>
      <c r="Y106" s="1"/>
      <c r="Z106" s="1"/>
      <c r="AA106" s="1"/>
      <c r="AB106" s="1"/>
      <c r="AC106" s="1"/>
      <c r="AD106" s="1"/>
      <c r="AE106" s="1"/>
      <c r="AF106" s="1"/>
      <c r="AG106" s="1"/>
      <c r="AH106" s="1"/>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c r="BO106" s="1"/>
      <c r="BP106" s="1"/>
      <c r="BQ106" s="1"/>
      <c r="BR106" s="1"/>
      <c r="BS106" s="1"/>
      <c r="BT106" s="1"/>
      <c r="BU106" s="1"/>
      <c r="BV106" s="1"/>
      <c r="BW106" s="1"/>
      <c r="BX106" s="1"/>
      <c r="BY106" s="1"/>
      <c r="BZ106" s="1"/>
      <c r="CA106" s="1"/>
      <c r="CB106" s="1"/>
      <c r="CC106" s="1"/>
      <c r="CD106" s="1"/>
      <c r="CE106" s="1"/>
      <c r="CF106" s="1"/>
      <c r="CG106" s="1"/>
      <c r="CH106" s="1"/>
      <c r="CI106" s="1"/>
      <c r="CJ106" s="1"/>
      <c r="CK106" s="1"/>
      <c r="CL106" s="1"/>
      <c r="CM106" s="1"/>
      <c r="CN106" s="1"/>
      <c r="CO106" s="1"/>
      <c r="CP106" s="1"/>
      <c r="CQ106" s="1"/>
      <c r="CR106" s="1"/>
      <c r="CS106" s="1"/>
      <c r="CT106" s="1"/>
      <c r="CU106" s="1"/>
      <c r="CV106" s="1"/>
      <c r="CW106" s="1"/>
      <c r="CX106" s="1"/>
      <c r="CY106" s="1"/>
      <c r="CZ106" s="1"/>
      <c r="DA106" s="1"/>
      <c r="DB106" s="1"/>
      <c r="DC106" s="1"/>
      <c r="DD106" s="1"/>
      <c r="DE106" s="1"/>
      <c r="DF106" s="1"/>
      <c r="DG106" s="1"/>
      <c r="DH106" s="1"/>
      <c r="DI106" s="1"/>
      <c r="DJ106" s="1"/>
      <c r="DK106" s="1"/>
      <c r="DL106" s="1"/>
      <c r="DM106" s="1"/>
      <c r="DN106" s="1"/>
      <c r="DO106" s="1"/>
      <c r="DP106" s="1"/>
      <c r="DQ106" s="1"/>
      <c r="DR106" s="1"/>
      <c r="DS106" s="1"/>
      <c r="DT106" s="1"/>
      <c r="DU106" s="1"/>
      <c r="DV106" s="1"/>
      <c r="DW106" s="1"/>
      <c r="DX106" s="1"/>
      <c r="DY106" s="1"/>
      <c r="DZ106" s="1"/>
      <c r="EA106" s="1"/>
      <c r="EB106" s="1"/>
      <c r="EC106" s="1"/>
      <c r="ED106" s="1"/>
      <c r="EE106" s="1"/>
      <c r="EF106" s="1"/>
    </row>
    <row r="107" spans="1:136" s="5" customFormat="1" ht="15.75" x14ac:dyDescent="0.25">
      <c r="A107" s="1"/>
      <c r="B107" s="6"/>
      <c r="C107" s="6"/>
      <c r="D107" s="6"/>
      <c r="E107" s="6"/>
      <c r="F107" s="6"/>
      <c r="G107" s="6"/>
      <c r="H107" s="6"/>
      <c r="I107" s="6"/>
      <c r="J107" s="6"/>
      <c r="K107" s="6"/>
      <c r="L107" s="1"/>
      <c r="M107" s="1"/>
      <c r="N107" s="1"/>
      <c r="O107" s="1"/>
      <c r="P107" s="1"/>
      <c r="Q107" s="1"/>
      <c r="R107" s="1"/>
      <c r="S107" s="1"/>
      <c r="T107" s="1"/>
      <c r="U107" s="1"/>
      <c r="V107" s="1"/>
      <c r="W107" s="1"/>
      <c r="X107" s="1"/>
      <c r="Y107" s="1"/>
      <c r="Z107" s="1"/>
      <c r="AA107" s="1"/>
      <c r="AB107" s="1"/>
      <c r="AC107" s="1"/>
      <c r="AD107" s="1"/>
      <c r="AE107" s="1"/>
      <c r="AF107" s="1"/>
      <c r="AG107" s="1"/>
      <c r="AH107" s="1"/>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c r="BO107" s="1"/>
      <c r="BP107" s="1"/>
      <c r="BQ107" s="1"/>
      <c r="BR107" s="1"/>
      <c r="BS107" s="1"/>
      <c r="BT107" s="1"/>
      <c r="BU107" s="1"/>
      <c r="BV107" s="1"/>
      <c r="BW107" s="1"/>
      <c r="BX107" s="1"/>
      <c r="BY107" s="1"/>
      <c r="BZ107" s="1"/>
      <c r="CA107" s="1"/>
      <c r="CB107" s="1"/>
      <c r="CC107" s="1"/>
      <c r="CD107" s="1"/>
      <c r="CE107" s="1"/>
      <c r="CF107" s="1"/>
      <c r="CG107" s="1"/>
      <c r="CH107" s="1"/>
      <c r="CI107" s="1"/>
      <c r="CJ107" s="1"/>
      <c r="CK107" s="1"/>
      <c r="CL107" s="1"/>
      <c r="CM107" s="1"/>
      <c r="CN107" s="1"/>
      <c r="CO107" s="1"/>
      <c r="CP107" s="1"/>
      <c r="CQ107" s="1"/>
      <c r="CR107" s="1"/>
      <c r="CS107" s="1"/>
      <c r="CT107" s="1"/>
      <c r="CU107" s="1"/>
      <c r="CV107" s="1"/>
      <c r="CW107" s="1"/>
      <c r="CX107" s="1"/>
      <c r="CY107" s="1"/>
      <c r="CZ107" s="1"/>
      <c r="DA107" s="1"/>
      <c r="DB107" s="1"/>
      <c r="DC107" s="1"/>
      <c r="DD107" s="1"/>
      <c r="DE107" s="1"/>
      <c r="DF107" s="1"/>
      <c r="DG107" s="1"/>
      <c r="DH107" s="1"/>
      <c r="DI107" s="1"/>
      <c r="DJ107" s="1"/>
      <c r="DK107" s="1"/>
      <c r="DL107" s="1"/>
      <c r="DM107" s="1"/>
      <c r="DN107" s="1"/>
      <c r="DO107" s="1"/>
      <c r="DP107" s="1"/>
      <c r="DQ107" s="1"/>
      <c r="DR107" s="1"/>
      <c r="DS107" s="1"/>
      <c r="DT107" s="1"/>
      <c r="DU107" s="1"/>
      <c r="DV107" s="1"/>
      <c r="DW107" s="1"/>
      <c r="DX107" s="1"/>
      <c r="DY107" s="1"/>
      <c r="DZ107" s="1"/>
      <c r="EA107" s="1"/>
      <c r="EB107" s="1"/>
      <c r="EC107" s="1"/>
      <c r="ED107" s="1"/>
      <c r="EE107" s="1"/>
      <c r="EF107" s="1"/>
    </row>
    <row r="108" spans="1:136" s="5" customFormat="1" ht="15.75" x14ac:dyDescent="0.25">
      <c r="A108" s="1"/>
      <c r="B108" s="6"/>
      <c r="C108" s="6"/>
      <c r="D108" s="6"/>
      <c r="E108" s="6"/>
      <c r="F108" s="6"/>
      <c r="G108" s="6"/>
      <c r="H108" s="6"/>
      <c r="I108" s="6"/>
      <c r="J108" s="6"/>
      <c r="K108" s="6"/>
      <c r="L108" s="1"/>
      <c r="M108" s="1"/>
      <c r="N108" s="1"/>
      <c r="O108" s="1"/>
      <c r="P108" s="1"/>
      <c r="Q108" s="1"/>
      <c r="R108" s="1"/>
      <c r="S108" s="1"/>
      <c r="T108" s="1"/>
      <c r="U108" s="1"/>
      <c r="V108" s="1"/>
      <c r="W108" s="1"/>
      <c r="X108" s="1"/>
      <c r="Y108" s="1"/>
      <c r="Z108" s="1"/>
      <c r="AA108" s="1"/>
      <c r="AB108" s="1"/>
      <c r="AC108" s="1"/>
      <c r="AD108" s="1"/>
      <c r="AE108" s="1"/>
      <c r="AF108" s="1"/>
      <c r="AG108" s="1"/>
      <c r="AH108" s="1"/>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c r="BO108" s="1"/>
      <c r="BP108" s="1"/>
      <c r="BQ108" s="1"/>
      <c r="BR108" s="1"/>
      <c r="BS108" s="1"/>
      <c r="BT108" s="1"/>
      <c r="BU108" s="1"/>
      <c r="BV108" s="1"/>
      <c r="BW108" s="1"/>
      <c r="BX108" s="1"/>
      <c r="BY108" s="1"/>
      <c r="BZ108" s="1"/>
      <c r="CA108" s="1"/>
      <c r="CB108" s="1"/>
      <c r="CC108" s="1"/>
      <c r="CD108" s="1"/>
      <c r="CE108" s="1"/>
      <c r="CF108" s="1"/>
      <c r="CG108" s="1"/>
      <c r="CH108" s="1"/>
      <c r="CI108" s="1"/>
      <c r="CJ108" s="1"/>
      <c r="CK108" s="1"/>
      <c r="CL108" s="1"/>
      <c r="CM108" s="1"/>
      <c r="CN108" s="1"/>
      <c r="CO108" s="1"/>
      <c r="CP108" s="1"/>
      <c r="CQ108" s="1"/>
      <c r="CR108" s="1"/>
      <c r="CS108" s="1"/>
      <c r="CT108" s="1"/>
      <c r="CU108" s="1"/>
      <c r="CV108" s="1"/>
      <c r="CW108" s="1"/>
      <c r="CX108" s="1"/>
      <c r="CY108" s="1"/>
      <c r="CZ108" s="1"/>
      <c r="DA108" s="1"/>
      <c r="DB108" s="1"/>
      <c r="DC108" s="1"/>
      <c r="DD108" s="1"/>
      <c r="DE108" s="1"/>
      <c r="DF108" s="1"/>
      <c r="DG108" s="1"/>
      <c r="DH108" s="1"/>
      <c r="DI108" s="1"/>
      <c r="DJ108" s="1"/>
      <c r="DK108" s="1"/>
      <c r="DL108" s="1"/>
      <c r="DM108" s="1"/>
      <c r="DN108" s="1"/>
      <c r="DO108" s="1"/>
      <c r="DP108" s="1"/>
      <c r="DQ108" s="1"/>
      <c r="DR108" s="1"/>
      <c r="DS108" s="1"/>
      <c r="DT108" s="1"/>
      <c r="DU108" s="1"/>
      <c r="DV108" s="1"/>
      <c r="DW108" s="1"/>
      <c r="DX108" s="1"/>
      <c r="DY108" s="1"/>
      <c r="DZ108" s="1"/>
      <c r="EA108" s="1"/>
      <c r="EB108" s="1"/>
      <c r="EC108" s="1"/>
      <c r="ED108" s="1"/>
      <c r="EE108" s="1"/>
      <c r="EF108" s="1"/>
    </row>
    <row r="109" spans="1:136" s="5" customFormat="1" ht="15.75" x14ac:dyDescent="0.25">
      <c r="A109" s="1"/>
      <c r="B109" s="6"/>
      <c r="C109" s="6"/>
      <c r="D109" s="6"/>
      <c r="E109" s="6"/>
      <c r="F109" s="6"/>
      <c r="G109" s="6"/>
      <c r="H109" s="6"/>
      <c r="I109" s="6"/>
      <c r="J109" s="6"/>
      <c r="K109" s="6"/>
      <c r="L109" s="1"/>
      <c r="M109" s="1"/>
      <c r="N109" s="1"/>
      <c r="O109" s="1"/>
      <c r="P109" s="1"/>
      <c r="Q109" s="1"/>
      <c r="R109" s="1"/>
      <c r="S109" s="1"/>
      <c r="T109" s="1"/>
      <c r="U109" s="1"/>
      <c r="V109" s="1"/>
      <c r="W109" s="1"/>
      <c r="X109" s="1"/>
      <c r="Y109" s="1"/>
      <c r="Z109" s="1"/>
      <c r="AA109" s="1"/>
      <c r="AB109" s="1"/>
      <c r="AC109" s="1"/>
      <c r="AD109" s="1"/>
      <c r="AE109" s="1"/>
      <c r="AF109" s="1"/>
      <c r="AG109" s="1"/>
      <c r="AH109" s="1"/>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c r="BO109" s="1"/>
      <c r="BP109" s="1"/>
      <c r="BQ109" s="1"/>
      <c r="BR109" s="1"/>
      <c r="BS109" s="1"/>
      <c r="BT109" s="1"/>
      <c r="BU109" s="1"/>
      <c r="BV109" s="1"/>
      <c r="BW109" s="1"/>
      <c r="BX109" s="1"/>
      <c r="BY109" s="1"/>
      <c r="BZ109" s="1"/>
      <c r="CA109" s="1"/>
      <c r="CB109" s="1"/>
      <c r="CC109" s="1"/>
      <c r="CD109" s="1"/>
      <c r="CE109" s="1"/>
      <c r="CF109" s="1"/>
      <c r="CG109" s="1"/>
      <c r="CH109" s="1"/>
      <c r="CI109" s="1"/>
      <c r="CJ109" s="1"/>
      <c r="CK109" s="1"/>
      <c r="CL109" s="1"/>
      <c r="CM109" s="1"/>
      <c r="CN109" s="1"/>
      <c r="CO109" s="1"/>
      <c r="CP109" s="1"/>
      <c r="CQ109" s="1"/>
      <c r="CR109" s="1"/>
      <c r="CS109" s="1"/>
      <c r="CT109" s="1"/>
      <c r="CU109" s="1"/>
      <c r="CV109" s="1"/>
      <c r="CW109" s="1"/>
      <c r="CX109" s="1"/>
      <c r="CY109" s="1"/>
      <c r="CZ109" s="1"/>
      <c r="DA109" s="1"/>
      <c r="DB109" s="1"/>
      <c r="DC109" s="1"/>
      <c r="DD109" s="1"/>
      <c r="DE109" s="1"/>
      <c r="DF109" s="1"/>
      <c r="DG109" s="1"/>
      <c r="DH109" s="1"/>
      <c r="DI109" s="1"/>
      <c r="DJ109" s="1"/>
      <c r="DK109" s="1"/>
      <c r="DL109" s="1"/>
      <c r="DM109" s="1"/>
      <c r="DN109" s="1"/>
      <c r="DO109" s="1"/>
      <c r="DP109" s="1"/>
      <c r="DQ109" s="1"/>
      <c r="DR109" s="1"/>
      <c r="DS109" s="1"/>
      <c r="DT109" s="1"/>
      <c r="DU109" s="1"/>
      <c r="DV109" s="1"/>
      <c r="DW109" s="1"/>
      <c r="DX109" s="1"/>
      <c r="DY109" s="1"/>
      <c r="DZ109" s="1"/>
      <c r="EA109" s="1"/>
      <c r="EB109" s="1"/>
      <c r="EC109" s="1"/>
      <c r="ED109" s="1"/>
      <c r="EE109" s="1"/>
      <c r="EF109" s="1"/>
    </row>
    <row r="110" spans="1:136" s="5" customFormat="1" ht="15.75" x14ac:dyDescent="0.25">
      <c r="A110" s="1"/>
      <c r="B110" s="6"/>
      <c r="C110" s="6"/>
      <c r="D110" s="6"/>
      <c r="E110" s="6"/>
      <c r="F110" s="6"/>
      <c r="G110" s="6"/>
      <c r="H110" s="6"/>
      <c r="I110" s="6"/>
      <c r="J110" s="6"/>
      <c r="K110" s="6"/>
      <c r="L110" s="1"/>
      <c r="M110" s="1"/>
      <c r="N110" s="1"/>
      <c r="O110" s="1"/>
      <c r="P110" s="1"/>
      <c r="Q110" s="1"/>
      <c r="R110" s="1"/>
      <c r="S110" s="1"/>
      <c r="T110" s="1"/>
      <c r="U110" s="1"/>
      <c r="V110" s="1"/>
      <c r="W110" s="1"/>
      <c r="X110" s="1"/>
      <c r="Y110" s="1"/>
      <c r="Z110" s="1"/>
      <c r="AA110" s="1"/>
      <c r="AB110" s="1"/>
      <c r="AC110" s="1"/>
      <c r="AD110" s="1"/>
      <c r="AE110" s="1"/>
      <c r="AF110" s="1"/>
      <c r="AG110" s="1"/>
      <c r="AH110" s="1"/>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c r="BO110" s="1"/>
      <c r="BP110" s="1"/>
      <c r="BQ110" s="1"/>
      <c r="BR110" s="1"/>
      <c r="BS110" s="1"/>
      <c r="BT110" s="1"/>
      <c r="BU110" s="1"/>
      <c r="BV110" s="1"/>
      <c r="BW110" s="1"/>
      <c r="BX110" s="1"/>
      <c r="BY110" s="1"/>
      <c r="BZ110" s="1"/>
      <c r="CA110" s="1"/>
      <c r="CB110" s="1"/>
      <c r="CC110" s="1"/>
      <c r="CD110" s="1"/>
      <c r="CE110" s="1"/>
      <c r="CF110" s="1"/>
      <c r="CG110" s="1"/>
      <c r="CH110" s="1"/>
      <c r="CI110" s="1"/>
      <c r="CJ110" s="1"/>
      <c r="CK110" s="1"/>
      <c r="CL110" s="1"/>
      <c r="CM110" s="1"/>
      <c r="CN110" s="1"/>
      <c r="CO110" s="1"/>
      <c r="CP110" s="1"/>
      <c r="CQ110" s="1"/>
      <c r="CR110" s="1"/>
      <c r="CS110" s="1"/>
      <c r="CT110" s="1"/>
      <c r="CU110" s="1"/>
      <c r="CV110" s="1"/>
      <c r="CW110" s="1"/>
      <c r="CX110" s="1"/>
      <c r="CY110" s="1"/>
      <c r="CZ110" s="1"/>
      <c r="DA110" s="1"/>
      <c r="DB110" s="1"/>
      <c r="DC110" s="1"/>
      <c r="DD110" s="1"/>
      <c r="DE110" s="1"/>
      <c r="DF110" s="1"/>
      <c r="DG110" s="1"/>
      <c r="DH110" s="1"/>
      <c r="DI110" s="1"/>
      <c r="DJ110" s="1"/>
      <c r="DK110" s="1"/>
      <c r="DL110" s="1"/>
      <c r="DM110" s="1"/>
      <c r="DN110" s="1"/>
      <c r="DO110" s="1"/>
      <c r="DP110" s="1"/>
      <c r="DQ110" s="1"/>
      <c r="DR110" s="1"/>
      <c r="DS110" s="1"/>
      <c r="DT110" s="1"/>
      <c r="DU110" s="1"/>
      <c r="DV110" s="1"/>
      <c r="DW110" s="1"/>
      <c r="DX110" s="1"/>
      <c r="DY110" s="1"/>
      <c r="DZ110" s="1"/>
      <c r="EA110" s="1"/>
      <c r="EB110" s="1"/>
      <c r="EC110" s="1"/>
      <c r="ED110" s="1"/>
      <c r="EE110" s="1"/>
      <c r="EF110" s="1"/>
    </row>
    <row r="111" spans="1:136" s="5" customFormat="1" ht="15.75" x14ac:dyDescent="0.25">
      <c r="A111" s="1"/>
      <c r="B111" s="6"/>
      <c r="C111" s="6"/>
      <c r="D111" s="6"/>
      <c r="E111" s="6"/>
      <c r="F111" s="6"/>
      <c r="G111" s="6"/>
      <c r="H111" s="6"/>
      <c r="I111" s="6"/>
      <c r="J111" s="6"/>
      <c r="K111" s="6"/>
      <c r="L111" s="1"/>
      <c r="M111" s="1"/>
      <c r="N111" s="1"/>
      <c r="O111" s="1"/>
      <c r="P111" s="1"/>
      <c r="Q111" s="1"/>
      <c r="R111" s="1"/>
      <c r="S111" s="1"/>
      <c r="T111" s="1"/>
      <c r="U111" s="1"/>
      <c r="V111" s="1"/>
      <c r="W111" s="1"/>
      <c r="X111" s="1"/>
      <c r="Y111" s="1"/>
      <c r="Z111" s="1"/>
      <c r="AA111" s="1"/>
      <c r="AB111" s="1"/>
      <c r="AC111" s="1"/>
      <c r="AD111" s="1"/>
      <c r="AE111" s="1"/>
      <c r="AF111" s="1"/>
      <c r="AG111" s="1"/>
      <c r="AH111" s="1"/>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c r="BO111" s="1"/>
      <c r="BP111" s="1"/>
      <c r="BQ111" s="1"/>
      <c r="BR111" s="1"/>
      <c r="BS111" s="1"/>
      <c r="BT111" s="1"/>
      <c r="BU111" s="1"/>
      <c r="BV111" s="1"/>
      <c r="BW111" s="1"/>
      <c r="BX111" s="1"/>
      <c r="BY111" s="1"/>
      <c r="BZ111" s="1"/>
      <c r="CA111" s="1"/>
      <c r="CB111" s="1"/>
      <c r="CC111" s="1"/>
      <c r="CD111" s="1"/>
      <c r="CE111" s="1"/>
      <c r="CF111" s="1"/>
      <c r="CG111" s="1"/>
      <c r="CH111" s="1"/>
      <c r="CI111" s="1"/>
      <c r="CJ111" s="1"/>
      <c r="CK111" s="1"/>
      <c r="CL111" s="1"/>
      <c r="CM111" s="1"/>
      <c r="CN111" s="1"/>
      <c r="CO111" s="1"/>
      <c r="CP111" s="1"/>
      <c r="CQ111" s="1"/>
      <c r="CR111" s="1"/>
      <c r="CS111" s="1"/>
      <c r="CT111" s="1"/>
      <c r="CU111" s="1"/>
      <c r="CV111" s="1"/>
      <c r="CW111" s="1"/>
      <c r="CX111" s="1"/>
      <c r="CY111" s="1"/>
      <c r="CZ111" s="1"/>
      <c r="DA111" s="1"/>
      <c r="DB111" s="1"/>
      <c r="DC111" s="1"/>
      <c r="DD111" s="1"/>
      <c r="DE111" s="1"/>
      <c r="DF111" s="1"/>
      <c r="DG111" s="1"/>
      <c r="DH111" s="1"/>
      <c r="DI111" s="1"/>
      <c r="DJ111" s="1"/>
      <c r="DK111" s="1"/>
      <c r="DL111" s="1"/>
      <c r="DM111" s="1"/>
      <c r="DN111" s="1"/>
      <c r="DO111" s="1"/>
      <c r="DP111" s="1"/>
      <c r="DQ111" s="1"/>
      <c r="DR111" s="1"/>
      <c r="DS111" s="1"/>
      <c r="DT111" s="1"/>
      <c r="DU111" s="1"/>
      <c r="DV111" s="1"/>
      <c r="DW111" s="1"/>
      <c r="DX111" s="1"/>
      <c r="DY111" s="1"/>
      <c r="DZ111" s="1"/>
      <c r="EA111" s="1"/>
      <c r="EB111" s="1"/>
      <c r="EC111" s="1"/>
      <c r="ED111" s="1"/>
      <c r="EE111" s="1"/>
      <c r="EF111" s="1"/>
    </row>
    <row r="112" spans="1:136" s="5" customFormat="1" ht="15.75" x14ac:dyDescent="0.25">
      <c r="A112" s="1"/>
      <c r="B112" s="6"/>
      <c r="C112" s="6"/>
      <c r="D112" s="6"/>
      <c r="E112" s="6"/>
      <c r="F112" s="6"/>
      <c r="G112" s="6"/>
      <c r="H112" s="6"/>
      <c r="I112" s="6"/>
      <c r="J112" s="6"/>
      <c r="K112" s="6"/>
      <c r="L112" s="1"/>
      <c r="M112" s="1"/>
      <c r="N112" s="1"/>
      <c r="O112" s="1"/>
      <c r="P112" s="1"/>
      <c r="Q112" s="1"/>
      <c r="R112" s="1"/>
      <c r="S112" s="1"/>
      <c r="T112" s="1"/>
      <c r="U112" s="1"/>
      <c r="V112" s="1"/>
      <c r="W112" s="1"/>
      <c r="X112" s="1"/>
      <c r="Y112" s="1"/>
      <c r="Z112" s="1"/>
      <c r="AA112" s="1"/>
      <c r="AB112" s="1"/>
      <c r="AC112" s="1"/>
      <c r="AD112" s="1"/>
      <c r="AE112" s="1"/>
      <c r="AF112" s="1"/>
      <c r="AG112" s="1"/>
      <c r="AH112" s="1"/>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c r="BO112" s="1"/>
      <c r="BP112" s="1"/>
      <c r="BQ112" s="1"/>
      <c r="BR112" s="1"/>
      <c r="BS112" s="1"/>
      <c r="BT112" s="1"/>
      <c r="BU112" s="1"/>
      <c r="BV112" s="1"/>
      <c r="BW112" s="1"/>
      <c r="BX112" s="1"/>
      <c r="BY112" s="1"/>
      <c r="BZ112" s="1"/>
      <c r="CA112" s="1"/>
      <c r="CB112" s="1"/>
      <c r="CC112" s="1"/>
      <c r="CD112" s="1"/>
      <c r="CE112" s="1"/>
      <c r="CF112" s="1"/>
      <c r="CG112" s="1"/>
      <c r="CH112" s="1"/>
      <c r="CI112" s="1"/>
      <c r="CJ112" s="1"/>
      <c r="CK112" s="1"/>
      <c r="CL112" s="1"/>
      <c r="CM112" s="1"/>
      <c r="CN112" s="1"/>
      <c r="CO112" s="1"/>
      <c r="CP112" s="1"/>
      <c r="CQ112" s="1"/>
      <c r="CR112" s="1"/>
      <c r="CS112" s="1"/>
      <c r="CT112" s="1"/>
      <c r="CU112" s="1"/>
      <c r="CV112" s="1"/>
      <c r="CW112" s="1"/>
      <c r="CX112" s="1"/>
      <c r="CY112" s="1"/>
      <c r="CZ112" s="1"/>
      <c r="DA112" s="1"/>
      <c r="DB112" s="1"/>
      <c r="DC112" s="1"/>
      <c r="DD112" s="1"/>
      <c r="DE112" s="1"/>
      <c r="DF112" s="1"/>
      <c r="DG112" s="1"/>
      <c r="DH112" s="1"/>
      <c r="DI112" s="1"/>
      <c r="DJ112" s="1"/>
      <c r="DK112" s="1"/>
      <c r="DL112" s="1"/>
      <c r="DM112" s="1"/>
      <c r="DN112" s="1"/>
      <c r="DO112" s="1"/>
      <c r="DP112" s="1"/>
      <c r="DQ112" s="1"/>
      <c r="DR112" s="1"/>
      <c r="DS112" s="1"/>
      <c r="DT112" s="1"/>
      <c r="DU112" s="1"/>
      <c r="DV112" s="1"/>
      <c r="DW112" s="1"/>
      <c r="DX112" s="1"/>
      <c r="DY112" s="1"/>
      <c r="DZ112" s="1"/>
      <c r="EA112" s="1"/>
      <c r="EB112" s="1"/>
      <c r="EC112" s="1"/>
      <c r="ED112" s="1"/>
      <c r="EE112" s="1"/>
      <c r="EF112" s="1"/>
    </row>
    <row r="113" spans="1:136" s="5" customFormat="1" ht="15.75" x14ac:dyDescent="0.25">
      <c r="A113" s="1"/>
      <c r="B113" s="6"/>
      <c r="C113" s="6"/>
      <c r="D113" s="6"/>
      <c r="E113" s="6"/>
      <c r="F113" s="6"/>
      <c r="G113" s="6"/>
      <c r="H113" s="6"/>
      <c r="I113" s="6"/>
      <c r="J113" s="6"/>
      <c r="K113" s="6"/>
      <c r="L113" s="1"/>
      <c r="M113" s="1"/>
      <c r="N113" s="1"/>
      <c r="O113" s="1"/>
      <c r="P113" s="1"/>
      <c r="Q113" s="1"/>
      <c r="R113" s="1"/>
      <c r="S113" s="1"/>
      <c r="T113" s="1"/>
      <c r="U113" s="1"/>
      <c r="V113" s="1"/>
      <c r="W113" s="1"/>
      <c r="X113" s="1"/>
      <c r="Y113" s="1"/>
      <c r="Z113" s="1"/>
      <c r="AA113" s="1"/>
      <c r="AB113" s="1"/>
      <c r="AC113" s="1"/>
      <c r="AD113" s="1"/>
      <c r="AE113" s="1"/>
      <c r="AF113" s="1"/>
      <c r="AG113" s="1"/>
      <c r="AH113" s="1"/>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c r="BO113" s="1"/>
      <c r="BP113" s="1"/>
      <c r="BQ113" s="1"/>
      <c r="BR113" s="1"/>
      <c r="BS113" s="1"/>
      <c r="BT113" s="1"/>
      <c r="BU113" s="1"/>
      <c r="BV113" s="1"/>
      <c r="BW113" s="1"/>
      <c r="BX113" s="1"/>
      <c r="BY113" s="1"/>
      <c r="BZ113" s="1"/>
      <c r="CA113" s="1"/>
      <c r="CB113" s="1"/>
      <c r="CC113" s="1"/>
      <c r="CD113" s="1"/>
      <c r="CE113" s="1"/>
      <c r="CF113" s="1"/>
      <c r="CG113" s="1"/>
      <c r="CH113" s="1"/>
      <c r="CI113" s="1"/>
      <c r="CJ113" s="1"/>
      <c r="CK113" s="1"/>
      <c r="CL113" s="1"/>
      <c r="CM113" s="1"/>
      <c r="CN113" s="1"/>
      <c r="CO113" s="1"/>
      <c r="CP113" s="1"/>
      <c r="CQ113" s="1"/>
      <c r="CR113" s="1"/>
      <c r="CS113" s="1"/>
      <c r="CT113" s="1"/>
      <c r="CU113" s="1"/>
      <c r="CV113" s="1"/>
      <c r="CW113" s="1"/>
      <c r="CX113" s="1"/>
      <c r="CY113" s="1"/>
      <c r="CZ113" s="1"/>
      <c r="DA113" s="1"/>
      <c r="DB113" s="1"/>
      <c r="DC113" s="1"/>
      <c r="DD113" s="1"/>
      <c r="DE113" s="1"/>
      <c r="DF113" s="1"/>
      <c r="DG113" s="1"/>
      <c r="DH113" s="1"/>
      <c r="DI113" s="1"/>
      <c r="DJ113" s="1"/>
      <c r="DK113" s="1"/>
      <c r="DL113" s="1"/>
      <c r="DM113" s="1"/>
      <c r="DN113" s="1"/>
      <c r="DO113" s="1"/>
      <c r="DP113" s="1"/>
      <c r="DQ113" s="1"/>
      <c r="DR113" s="1"/>
      <c r="DS113" s="1"/>
      <c r="DT113" s="1"/>
      <c r="DU113" s="1"/>
      <c r="DV113" s="1"/>
      <c r="DW113" s="1"/>
      <c r="DX113" s="1"/>
      <c r="DY113" s="1"/>
      <c r="DZ113" s="1"/>
      <c r="EA113" s="1"/>
      <c r="EB113" s="1"/>
      <c r="EC113" s="1"/>
      <c r="ED113" s="1"/>
      <c r="EE113" s="1"/>
      <c r="EF113" s="1"/>
    </row>
    <row r="114" spans="1:136" s="5" customFormat="1" ht="15.75" x14ac:dyDescent="0.25">
      <c r="A114" s="1"/>
      <c r="B114" s="6"/>
      <c r="C114" s="6"/>
      <c r="D114" s="6"/>
      <c r="E114" s="6"/>
      <c r="F114" s="6"/>
      <c r="G114" s="6"/>
      <c r="H114" s="6"/>
      <c r="I114" s="6"/>
      <c r="J114" s="6"/>
      <c r="K114" s="6"/>
      <c r="L114" s="1"/>
      <c r="M114" s="1"/>
      <c r="N114" s="1"/>
      <c r="O114" s="1"/>
      <c r="P114" s="1"/>
      <c r="Q114" s="1"/>
      <c r="R114" s="1"/>
      <c r="S114" s="1"/>
      <c r="T114" s="1"/>
      <c r="U114" s="1"/>
      <c r="V114" s="1"/>
      <c r="W114" s="1"/>
      <c r="X114" s="1"/>
      <c r="Y114" s="1"/>
      <c r="Z114" s="1"/>
      <c r="AA114" s="1"/>
      <c r="AB114" s="1"/>
      <c r="AC114" s="1"/>
      <c r="AD114" s="1"/>
      <c r="AE114" s="1"/>
      <c r="AF114" s="1"/>
      <c r="AG114" s="1"/>
      <c r="AH114" s="1"/>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c r="BO114" s="1"/>
      <c r="BP114" s="1"/>
      <c r="BQ114" s="1"/>
      <c r="BR114" s="1"/>
      <c r="BS114" s="1"/>
      <c r="BT114" s="1"/>
      <c r="BU114" s="1"/>
      <c r="BV114" s="1"/>
      <c r="BW114" s="1"/>
      <c r="BX114" s="1"/>
      <c r="BY114" s="1"/>
      <c r="BZ114" s="1"/>
      <c r="CA114" s="1"/>
      <c r="CB114" s="1"/>
      <c r="CC114" s="1"/>
      <c r="CD114" s="1"/>
      <c r="CE114" s="1"/>
      <c r="CF114" s="1"/>
      <c r="CG114" s="1"/>
      <c r="CH114" s="1"/>
      <c r="CI114" s="1"/>
      <c r="CJ114" s="1"/>
      <c r="CK114" s="1"/>
      <c r="CL114" s="1"/>
      <c r="CM114" s="1"/>
      <c r="CN114" s="1"/>
      <c r="CO114" s="1"/>
      <c r="CP114" s="1"/>
      <c r="CQ114" s="1"/>
      <c r="CR114" s="1"/>
      <c r="CS114" s="1"/>
      <c r="CT114" s="1"/>
      <c r="CU114" s="1"/>
      <c r="CV114" s="1"/>
      <c r="CW114" s="1"/>
      <c r="CX114" s="1"/>
      <c r="CY114" s="1"/>
      <c r="CZ114" s="1"/>
      <c r="DA114" s="1"/>
      <c r="DB114" s="1"/>
      <c r="DC114" s="1"/>
      <c r="DD114" s="1"/>
      <c r="DE114" s="1"/>
      <c r="DF114" s="1"/>
      <c r="DG114" s="1"/>
      <c r="DH114" s="1"/>
      <c r="DI114" s="1"/>
      <c r="DJ114" s="1"/>
      <c r="DK114" s="1"/>
      <c r="DL114" s="1"/>
      <c r="DM114" s="1"/>
      <c r="DN114" s="1"/>
      <c r="DO114" s="1"/>
      <c r="DP114" s="1"/>
      <c r="DQ114" s="1"/>
      <c r="DR114" s="1"/>
      <c r="DS114" s="1"/>
      <c r="DT114" s="1"/>
      <c r="DU114" s="1"/>
      <c r="DV114" s="1"/>
      <c r="DW114" s="1"/>
      <c r="DX114" s="1"/>
      <c r="DY114" s="1"/>
      <c r="DZ114" s="1"/>
      <c r="EA114" s="1"/>
      <c r="EB114" s="1"/>
      <c r="EC114" s="1"/>
      <c r="ED114" s="1"/>
      <c r="EE114" s="1"/>
      <c r="EF114" s="1"/>
    </row>
    <row r="115" spans="1:136" s="5" customFormat="1" ht="15.75" x14ac:dyDescent="0.25">
      <c r="A115" s="1"/>
      <c r="B115" s="6"/>
      <c r="C115" s="6"/>
      <c r="D115" s="6"/>
      <c r="E115" s="6"/>
      <c r="F115" s="6"/>
      <c r="G115" s="6"/>
      <c r="H115" s="6"/>
      <c r="I115" s="6"/>
      <c r="J115" s="6"/>
      <c r="K115" s="6"/>
      <c r="L115" s="1"/>
      <c r="M115" s="1"/>
      <c r="N115" s="1"/>
      <c r="O115" s="1"/>
      <c r="P115" s="1"/>
      <c r="Q115" s="1"/>
      <c r="R115" s="1"/>
      <c r="S115" s="1"/>
      <c r="T115" s="1"/>
      <c r="U115" s="1"/>
      <c r="V115" s="1"/>
      <c r="W115" s="1"/>
      <c r="X115" s="1"/>
      <c r="Y115" s="1"/>
      <c r="Z115" s="1"/>
      <c r="AA115" s="1"/>
      <c r="AB115" s="1"/>
      <c r="AC115" s="1"/>
      <c r="AD115" s="1"/>
      <c r="AE115" s="1"/>
      <c r="AF115" s="1"/>
      <c r="AG115" s="1"/>
      <c r="AH115" s="1"/>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c r="BO115" s="1"/>
      <c r="BP115" s="1"/>
      <c r="BQ115" s="1"/>
      <c r="BR115" s="1"/>
      <c r="BS115" s="1"/>
      <c r="BT115" s="1"/>
      <c r="BU115" s="1"/>
      <c r="BV115" s="1"/>
      <c r="BW115" s="1"/>
      <c r="BX115" s="1"/>
      <c r="BY115" s="1"/>
      <c r="BZ115" s="1"/>
      <c r="CA115" s="1"/>
      <c r="CB115" s="1"/>
      <c r="CC115" s="1"/>
      <c r="CD115" s="1"/>
      <c r="CE115" s="1"/>
      <c r="CF115" s="1"/>
      <c r="CG115" s="1"/>
      <c r="CH115" s="1"/>
      <c r="CI115" s="1"/>
      <c r="CJ115" s="1"/>
      <c r="CK115" s="1"/>
      <c r="CL115" s="1"/>
      <c r="CM115" s="1"/>
      <c r="CN115" s="1"/>
      <c r="CO115" s="1"/>
      <c r="CP115" s="1"/>
      <c r="CQ115" s="1"/>
      <c r="CR115" s="1"/>
      <c r="CS115" s="1"/>
      <c r="CT115" s="1"/>
      <c r="CU115" s="1"/>
      <c r="CV115" s="1"/>
      <c r="CW115" s="1"/>
      <c r="CX115" s="1"/>
      <c r="CY115" s="1"/>
      <c r="CZ115" s="1"/>
      <c r="DA115" s="1"/>
      <c r="DB115" s="1"/>
      <c r="DC115" s="1"/>
      <c r="DD115" s="1"/>
      <c r="DE115" s="1"/>
      <c r="DF115" s="1"/>
      <c r="DG115" s="1"/>
      <c r="DH115" s="1"/>
      <c r="DI115" s="1"/>
      <c r="DJ115" s="1"/>
      <c r="DK115" s="1"/>
      <c r="DL115" s="1"/>
      <c r="DM115" s="1"/>
      <c r="DN115" s="1"/>
      <c r="DO115" s="1"/>
      <c r="DP115" s="1"/>
      <c r="DQ115" s="1"/>
      <c r="DR115" s="1"/>
      <c r="DS115" s="1"/>
      <c r="DT115" s="1"/>
      <c r="DU115" s="1"/>
      <c r="DV115" s="1"/>
      <c r="DW115" s="1"/>
      <c r="DX115" s="1"/>
      <c r="DY115" s="1"/>
      <c r="DZ115" s="1"/>
      <c r="EA115" s="1"/>
      <c r="EB115" s="1"/>
      <c r="EC115" s="1"/>
      <c r="ED115" s="1"/>
      <c r="EE115" s="1"/>
      <c r="EF115" s="1"/>
    </row>
    <row r="116" spans="1:136" s="5" customFormat="1" ht="15.75" x14ac:dyDescent="0.25">
      <c r="A116" s="1"/>
      <c r="B116" s="6"/>
      <c r="C116" s="6"/>
      <c r="D116" s="6"/>
      <c r="E116" s="6"/>
      <c r="F116" s="6"/>
      <c r="G116" s="6"/>
      <c r="H116" s="6"/>
      <c r="I116" s="6"/>
      <c r="J116" s="6"/>
      <c r="K116" s="6"/>
      <c r="L116" s="1"/>
      <c r="M116" s="1"/>
      <c r="N116" s="1"/>
      <c r="O116" s="1"/>
      <c r="P116" s="1"/>
      <c r="Q116" s="1"/>
      <c r="R116" s="1"/>
      <c r="S116" s="1"/>
      <c r="T116" s="1"/>
      <c r="U116" s="1"/>
      <c r="V116" s="1"/>
      <c r="W116" s="1"/>
      <c r="X116" s="1"/>
      <c r="Y116" s="1"/>
      <c r="Z116" s="1"/>
      <c r="AA116" s="1"/>
      <c r="AB116" s="1"/>
      <c r="AC116" s="1"/>
      <c r="AD116" s="1"/>
      <c r="AE116" s="1"/>
      <c r="AF116" s="1"/>
      <c r="AG116" s="1"/>
      <c r="AH116" s="1"/>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c r="BO116" s="1"/>
      <c r="BP116" s="1"/>
      <c r="BQ116" s="1"/>
      <c r="BR116" s="1"/>
      <c r="BS116" s="1"/>
      <c r="BT116" s="1"/>
      <c r="BU116" s="1"/>
      <c r="BV116" s="1"/>
      <c r="BW116" s="1"/>
      <c r="BX116" s="1"/>
      <c r="BY116" s="1"/>
      <c r="BZ116" s="1"/>
      <c r="CA116" s="1"/>
      <c r="CB116" s="1"/>
      <c r="CC116" s="1"/>
      <c r="CD116" s="1"/>
      <c r="CE116" s="1"/>
      <c r="CF116" s="1"/>
      <c r="CG116" s="1"/>
      <c r="CH116" s="1"/>
      <c r="CI116" s="1"/>
      <c r="CJ116" s="1"/>
      <c r="CK116" s="1"/>
      <c r="CL116" s="1"/>
      <c r="CM116" s="1"/>
      <c r="CN116" s="1"/>
      <c r="CO116" s="1"/>
      <c r="CP116" s="1"/>
      <c r="CQ116" s="1"/>
      <c r="CR116" s="1"/>
      <c r="CS116" s="1"/>
      <c r="CT116" s="1"/>
      <c r="CU116" s="1"/>
      <c r="CV116" s="1"/>
      <c r="CW116" s="1"/>
      <c r="CX116" s="1"/>
      <c r="CY116" s="1"/>
      <c r="CZ116" s="1"/>
      <c r="DA116" s="1"/>
      <c r="DB116" s="1"/>
      <c r="DC116" s="1"/>
      <c r="DD116" s="1"/>
      <c r="DE116" s="1"/>
      <c r="DF116" s="1"/>
      <c r="DG116" s="1"/>
      <c r="DH116" s="1"/>
      <c r="DI116" s="1"/>
      <c r="DJ116" s="1"/>
      <c r="DK116" s="1"/>
      <c r="DL116" s="1"/>
      <c r="DM116" s="1"/>
      <c r="DN116" s="1"/>
      <c r="DO116" s="1"/>
      <c r="DP116" s="1"/>
      <c r="DQ116" s="1"/>
      <c r="DR116" s="1"/>
      <c r="DS116" s="1"/>
      <c r="DT116" s="1"/>
      <c r="DU116" s="1"/>
      <c r="DV116" s="1"/>
      <c r="DW116" s="1"/>
      <c r="DX116" s="1"/>
      <c r="DY116" s="1"/>
      <c r="DZ116" s="1"/>
      <c r="EA116" s="1"/>
      <c r="EB116" s="1"/>
      <c r="EC116" s="1"/>
      <c r="ED116" s="1"/>
      <c r="EE116" s="1"/>
      <c r="EF116" s="1"/>
    </row>
    <row r="117" spans="1:136" s="5" customFormat="1" ht="15.75" x14ac:dyDescent="0.25">
      <c r="A117" s="1"/>
      <c r="B117" s="6"/>
      <c r="C117" s="6"/>
      <c r="D117" s="6"/>
      <c r="E117" s="6"/>
      <c r="F117" s="6"/>
      <c r="G117" s="6"/>
      <c r="H117" s="6"/>
      <c r="I117" s="6"/>
      <c r="J117" s="6"/>
      <c r="K117" s="6"/>
      <c r="L117" s="1"/>
      <c r="M117" s="1"/>
      <c r="N117" s="1"/>
      <c r="O117" s="1"/>
      <c r="P117" s="1"/>
      <c r="Q117" s="1"/>
      <c r="R117" s="1"/>
      <c r="S117" s="1"/>
      <c r="T117" s="1"/>
      <c r="U117" s="1"/>
      <c r="V117" s="1"/>
      <c r="W117" s="1"/>
      <c r="X117" s="1"/>
      <c r="Y117" s="1"/>
      <c r="Z117" s="1"/>
      <c r="AA117" s="1"/>
      <c r="AB117" s="1"/>
      <c r="AC117" s="1"/>
      <c r="AD117" s="1"/>
      <c r="AE117" s="1"/>
      <c r="AF117" s="1"/>
      <c r="AG117" s="1"/>
      <c r="AH117" s="1"/>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c r="BO117" s="1"/>
      <c r="BP117" s="1"/>
      <c r="BQ117" s="1"/>
      <c r="BR117" s="1"/>
      <c r="BS117" s="1"/>
      <c r="BT117" s="1"/>
      <c r="BU117" s="1"/>
      <c r="BV117" s="1"/>
      <c r="BW117" s="1"/>
      <c r="BX117" s="1"/>
      <c r="BY117" s="1"/>
      <c r="BZ117" s="1"/>
      <c r="CA117" s="1"/>
      <c r="CB117" s="1"/>
      <c r="CC117" s="1"/>
      <c r="CD117" s="1"/>
      <c r="CE117" s="1"/>
      <c r="CF117" s="1"/>
      <c r="CG117" s="1"/>
      <c r="CH117" s="1"/>
      <c r="CI117" s="1"/>
      <c r="CJ117" s="1"/>
      <c r="CK117" s="1"/>
      <c r="CL117" s="1"/>
      <c r="CM117" s="1"/>
      <c r="CN117" s="1"/>
      <c r="CO117" s="1"/>
      <c r="CP117" s="1"/>
      <c r="CQ117" s="1"/>
      <c r="CR117" s="1"/>
      <c r="CS117" s="1"/>
      <c r="CT117" s="1"/>
      <c r="CU117" s="1"/>
      <c r="CV117" s="1"/>
      <c r="CW117" s="1"/>
      <c r="CX117" s="1"/>
      <c r="CY117" s="1"/>
      <c r="CZ117" s="1"/>
      <c r="DA117" s="1"/>
      <c r="DB117" s="1"/>
      <c r="DC117" s="1"/>
      <c r="DD117" s="1"/>
      <c r="DE117" s="1"/>
      <c r="DF117" s="1"/>
      <c r="DG117" s="1"/>
      <c r="DH117" s="1"/>
      <c r="DI117" s="1"/>
      <c r="DJ117" s="1"/>
      <c r="DK117" s="1"/>
      <c r="DL117" s="1"/>
      <c r="DM117" s="1"/>
      <c r="DN117" s="1"/>
      <c r="DO117" s="1"/>
      <c r="DP117" s="1"/>
      <c r="DQ117" s="1"/>
      <c r="DR117" s="1"/>
      <c r="DS117" s="1"/>
      <c r="DT117" s="1"/>
      <c r="DU117" s="1"/>
      <c r="DV117" s="1"/>
      <c r="DW117" s="1"/>
      <c r="DX117" s="1"/>
      <c r="DY117" s="1"/>
      <c r="DZ117" s="1"/>
      <c r="EA117" s="1"/>
      <c r="EB117" s="1"/>
      <c r="EC117" s="1"/>
      <c r="ED117" s="1"/>
      <c r="EE117" s="1"/>
      <c r="EF117" s="1"/>
    </row>
    <row r="118" spans="1:136" s="5" customFormat="1" ht="15.75" x14ac:dyDescent="0.25">
      <c r="A118" s="1"/>
      <c r="B118" s="6"/>
      <c r="C118" s="6"/>
      <c r="D118" s="6"/>
      <c r="E118" s="6"/>
      <c r="F118" s="6"/>
      <c r="G118" s="6"/>
      <c r="H118" s="6"/>
      <c r="I118" s="6"/>
      <c r="J118" s="6"/>
      <c r="K118" s="6"/>
      <c r="L118" s="1"/>
      <c r="M118" s="1"/>
      <c r="N118" s="1"/>
      <c r="O118" s="1"/>
      <c r="P118" s="1"/>
      <c r="Q118" s="1"/>
      <c r="R118" s="1"/>
      <c r="S118" s="1"/>
      <c r="T118" s="1"/>
      <c r="U118" s="1"/>
      <c r="V118" s="1"/>
      <c r="W118" s="1"/>
      <c r="X118" s="1"/>
      <c r="Y118" s="1"/>
      <c r="Z118" s="1"/>
      <c r="AA118" s="1"/>
      <c r="AB118" s="1"/>
      <c r="AC118" s="1"/>
      <c r="AD118" s="1"/>
      <c r="AE118" s="1"/>
      <c r="AF118" s="1"/>
      <c r="AG118" s="1"/>
      <c r="AH118" s="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c r="BO118" s="1"/>
      <c r="BP118" s="1"/>
      <c r="BQ118" s="1"/>
      <c r="BR118" s="1"/>
      <c r="BS118" s="1"/>
      <c r="BT118" s="1"/>
      <c r="BU118" s="1"/>
      <c r="BV118" s="1"/>
      <c r="BW118" s="1"/>
      <c r="BX118" s="1"/>
      <c r="BY118" s="1"/>
      <c r="BZ118" s="1"/>
      <c r="CA118" s="1"/>
      <c r="CB118" s="1"/>
      <c r="CC118" s="1"/>
      <c r="CD118" s="1"/>
      <c r="CE118" s="1"/>
      <c r="CF118" s="1"/>
      <c r="CG118" s="1"/>
      <c r="CH118" s="1"/>
      <c r="CI118" s="1"/>
      <c r="CJ118" s="1"/>
      <c r="CK118" s="1"/>
      <c r="CL118" s="1"/>
      <c r="CM118" s="1"/>
      <c r="CN118" s="1"/>
      <c r="CO118" s="1"/>
      <c r="CP118" s="1"/>
      <c r="CQ118" s="1"/>
      <c r="CR118" s="1"/>
      <c r="CS118" s="1"/>
      <c r="CT118" s="1"/>
      <c r="CU118" s="1"/>
      <c r="CV118" s="1"/>
      <c r="CW118" s="1"/>
      <c r="CX118" s="1"/>
      <c r="CY118" s="1"/>
      <c r="CZ118" s="1"/>
      <c r="DA118" s="1"/>
      <c r="DB118" s="1"/>
      <c r="DC118" s="1"/>
      <c r="DD118" s="1"/>
      <c r="DE118" s="1"/>
      <c r="DF118" s="1"/>
      <c r="DG118" s="1"/>
      <c r="DH118" s="1"/>
      <c r="DI118" s="1"/>
      <c r="DJ118" s="1"/>
      <c r="DK118" s="1"/>
      <c r="DL118" s="1"/>
      <c r="DM118" s="1"/>
      <c r="DN118" s="1"/>
      <c r="DO118" s="1"/>
      <c r="DP118" s="1"/>
      <c r="DQ118" s="1"/>
      <c r="DR118" s="1"/>
      <c r="DS118" s="1"/>
      <c r="DT118" s="1"/>
      <c r="DU118" s="1"/>
      <c r="DV118" s="1"/>
      <c r="DW118" s="1"/>
      <c r="DX118" s="1"/>
      <c r="DY118" s="1"/>
      <c r="DZ118" s="1"/>
      <c r="EA118" s="1"/>
      <c r="EB118" s="1"/>
      <c r="EC118" s="1"/>
      <c r="ED118" s="1"/>
      <c r="EE118" s="1"/>
      <c r="EF118" s="1"/>
    </row>
    <row r="119" spans="1:136" s="5" customFormat="1" ht="15.75" x14ac:dyDescent="0.25">
      <c r="A119" s="1"/>
      <c r="B119" s="6"/>
      <c r="C119" s="6"/>
      <c r="D119" s="6"/>
      <c r="E119" s="6"/>
      <c r="F119" s="6"/>
      <c r="G119" s="6"/>
      <c r="H119" s="6"/>
      <c r="I119" s="6"/>
      <c r="J119" s="6"/>
      <c r="K119" s="6"/>
      <c r="L119" s="1"/>
      <c r="M119" s="1"/>
      <c r="N119" s="1"/>
      <c r="O119" s="1"/>
      <c r="P119" s="1"/>
      <c r="Q119" s="1"/>
      <c r="R119" s="1"/>
      <c r="S119" s="1"/>
      <c r="T119" s="1"/>
      <c r="U119" s="1"/>
      <c r="V119" s="1"/>
      <c r="W119" s="1"/>
      <c r="X119" s="1"/>
      <c r="Y119" s="1"/>
      <c r="Z119" s="1"/>
      <c r="AA119" s="1"/>
      <c r="AB119" s="1"/>
      <c r="AC119" s="1"/>
      <c r="AD119" s="1"/>
      <c r="AE119" s="1"/>
      <c r="AF119" s="1"/>
      <c r="AG119" s="1"/>
      <c r="AH119" s="1"/>
      <c r="AI119" s="1"/>
      <c r="AJ119" s="1"/>
      <c r="AK119" s="1"/>
      <c r="AL119" s="1"/>
      <c r="AM119" s="1"/>
      <c r="AN119" s="1"/>
      <c r="AO119" s="1"/>
      <c r="AP119" s="1"/>
      <c r="AQ119" s="1"/>
      <c r="AR119" s="1"/>
      <c r="AS119" s="1"/>
      <c r="AT119" s="1"/>
      <c r="AU119" s="1"/>
      <c r="AV119" s="1"/>
      <c r="AW119" s="1"/>
      <c r="AX119" s="1"/>
      <c r="AY119" s="1"/>
      <c r="AZ119" s="1"/>
      <c r="BA119" s="1"/>
      <c r="BB119" s="1"/>
      <c r="BC119" s="1"/>
      <c r="BD119" s="1"/>
      <c r="BE119" s="1"/>
      <c r="BF119" s="1"/>
      <c r="BG119" s="1"/>
      <c r="BH119" s="1"/>
      <c r="BI119" s="1"/>
      <c r="BJ119" s="1"/>
      <c r="BK119" s="1"/>
      <c r="BL119" s="1"/>
      <c r="BM119" s="1"/>
      <c r="BN119" s="1"/>
      <c r="BO119" s="1"/>
      <c r="BP119" s="1"/>
      <c r="BQ119" s="1"/>
      <c r="BR119" s="1"/>
      <c r="BS119" s="1"/>
      <c r="BT119" s="1"/>
      <c r="BU119" s="1"/>
      <c r="BV119" s="1"/>
      <c r="BW119" s="1"/>
      <c r="BX119" s="1"/>
      <c r="BY119" s="1"/>
      <c r="BZ119" s="1"/>
      <c r="CA119" s="1"/>
      <c r="CB119" s="1"/>
      <c r="CC119" s="1"/>
      <c r="CD119" s="1"/>
      <c r="CE119" s="1"/>
      <c r="CF119" s="1"/>
      <c r="CG119" s="1"/>
      <c r="CH119" s="1"/>
      <c r="CI119" s="1"/>
      <c r="CJ119" s="1"/>
      <c r="CK119" s="1"/>
      <c r="CL119" s="1"/>
      <c r="CM119" s="1"/>
      <c r="CN119" s="1"/>
      <c r="CO119" s="1"/>
      <c r="CP119" s="1"/>
      <c r="CQ119" s="1"/>
      <c r="CR119" s="1"/>
      <c r="CS119" s="1"/>
      <c r="CT119" s="1"/>
      <c r="CU119" s="1"/>
      <c r="CV119" s="1"/>
      <c r="CW119" s="1"/>
      <c r="CX119" s="1"/>
      <c r="CY119" s="1"/>
      <c r="CZ119" s="1"/>
      <c r="DA119" s="1"/>
      <c r="DB119" s="1"/>
      <c r="DC119" s="1"/>
      <c r="DD119" s="1"/>
      <c r="DE119" s="1"/>
      <c r="DF119" s="1"/>
      <c r="DG119" s="1"/>
      <c r="DH119" s="1"/>
      <c r="DI119" s="1"/>
      <c r="DJ119" s="1"/>
      <c r="DK119" s="1"/>
      <c r="DL119" s="1"/>
      <c r="DM119" s="1"/>
      <c r="DN119" s="1"/>
      <c r="DO119" s="1"/>
      <c r="DP119" s="1"/>
      <c r="DQ119" s="1"/>
      <c r="DR119" s="1"/>
      <c r="DS119" s="1"/>
      <c r="DT119" s="1"/>
      <c r="DU119" s="1"/>
      <c r="DV119" s="1"/>
      <c r="DW119" s="1"/>
      <c r="DX119" s="1"/>
      <c r="DY119" s="1"/>
      <c r="DZ119" s="1"/>
      <c r="EA119" s="1"/>
      <c r="EB119" s="1"/>
      <c r="EC119" s="1"/>
      <c r="ED119" s="1"/>
      <c r="EE119" s="1"/>
      <c r="EF119" s="1"/>
    </row>
    <row r="120" spans="1:136" s="5" customFormat="1" ht="15.75" x14ac:dyDescent="0.25">
      <c r="A120" s="1"/>
      <c r="B120" s="6"/>
      <c r="C120" s="6"/>
      <c r="D120" s="6"/>
      <c r="E120" s="6"/>
      <c r="F120" s="6"/>
      <c r="G120" s="6"/>
      <c r="H120" s="6"/>
      <c r="I120" s="6"/>
      <c r="J120" s="6"/>
      <c r="K120" s="6"/>
      <c r="L120" s="1"/>
      <c r="M120" s="1"/>
      <c r="N120" s="1"/>
      <c r="O120" s="1"/>
      <c r="P120" s="1"/>
      <c r="Q120" s="1"/>
      <c r="R120" s="1"/>
      <c r="S120" s="1"/>
      <c r="T120" s="1"/>
      <c r="U120" s="1"/>
      <c r="V120" s="1"/>
      <c r="W120" s="1"/>
      <c r="X120" s="1"/>
      <c r="Y120" s="1"/>
      <c r="Z120" s="1"/>
      <c r="AA120" s="1"/>
      <c r="AB120" s="1"/>
      <c r="AC120" s="1"/>
      <c r="AD120" s="1"/>
      <c r="AE120" s="1"/>
      <c r="AF120" s="1"/>
      <c r="AG120" s="1"/>
      <c r="AH120" s="1"/>
      <c r="AI120" s="1"/>
      <c r="AJ120" s="1"/>
      <c r="AK120" s="1"/>
      <c r="AL120" s="1"/>
      <c r="AM120" s="1"/>
      <c r="AN120" s="1"/>
      <c r="AO120" s="1"/>
      <c r="AP120" s="1"/>
      <c r="AQ120" s="1"/>
      <c r="AR120" s="1"/>
      <c r="AS120" s="1"/>
      <c r="AT120" s="1"/>
      <c r="AU120" s="1"/>
      <c r="AV120" s="1"/>
      <c r="AW120" s="1"/>
      <c r="AX120" s="1"/>
      <c r="AY120" s="1"/>
      <c r="AZ120" s="1"/>
      <c r="BA120" s="1"/>
      <c r="BB120" s="1"/>
      <c r="BC120" s="1"/>
      <c r="BD120" s="1"/>
      <c r="BE120" s="1"/>
      <c r="BF120" s="1"/>
      <c r="BG120" s="1"/>
      <c r="BH120" s="1"/>
      <c r="BI120" s="1"/>
      <c r="BJ120" s="1"/>
      <c r="BK120" s="1"/>
      <c r="BL120" s="1"/>
      <c r="BM120" s="1"/>
      <c r="BN120" s="1"/>
      <c r="BO120" s="1"/>
      <c r="BP120" s="1"/>
      <c r="BQ120" s="1"/>
      <c r="BR120" s="1"/>
      <c r="BS120" s="1"/>
      <c r="BT120" s="1"/>
      <c r="BU120" s="1"/>
      <c r="BV120" s="1"/>
      <c r="BW120" s="1"/>
      <c r="BX120" s="1"/>
      <c r="BY120" s="1"/>
      <c r="BZ120" s="1"/>
      <c r="CA120" s="1"/>
      <c r="CB120" s="1"/>
      <c r="CC120" s="1"/>
      <c r="CD120" s="1"/>
      <c r="CE120" s="1"/>
      <c r="CF120" s="1"/>
      <c r="CG120" s="1"/>
      <c r="CH120" s="1"/>
      <c r="CI120" s="1"/>
      <c r="CJ120" s="1"/>
      <c r="CK120" s="1"/>
      <c r="CL120" s="1"/>
      <c r="CM120" s="1"/>
      <c r="CN120" s="1"/>
      <c r="CO120" s="1"/>
      <c r="CP120" s="1"/>
      <c r="CQ120" s="1"/>
      <c r="CR120" s="1"/>
      <c r="CS120" s="1"/>
      <c r="CT120" s="1"/>
      <c r="CU120" s="1"/>
      <c r="CV120" s="1"/>
      <c r="CW120" s="1"/>
      <c r="CX120" s="1"/>
      <c r="CY120" s="1"/>
      <c r="CZ120" s="1"/>
      <c r="DA120" s="1"/>
      <c r="DB120" s="1"/>
      <c r="DC120" s="1"/>
      <c r="DD120" s="1"/>
      <c r="DE120" s="1"/>
      <c r="DF120" s="1"/>
      <c r="DG120" s="1"/>
      <c r="DH120" s="1"/>
      <c r="DI120" s="1"/>
      <c r="DJ120" s="1"/>
      <c r="DK120" s="1"/>
      <c r="DL120" s="1"/>
      <c r="DM120" s="1"/>
      <c r="DN120" s="1"/>
      <c r="DO120" s="1"/>
      <c r="DP120" s="1"/>
      <c r="DQ120" s="1"/>
      <c r="DR120" s="1"/>
      <c r="DS120" s="1"/>
      <c r="DT120" s="1"/>
      <c r="DU120" s="1"/>
      <c r="DV120" s="1"/>
      <c r="DW120" s="1"/>
      <c r="DX120" s="1"/>
      <c r="DY120" s="1"/>
      <c r="DZ120" s="1"/>
      <c r="EA120" s="1"/>
      <c r="EB120" s="1"/>
      <c r="EC120" s="1"/>
      <c r="ED120" s="1"/>
      <c r="EE120" s="1"/>
      <c r="EF120" s="1"/>
    </row>
    <row r="121" spans="1:136" s="5" customFormat="1" ht="15.75" x14ac:dyDescent="0.25">
      <c r="A121" s="1"/>
      <c r="B121" s="6"/>
      <c r="C121" s="6"/>
      <c r="D121" s="6"/>
      <c r="E121" s="6"/>
      <c r="F121" s="6"/>
      <c r="G121" s="6"/>
      <c r="H121" s="6"/>
      <c r="I121" s="6"/>
      <c r="J121" s="6"/>
      <c r="K121" s="6"/>
      <c r="L121" s="1"/>
      <c r="M121" s="1"/>
      <c r="N121" s="1"/>
      <c r="O121" s="1"/>
      <c r="P121" s="1"/>
      <c r="Q121" s="1"/>
      <c r="R121" s="1"/>
      <c r="S121" s="1"/>
      <c r="T121" s="1"/>
      <c r="U121" s="1"/>
      <c r="V121" s="1"/>
      <c r="W121" s="1"/>
      <c r="X121" s="1"/>
      <c r="Y121" s="1"/>
      <c r="Z121" s="1"/>
      <c r="AA121" s="1"/>
      <c r="AB121" s="1"/>
      <c r="AC121" s="1"/>
      <c r="AD121" s="1"/>
      <c r="AE121" s="1"/>
      <c r="AF121" s="1"/>
      <c r="AG121" s="1"/>
      <c r="AH121" s="1"/>
      <c r="AI121" s="1"/>
      <c r="AJ121" s="1"/>
      <c r="AK121" s="1"/>
      <c r="AL121" s="1"/>
      <c r="AM121" s="1"/>
      <c r="AN121" s="1"/>
      <c r="AO121" s="1"/>
      <c r="AP121" s="1"/>
      <c r="AQ121" s="1"/>
      <c r="AR121" s="1"/>
      <c r="AS121" s="1"/>
      <c r="AT121" s="1"/>
      <c r="AU121" s="1"/>
      <c r="AV121" s="1"/>
      <c r="AW121" s="1"/>
      <c r="AX121" s="1"/>
      <c r="AY121" s="1"/>
      <c r="AZ121" s="1"/>
      <c r="BA121" s="1"/>
      <c r="BB121" s="1"/>
      <c r="BC121" s="1"/>
      <c r="BD121" s="1"/>
      <c r="BE121" s="1"/>
      <c r="BF121" s="1"/>
      <c r="BG121" s="1"/>
      <c r="BH121" s="1"/>
      <c r="BI121" s="1"/>
      <c r="BJ121" s="1"/>
      <c r="BK121" s="1"/>
      <c r="BL121" s="1"/>
      <c r="BM121" s="1"/>
      <c r="BN121" s="1"/>
      <c r="BO121" s="1"/>
      <c r="BP121" s="1"/>
      <c r="BQ121" s="1"/>
      <c r="BR121" s="1"/>
      <c r="BS121" s="1"/>
      <c r="BT121" s="1"/>
      <c r="BU121" s="1"/>
      <c r="BV121" s="1"/>
      <c r="BW121" s="1"/>
      <c r="BX121" s="1"/>
      <c r="BY121" s="1"/>
      <c r="BZ121" s="1"/>
      <c r="CA121" s="1"/>
      <c r="CB121" s="1"/>
      <c r="CC121" s="1"/>
      <c r="CD121" s="1"/>
      <c r="CE121" s="1"/>
      <c r="CF121" s="1"/>
      <c r="CG121" s="1"/>
      <c r="CH121" s="1"/>
      <c r="CI121" s="1"/>
      <c r="CJ121" s="1"/>
      <c r="CK121" s="1"/>
      <c r="CL121" s="1"/>
      <c r="CM121" s="1"/>
      <c r="CN121" s="1"/>
      <c r="CO121" s="1"/>
      <c r="CP121" s="1"/>
      <c r="CQ121" s="1"/>
      <c r="CR121" s="1"/>
      <c r="CS121" s="1"/>
      <c r="CT121" s="1"/>
      <c r="CU121" s="1"/>
      <c r="CV121" s="1"/>
      <c r="CW121" s="1"/>
      <c r="CX121" s="1"/>
      <c r="CY121" s="1"/>
      <c r="CZ121" s="1"/>
      <c r="DA121" s="1"/>
      <c r="DB121" s="1"/>
      <c r="DC121" s="1"/>
      <c r="DD121" s="1"/>
      <c r="DE121" s="1"/>
      <c r="DF121" s="1"/>
      <c r="DG121" s="1"/>
      <c r="DH121" s="1"/>
      <c r="DI121" s="1"/>
      <c r="DJ121" s="1"/>
      <c r="DK121" s="1"/>
      <c r="DL121" s="1"/>
      <c r="DM121" s="1"/>
      <c r="DN121" s="1"/>
      <c r="DO121" s="1"/>
      <c r="DP121" s="1"/>
      <c r="DQ121" s="1"/>
      <c r="DR121" s="1"/>
      <c r="DS121" s="1"/>
      <c r="DT121" s="1"/>
      <c r="DU121" s="1"/>
      <c r="DV121" s="1"/>
      <c r="DW121" s="1"/>
      <c r="DX121" s="1"/>
      <c r="DY121" s="1"/>
      <c r="DZ121" s="1"/>
      <c r="EA121" s="1"/>
      <c r="EB121" s="1"/>
      <c r="EC121" s="1"/>
      <c r="ED121" s="1"/>
      <c r="EE121" s="1"/>
      <c r="EF121" s="1"/>
    </row>
    <row r="122" spans="1:136" s="5" customFormat="1" ht="15.75" x14ac:dyDescent="0.25">
      <c r="A122" s="1"/>
      <c r="B122" s="6"/>
      <c r="C122" s="6"/>
      <c r="D122" s="6"/>
      <c r="E122" s="6"/>
      <c r="F122" s="6"/>
      <c r="G122" s="6"/>
      <c r="H122" s="6"/>
      <c r="I122" s="6"/>
      <c r="J122" s="6"/>
      <c r="K122" s="6"/>
      <c r="L122" s="1"/>
      <c r="M122" s="1"/>
      <c r="N122" s="1"/>
      <c r="O122" s="1"/>
      <c r="P122" s="1"/>
      <c r="Q122" s="1"/>
      <c r="R122" s="1"/>
      <c r="S122" s="1"/>
      <c r="T122" s="1"/>
      <c r="U122" s="1"/>
      <c r="V122" s="1"/>
      <c r="W122" s="1"/>
      <c r="X122" s="1"/>
      <c r="Y122" s="1"/>
      <c r="Z122" s="1"/>
      <c r="AA122" s="1"/>
      <c r="AB122" s="1"/>
      <c r="AC122" s="1"/>
      <c r="AD122" s="1"/>
      <c r="AE122" s="1"/>
      <c r="AF122" s="1"/>
      <c r="AG122" s="1"/>
      <c r="AH122" s="1"/>
      <c r="AI122" s="1"/>
      <c r="AJ122" s="1"/>
      <c r="AK122" s="1"/>
      <c r="AL122" s="1"/>
      <c r="AM122" s="1"/>
      <c r="AN122" s="1"/>
      <c r="AO122" s="1"/>
      <c r="AP122" s="1"/>
      <c r="AQ122" s="1"/>
      <c r="AR122" s="1"/>
      <c r="AS122" s="1"/>
      <c r="AT122" s="1"/>
      <c r="AU122" s="1"/>
      <c r="AV122" s="1"/>
      <c r="AW122" s="1"/>
      <c r="AX122" s="1"/>
      <c r="AY122" s="1"/>
      <c r="AZ122" s="1"/>
      <c r="BA122" s="1"/>
      <c r="BB122" s="1"/>
      <c r="BC122" s="1"/>
      <c r="BD122" s="1"/>
      <c r="BE122" s="1"/>
      <c r="BF122" s="1"/>
      <c r="BG122" s="1"/>
      <c r="BH122" s="1"/>
      <c r="BI122" s="1"/>
      <c r="BJ122" s="1"/>
      <c r="BK122" s="1"/>
      <c r="BL122" s="1"/>
      <c r="BM122" s="1"/>
      <c r="BN122" s="1"/>
      <c r="BO122" s="1"/>
      <c r="BP122" s="1"/>
      <c r="BQ122" s="1"/>
      <c r="BR122" s="1"/>
      <c r="BS122" s="1"/>
      <c r="BT122" s="1"/>
      <c r="BU122" s="1"/>
      <c r="BV122" s="1"/>
      <c r="BW122" s="1"/>
      <c r="BX122" s="1"/>
      <c r="BY122" s="1"/>
      <c r="BZ122" s="1"/>
      <c r="CA122" s="1"/>
      <c r="CB122" s="1"/>
      <c r="CC122" s="1"/>
      <c r="CD122" s="1"/>
      <c r="CE122" s="1"/>
      <c r="CF122" s="1"/>
      <c r="CG122" s="1"/>
      <c r="CH122" s="1"/>
      <c r="CI122" s="1"/>
      <c r="CJ122" s="1"/>
      <c r="CK122" s="1"/>
      <c r="CL122" s="1"/>
      <c r="CM122" s="1"/>
      <c r="CN122" s="1"/>
      <c r="CO122" s="1"/>
      <c r="CP122" s="1"/>
      <c r="CQ122" s="1"/>
      <c r="CR122" s="1"/>
      <c r="CS122" s="1"/>
      <c r="CT122" s="1"/>
      <c r="CU122" s="1"/>
      <c r="CV122" s="1"/>
      <c r="CW122" s="1"/>
      <c r="CX122" s="1"/>
      <c r="CY122" s="1"/>
      <c r="CZ122" s="1"/>
      <c r="DA122" s="1"/>
      <c r="DB122" s="1"/>
      <c r="DC122" s="1"/>
      <c r="DD122" s="1"/>
      <c r="DE122" s="1"/>
      <c r="DF122" s="1"/>
      <c r="DG122" s="1"/>
      <c r="DH122" s="1"/>
      <c r="DI122" s="1"/>
      <c r="DJ122" s="1"/>
      <c r="DK122" s="1"/>
      <c r="DL122" s="1"/>
      <c r="DM122" s="1"/>
      <c r="DN122" s="1"/>
      <c r="DO122" s="1"/>
      <c r="DP122" s="1"/>
      <c r="DQ122" s="1"/>
      <c r="DR122" s="1"/>
      <c r="DS122" s="1"/>
      <c r="DT122" s="1"/>
      <c r="DU122" s="1"/>
      <c r="DV122" s="1"/>
      <c r="DW122" s="1"/>
      <c r="DX122" s="1"/>
      <c r="DY122" s="1"/>
      <c r="DZ122" s="1"/>
      <c r="EA122" s="1"/>
      <c r="EB122" s="1"/>
      <c r="EC122" s="1"/>
      <c r="ED122" s="1"/>
      <c r="EE122" s="1"/>
      <c r="EF122" s="1"/>
    </row>
    <row r="129" spans="1:136" s="2" customFormat="1" x14ac:dyDescent="0.2">
      <c r="A129" s="1"/>
      <c r="L129" s="1"/>
      <c r="M129" s="1"/>
      <c r="N129" s="1"/>
      <c r="O129" s="1"/>
      <c r="P129" s="1"/>
      <c r="Q129" s="1"/>
      <c r="R129" s="1"/>
      <c r="S129" s="1"/>
      <c r="T129" s="1"/>
      <c r="U129" s="1"/>
      <c r="V129" s="1"/>
      <c r="W129" s="1"/>
      <c r="X129" s="1"/>
      <c r="Y129" s="1"/>
      <c r="Z129" s="1"/>
      <c r="AA129" s="1"/>
      <c r="AB129" s="1"/>
      <c r="AC129" s="1"/>
      <c r="AD129" s="1"/>
      <c r="AE129" s="1"/>
      <c r="AF129" s="1"/>
      <c r="AG129" s="1"/>
      <c r="AH129" s="1"/>
      <c r="AI129" s="1"/>
      <c r="AJ129" s="1"/>
      <c r="AK129" s="1"/>
      <c r="AL129" s="1"/>
      <c r="AM129" s="1"/>
      <c r="AN129" s="1"/>
      <c r="AO129" s="1"/>
      <c r="AP129" s="1"/>
      <c r="AQ129" s="1"/>
      <c r="AR129" s="1"/>
      <c r="AS129" s="1"/>
      <c r="AT129" s="1"/>
      <c r="AU129" s="1"/>
      <c r="AV129" s="1"/>
      <c r="AW129" s="1"/>
      <c r="AX129" s="1"/>
      <c r="AY129" s="1"/>
      <c r="AZ129" s="1"/>
      <c r="BA129" s="1"/>
      <c r="BB129" s="1"/>
      <c r="BC129" s="1"/>
      <c r="BD129" s="1"/>
      <c r="BE129" s="1"/>
      <c r="BF129" s="1"/>
      <c r="BG129" s="1"/>
      <c r="BH129" s="1"/>
      <c r="BI129" s="1"/>
      <c r="BJ129" s="1"/>
      <c r="BK129" s="1"/>
      <c r="BL129" s="1"/>
      <c r="BM129" s="1"/>
      <c r="BN129" s="1"/>
      <c r="BO129" s="1"/>
      <c r="BP129" s="1"/>
      <c r="BQ129" s="1"/>
      <c r="BR129" s="1"/>
      <c r="BS129" s="1"/>
      <c r="BT129" s="1"/>
      <c r="BU129" s="1"/>
      <c r="BV129" s="1"/>
      <c r="BW129" s="1"/>
      <c r="BX129" s="1"/>
      <c r="BY129" s="1"/>
      <c r="BZ129" s="1"/>
      <c r="CA129" s="1"/>
      <c r="CB129" s="1"/>
      <c r="CC129" s="1"/>
      <c r="CD129" s="1"/>
      <c r="CE129" s="1"/>
      <c r="CF129" s="1"/>
      <c r="CG129" s="1"/>
      <c r="CH129" s="1"/>
      <c r="CI129" s="1"/>
      <c r="CJ129" s="1"/>
      <c r="CK129" s="1"/>
      <c r="CL129" s="1"/>
      <c r="CM129" s="1"/>
      <c r="CN129" s="1"/>
      <c r="CO129" s="1"/>
      <c r="CP129" s="1"/>
      <c r="CQ129" s="1"/>
      <c r="CR129" s="1"/>
      <c r="CS129" s="1"/>
      <c r="CT129" s="1"/>
      <c r="CU129" s="1"/>
      <c r="CV129" s="1"/>
      <c r="CW129" s="1"/>
      <c r="CX129" s="1"/>
      <c r="CY129" s="1"/>
      <c r="CZ129" s="1"/>
      <c r="DA129" s="1"/>
      <c r="DB129" s="1"/>
      <c r="DC129" s="1"/>
      <c r="DD129" s="1"/>
      <c r="DE129" s="1"/>
      <c r="DF129" s="1"/>
      <c r="DG129" s="1"/>
      <c r="DH129" s="1"/>
      <c r="DI129" s="1"/>
      <c r="DJ129" s="1"/>
      <c r="DK129" s="1"/>
      <c r="DL129" s="1"/>
      <c r="DM129" s="1"/>
      <c r="DN129" s="1"/>
      <c r="DO129" s="1"/>
      <c r="DP129" s="1"/>
      <c r="DQ129" s="1"/>
      <c r="DR129" s="1"/>
      <c r="DS129" s="1"/>
      <c r="DT129" s="1"/>
      <c r="DU129" s="1"/>
      <c r="DV129" s="1"/>
      <c r="DW129" s="1"/>
      <c r="DX129" s="1"/>
      <c r="DY129" s="1"/>
      <c r="DZ129" s="1"/>
      <c r="EA129" s="1"/>
      <c r="EB129" s="1"/>
      <c r="EC129" s="1"/>
      <c r="ED129" s="1"/>
      <c r="EE129" s="1"/>
      <c r="EF129" s="1"/>
    </row>
    <row r="130" spans="1:136" s="2" customFormat="1" x14ac:dyDescent="0.2">
      <c r="A130" s="1"/>
      <c r="L130" s="1"/>
      <c r="M130" s="1"/>
      <c r="N130" s="1"/>
      <c r="O130" s="1"/>
      <c r="P130" s="1"/>
      <c r="Q130" s="1"/>
      <c r="R130" s="1"/>
      <c r="S130" s="1"/>
      <c r="T130" s="1"/>
      <c r="U130" s="1"/>
      <c r="V130" s="1"/>
      <c r="W130" s="1"/>
      <c r="X130" s="1"/>
      <c r="Y130" s="1"/>
      <c r="Z130" s="1"/>
      <c r="AA130" s="1"/>
      <c r="AB130" s="1"/>
      <c r="AC130" s="1"/>
      <c r="AD130" s="1"/>
      <c r="AE130" s="1"/>
      <c r="AF130" s="1"/>
      <c r="AG130" s="1"/>
      <c r="AH130" s="1"/>
      <c r="AI130" s="1"/>
      <c r="AJ130" s="1"/>
      <c r="AK130" s="1"/>
      <c r="AL130" s="1"/>
      <c r="AM130" s="1"/>
      <c r="AN130" s="1"/>
      <c r="AO130" s="1"/>
      <c r="AP130" s="1"/>
      <c r="AQ130" s="1"/>
      <c r="AR130" s="1"/>
      <c r="AS130" s="1"/>
      <c r="AT130" s="1"/>
      <c r="AU130" s="1"/>
      <c r="AV130" s="1"/>
      <c r="AW130" s="1"/>
      <c r="AX130" s="1"/>
      <c r="AY130" s="1"/>
      <c r="AZ130" s="1"/>
      <c r="BA130" s="1"/>
      <c r="BB130" s="1"/>
      <c r="BC130" s="1"/>
      <c r="BD130" s="1"/>
      <c r="BE130" s="1"/>
      <c r="BF130" s="1"/>
      <c r="BG130" s="1"/>
      <c r="BH130" s="1"/>
      <c r="BI130" s="1"/>
      <c r="BJ130" s="1"/>
      <c r="BK130" s="1"/>
      <c r="BL130" s="1"/>
      <c r="BM130" s="1"/>
      <c r="BN130" s="1"/>
      <c r="BO130" s="1"/>
      <c r="BP130" s="1"/>
      <c r="BQ130" s="1"/>
      <c r="BR130" s="1"/>
      <c r="BS130" s="1"/>
      <c r="BT130" s="1"/>
      <c r="BU130" s="1"/>
      <c r="BV130" s="1"/>
      <c r="BW130" s="1"/>
      <c r="BX130" s="1"/>
      <c r="BY130" s="1"/>
      <c r="BZ130" s="1"/>
      <c r="CA130" s="1"/>
      <c r="CB130" s="1"/>
      <c r="CC130" s="1"/>
      <c r="CD130" s="1"/>
      <c r="CE130" s="1"/>
      <c r="CF130" s="1"/>
      <c r="CG130" s="1"/>
      <c r="CH130" s="1"/>
      <c r="CI130" s="1"/>
      <c r="CJ130" s="1"/>
      <c r="CK130" s="1"/>
      <c r="CL130" s="1"/>
      <c r="CM130" s="1"/>
      <c r="CN130" s="1"/>
      <c r="CO130" s="1"/>
      <c r="CP130" s="1"/>
      <c r="CQ130" s="1"/>
      <c r="CR130" s="1"/>
      <c r="CS130" s="1"/>
      <c r="CT130" s="1"/>
      <c r="CU130" s="1"/>
      <c r="CV130" s="1"/>
      <c r="CW130" s="1"/>
      <c r="CX130" s="1"/>
      <c r="CY130" s="1"/>
      <c r="CZ130" s="1"/>
      <c r="DA130" s="1"/>
      <c r="DB130" s="1"/>
      <c r="DC130" s="1"/>
      <c r="DD130" s="1"/>
      <c r="DE130" s="1"/>
      <c r="DF130" s="1"/>
      <c r="DG130" s="1"/>
      <c r="DH130" s="1"/>
      <c r="DI130" s="1"/>
      <c r="DJ130" s="1"/>
      <c r="DK130" s="1"/>
      <c r="DL130" s="1"/>
      <c r="DM130" s="1"/>
      <c r="DN130" s="1"/>
      <c r="DO130" s="1"/>
      <c r="DP130" s="1"/>
      <c r="DQ130" s="1"/>
      <c r="DR130" s="1"/>
      <c r="DS130" s="1"/>
      <c r="DT130" s="1"/>
      <c r="DU130" s="1"/>
      <c r="DV130" s="1"/>
      <c r="DW130" s="1"/>
      <c r="DX130" s="1"/>
      <c r="DY130" s="1"/>
      <c r="DZ130" s="1"/>
      <c r="EA130" s="1"/>
      <c r="EB130" s="1"/>
      <c r="EC130" s="1"/>
      <c r="ED130" s="1"/>
      <c r="EE130" s="1"/>
      <c r="EF130" s="1"/>
    </row>
    <row r="131" spans="1:136" s="2" customFormat="1" x14ac:dyDescent="0.2">
      <c r="A131" s="1"/>
      <c r="L131" s="1"/>
      <c r="M131" s="1"/>
      <c r="N131" s="1"/>
      <c r="O131" s="1"/>
      <c r="P131" s="1"/>
      <c r="Q131" s="1"/>
      <c r="R131" s="1"/>
      <c r="S131" s="1"/>
      <c r="T131" s="1"/>
      <c r="U131" s="1"/>
      <c r="V131" s="1"/>
      <c r="W131" s="1"/>
      <c r="X131" s="1"/>
      <c r="Y131" s="1"/>
      <c r="Z131" s="1"/>
      <c r="AA131" s="1"/>
      <c r="AB131" s="1"/>
      <c r="AC131" s="1"/>
      <c r="AD131" s="1"/>
      <c r="AE131" s="1"/>
      <c r="AF131" s="1"/>
      <c r="AG131" s="1"/>
      <c r="AH131" s="1"/>
      <c r="AI131" s="1"/>
      <c r="AJ131" s="1"/>
      <c r="AK131" s="1"/>
      <c r="AL131" s="1"/>
      <c r="AM131" s="1"/>
      <c r="AN131" s="1"/>
      <c r="AO131" s="1"/>
      <c r="AP131" s="1"/>
      <c r="AQ131" s="1"/>
      <c r="AR131" s="1"/>
      <c r="AS131" s="1"/>
      <c r="AT131" s="1"/>
      <c r="AU131" s="1"/>
      <c r="AV131" s="1"/>
      <c r="AW131" s="1"/>
      <c r="AX131" s="1"/>
      <c r="AY131" s="1"/>
      <c r="AZ131" s="1"/>
      <c r="BA131" s="1"/>
      <c r="BB131" s="1"/>
      <c r="BC131" s="1"/>
      <c r="BD131" s="1"/>
      <c r="BE131" s="1"/>
      <c r="BF131" s="1"/>
      <c r="BG131" s="1"/>
      <c r="BH131" s="1"/>
      <c r="BI131" s="1"/>
      <c r="BJ131" s="1"/>
      <c r="BK131" s="1"/>
      <c r="BL131" s="1"/>
      <c r="BM131" s="1"/>
      <c r="BN131" s="1"/>
      <c r="BO131" s="1"/>
      <c r="BP131" s="1"/>
      <c r="BQ131" s="1"/>
      <c r="BR131" s="1"/>
      <c r="BS131" s="1"/>
      <c r="BT131" s="1"/>
      <c r="BU131" s="1"/>
      <c r="BV131" s="1"/>
      <c r="BW131" s="1"/>
      <c r="BX131" s="1"/>
      <c r="BY131" s="1"/>
      <c r="BZ131" s="1"/>
      <c r="CA131" s="1"/>
      <c r="CB131" s="1"/>
      <c r="CC131" s="1"/>
      <c r="CD131" s="1"/>
      <c r="CE131" s="1"/>
      <c r="CF131" s="1"/>
      <c r="CG131" s="1"/>
      <c r="CH131" s="1"/>
      <c r="CI131" s="1"/>
      <c r="CJ131" s="1"/>
      <c r="CK131" s="1"/>
      <c r="CL131" s="1"/>
      <c r="CM131" s="1"/>
      <c r="CN131" s="1"/>
      <c r="CO131" s="1"/>
      <c r="CP131" s="1"/>
      <c r="CQ131" s="1"/>
      <c r="CR131" s="1"/>
      <c r="CS131" s="1"/>
      <c r="CT131" s="1"/>
      <c r="CU131" s="1"/>
      <c r="CV131" s="1"/>
      <c r="CW131" s="1"/>
      <c r="CX131" s="1"/>
      <c r="CY131" s="1"/>
      <c r="CZ131" s="1"/>
      <c r="DA131" s="1"/>
      <c r="DB131" s="1"/>
      <c r="DC131" s="1"/>
      <c r="DD131" s="1"/>
      <c r="DE131" s="1"/>
      <c r="DF131" s="1"/>
      <c r="DG131" s="1"/>
      <c r="DH131" s="1"/>
      <c r="DI131" s="1"/>
      <c r="DJ131" s="1"/>
      <c r="DK131" s="1"/>
      <c r="DL131" s="1"/>
      <c r="DM131" s="1"/>
      <c r="DN131" s="1"/>
      <c r="DO131" s="1"/>
      <c r="DP131" s="1"/>
      <c r="DQ131" s="1"/>
      <c r="DR131" s="1"/>
      <c r="DS131" s="1"/>
      <c r="DT131" s="1"/>
      <c r="DU131" s="1"/>
      <c r="DV131" s="1"/>
      <c r="DW131" s="1"/>
      <c r="DX131" s="1"/>
      <c r="DY131" s="1"/>
      <c r="DZ131" s="1"/>
      <c r="EA131" s="1"/>
      <c r="EB131" s="1"/>
      <c r="EC131" s="1"/>
      <c r="ED131" s="1"/>
      <c r="EE131" s="1"/>
      <c r="EF131" s="1"/>
    </row>
    <row r="132" spans="1:136" s="2" customFormat="1" x14ac:dyDescent="0.2">
      <c r="A132" s="1"/>
      <c r="L132" s="1"/>
      <c r="M132" s="1"/>
      <c r="N132" s="1"/>
      <c r="O132" s="1"/>
      <c r="P132" s="1"/>
      <c r="Q132" s="1"/>
      <c r="R132" s="1"/>
      <c r="S132" s="1"/>
      <c r="T132" s="1"/>
      <c r="U132" s="1"/>
      <c r="V132" s="1"/>
      <c r="W132" s="1"/>
      <c r="X132" s="1"/>
      <c r="Y132" s="1"/>
      <c r="Z132" s="1"/>
      <c r="AA132" s="1"/>
      <c r="AB132" s="1"/>
      <c r="AC132" s="1"/>
      <c r="AD132" s="1"/>
      <c r="AE132" s="1"/>
      <c r="AF132" s="1"/>
      <c r="AG132" s="1"/>
      <c r="AH132" s="1"/>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c r="BO132" s="1"/>
      <c r="BP132" s="1"/>
      <c r="BQ132" s="1"/>
      <c r="BR132" s="1"/>
      <c r="BS132" s="1"/>
      <c r="BT132" s="1"/>
      <c r="BU132" s="1"/>
      <c r="BV132" s="1"/>
      <c r="BW132" s="1"/>
      <c r="BX132" s="1"/>
      <c r="BY132" s="1"/>
      <c r="BZ132" s="1"/>
      <c r="CA132" s="1"/>
      <c r="CB132" s="1"/>
      <c r="CC132" s="1"/>
      <c r="CD132" s="1"/>
      <c r="CE132" s="1"/>
      <c r="CF132" s="1"/>
      <c r="CG132" s="1"/>
      <c r="CH132" s="1"/>
      <c r="CI132" s="1"/>
      <c r="CJ132" s="1"/>
      <c r="CK132" s="1"/>
      <c r="CL132" s="1"/>
      <c r="CM132" s="1"/>
      <c r="CN132" s="1"/>
      <c r="CO132" s="1"/>
      <c r="CP132" s="1"/>
      <c r="CQ132" s="1"/>
      <c r="CR132" s="1"/>
      <c r="CS132" s="1"/>
      <c r="CT132" s="1"/>
      <c r="CU132" s="1"/>
      <c r="CV132" s="1"/>
      <c r="CW132" s="1"/>
      <c r="CX132" s="1"/>
      <c r="CY132" s="1"/>
      <c r="CZ132" s="1"/>
      <c r="DA132" s="1"/>
      <c r="DB132" s="1"/>
      <c r="DC132" s="1"/>
      <c r="DD132" s="1"/>
      <c r="DE132" s="1"/>
      <c r="DF132" s="1"/>
      <c r="DG132" s="1"/>
      <c r="DH132" s="1"/>
      <c r="DI132" s="1"/>
      <c r="DJ132" s="1"/>
      <c r="DK132" s="1"/>
      <c r="DL132" s="1"/>
      <c r="DM132" s="1"/>
      <c r="DN132" s="1"/>
      <c r="DO132" s="1"/>
      <c r="DP132" s="1"/>
      <c r="DQ132" s="1"/>
      <c r="DR132" s="1"/>
      <c r="DS132" s="1"/>
      <c r="DT132" s="1"/>
      <c r="DU132" s="1"/>
      <c r="DV132" s="1"/>
      <c r="DW132" s="1"/>
      <c r="DX132" s="1"/>
      <c r="DY132" s="1"/>
      <c r="DZ132" s="1"/>
      <c r="EA132" s="1"/>
      <c r="EB132" s="1"/>
      <c r="EC132" s="1"/>
      <c r="ED132" s="1"/>
      <c r="EE132" s="1"/>
      <c r="EF132" s="1"/>
    </row>
    <row r="133" spans="1:136" s="2" customFormat="1" x14ac:dyDescent="0.2">
      <c r="A133" s="1"/>
      <c r="L133" s="1"/>
      <c r="M133" s="1"/>
      <c r="N133" s="1"/>
      <c r="O133" s="1"/>
      <c r="P133" s="1"/>
      <c r="Q133" s="1"/>
      <c r="R133" s="1"/>
      <c r="S133" s="1"/>
      <c r="T133" s="1"/>
      <c r="U133" s="1"/>
      <c r="V133" s="1"/>
      <c r="W133" s="1"/>
      <c r="X133" s="1"/>
      <c r="Y133" s="1"/>
      <c r="Z133" s="1"/>
      <c r="AA133" s="1"/>
      <c r="AB133" s="1"/>
      <c r="AC133" s="1"/>
      <c r="AD133" s="1"/>
      <c r="AE133" s="1"/>
      <c r="AF133" s="1"/>
      <c r="AG133" s="1"/>
      <c r="AH133" s="1"/>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c r="BO133" s="1"/>
      <c r="BP133" s="1"/>
      <c r="BQ133" s="1"/>
      <c r="BR133" s="1"/>
      <c r="BS133" s="1"/>
      <c r="BT133" s="1"/>
      <c r="BU133" s="1"/>
      <c r="BV133" s="1"/>
      <c r="BW133" s="1"/>
      <c r="BX133" s="1"/>
      <c r="BY133" s="1"/>
      <c r="BZ133" s="1"/>
      <c r="CA133" s="1"/>
      <c r="CB133" s="1"/>
      <c r="CC133" s="1"/>
      <c r="CD133" s="1"/>
      <c r="CE133" s="1"/>
      <c r="CF133" s="1"/>
      <c r="CG133" s="1"/>
      <c r="CH133" s="1"/>
      <c r="CI133" s="1"/>
      <c r="CJ133" s="1"/>
      <c r="CK133" s="1"/>
      <c r="CL133" s="1"/>
      <c r="CM133" s="1"/>
      <c r="CN133" s="1"/>
      <c r="CO133" s="1"/>
      <c r="CP133" s="1"/>
      <c r="CQ133" s="1"/>
      <c r="CR133" s="1"/>
      <c r="CS133" s="1"/>
      <c r="CT133" s="1"/>
      <c r="CU133" s="1"/>
      <c r="CV133" s="1"/>
      <c r="CW133" s="1"/>
      <c r="CX133" s="1"/>
      <c r="CY133" s="1"/>
      <c r="CZ133" s="1"/>
      <c r="DA133" s="1"/>
      <c r="DB133" s="1"/>
      <c r="DC133" s="1"/>
      <c r="DD133" s="1"/>
      <c r="DE133" s="1"/>
      <c r="DF133" s="1"/>
      <c r="DG133" s="1"/>
      <c r="DH133" s="1"/>
      <c r="DI133" s="1"/>
      <c r="DJ133" s="1"/>
      <c r="DK133" s="1"/>
      <c r="DL133" s="1"/>
      <c r="DM133" s="1"/>
      <c r="DN133" s="1"/>
      <c r="DO133" s="1"/>
      <c r="DP133" s="1"/>
      <c r="DQ133" s="1"/>
      <c r="DR133" s="1"/>
      <c r="DS133" s="1"/>
      <c r="DT133" s="1"/>
      <c r="DU133" s="1"/>
      <c r="DV133" s="1"/>
      <c r="DW133" s="1"/>
      <c r="DX133" s="1"/>
      <c r="DY133" s="1"/>
      <c r="DZ133" s="1"/>
      <c r="EA133" s="1"/>
      <c r="EB133" s="1"/>
      <c r="EC133" s="1"/>
      <c r="ED133" s="1"/>
      <c r="EE133" s="1"/>
      <c r="EF133" s="1"/>
    </row>
    <row r="134" spans="1:136" s="2" customFormat="1" x14ac:dyDescent="0.2">
      <c r="A134" s="1"/>
      <c r="L134" s="1"/>
      <c r="M134" s="1"/>
      <c r="N134" s="1"/>
      <c r="O134" s="1"/>
      <c r="P134" s="1"/>
      <c r="Q134" s="1"/>
      <c r="R134" s="1"/>
      <c r="S134" s="1"/>
      <c r="T134" s="1"/>
      <c r="U134" s="1"/>
      <c r="V134" s="1"/>
      <c r="W134" s="1"/>
      <c r="X134" s="1"/>
      <c r="Y134" s="1"/>
      <c r="Z134" s="1"/>
      <c r="AA134" s="1"/>
      <c r="AB134" s="1"/>
      <c r="AC134" s="1"/>
      <c r="AD134" s="1"/>
      <c r="AE134" s="1"/>
      <c r="AF134" s="1"/>
      <c r="AG134" s="1"/>
      <c r="AH134" s="1"/>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c r="BO134" s="1"/>
      <c r="BP134" s="1"/>
      <c r="BQ134" s="1"/>
      <c r="BR134" s="1"/>
      <c r="BS134" s="1"/>
      <c r="BT134" s="1"/>
      <c r="BU134" s="1"/>
      <c r="BV134" s="1"/>
      <c r="BW134" s="1"/>
      <c r="BX134" s="1"/>
      <c r="BY134" s="1"/>
      <c r="BZ134" s="1"/>
      <c r="CA134" s="1"/>
      <c r="CB134" s="1"/>
      <c r="CC134" s="1"/>
      <c r="CD134" s="1"/>
      <c r="CE134" s="1"/>
      <c r="CF134" s="1"/>
      <c r="CG134" s="1"/>
      <c r="CH134" s="1"/>
      <c r="CI134" s="1"/>
      <c r="CJ134" s="1"/>
      <c r="CK134" s="1"/>
      <c r="CL134" s="1"/>
      <c r="CM134" s="1"/>
      <c r="CN134" s="1"/>
      <c r="CO134" s="1"/>
      <c r="CP134" s="1"/>
      <c r="CQ134" s="1"/>
      <c r="CR134" s="1"/>
      <c r="CS134" s="1"/>
      <c r="CT134" s="1"/>
      <c r="CU134" s="1"/>
      <c r="CV134" s="1"/>
      <c r="CW134" s="1"/>
      <c r="CX134" s="1"/>
      <c r="CY134" s="1"/>
      <c r="CZ134" s="1"/>
      <c r="DA134" s="1"/>
      <c r="DB134" s="1"/>
      <c r="DC134" s="1"/>
      <c r="DD134" s="1"/>
      <c r="DE134" s="1"/>
      <c r="DF134" s="1"/>
      <c r="DG134" s="1"/>
      <c r="DH134" s="1"/>
      <c r="DI134" s="1"/>
      <c r="DJ134" s="1"/>
      <c r="DK134" s="1"/>
      <c r="DL134" s="1"/>
      <c r="DM134" s="1"/>
      <c r="DN134" s="1"/>
      <c r="DO134" s="1"/>
      <c r="DP134" s="1"/>
      <c r="DQ134" s="1"/>
      <c r="DR134" s="1"/>
      <c r="DS134" s="1"/>
      <c r="DT134" s="1"/>
      <c r="DU134" s="1"/>
      <c r="DV134" s="1"/>
      <c r="DW134" s="1"/>
      <c r="DX134" s="1"/>
      <c r="DY134" s="1"/>
      <c r="DZ134" s="1"/>
      <c r="EA134" s="1"/>
      <c r="EB134" s="1"/>
      <c r="EC134" s="1"/>
      <c r="ED134" s="1"/>
      <c r="EE134" s="1"/>
      <c r="EF134" s="1"/>
    </row>
    <row r="135" spans="1:136" s="2" customFormat="1" x14ac:dyDescent="0.2">
      <c r="A135" s="1"/>
      <c r="L135" s="1"/>
      <c r="M135" s="1"/>
      <c r="N135" s="1"/>
      <c r="O135" s="1"/>
      <c r="P135" s="1"/>
      <c r="Q135" s="1"/>
      <c r="R135" s="1"/>
      <c r="S135" s="1"/>
      <c r="T135" s="1"/>
      <c r="U135" s="1"/>
      <c r="V135" s="1"/>
      <c r="W135" s="1"/>
      <c r="X135" s="1"/>
      <c r="Y135" s="1"/>
      <c r="Z135" s="1"/>
      <c r="AA135" s="1"/>
      <c r="AB135" s="1"/>
      <c r="AC135" s="1"/>
      <c r="AD135" s="1"/>
      <c r="AE135" s="1"/>
      <c r="AF135" s="1"/>
      <c r="AG135" s="1"/>
      <c r="AH135" s="1"/>
      <c r="AI135" s="1"/>
      <c r="AJ135" s="1"/>
      <c r="AK135" s="1"/>
      <c r="AL135" s="1"/>
      <c r="AM135" s="1"/>
      <c r="AN135" s="1"/>
      <c r="AO135" s="1"/>
      <c r="AP135" s="1"/>
      <c r="AQ135" s="1"/>
      <c r="AR135" s="1"/>
      <c r="AS135" s="1"/>
      <c r="AT135" s="1"/>
      <c r="AU135" s="1"/>
      <c r="AV135" s="1"/>
      <c r="AW135" s="1"/>
      <c r="AX135" s="1"/>
      <c r="AY135" s="1"/>
      <c r="AZ135" s="1"/>
      <c r="BA135" s="1"/>
      <c r="BB135" s="1"/>
      <c r="BC135" s="1"/>
      <c r="BD135" s="1"/>
      <c r="BE135" s="1"/>
      <c r="BF135" s="1"/>
      <c r="BG135" s="1"/>
      <c r="BH135" s="1"/>
      <c r="BI135" s="1"/>
      <c r="BJ135" s="1"/>
      <c r="BK135" s="1"/>
      <c r="BL135" s="1"/>
      <c r="BM135" s="1"/>
      <c r="BN135" s="1"/>
      <c r="BO135" s="1"/>
      <c r="BP135" s="1"/>
      <c r="BQ135" s="1"/>
      <c r="BR135" s="1"/>
      <c r="BS135" s="1"/>
      <c r="BT135" s="1"/>
      <c r="BU135" s="1"/>
      <c r="BV135" s="1"/>
      <c r="BW135" s="1"/>
      <c r="BX135" s="1"/>
      <c r="BY135" s="1"/>
      <c r="BZ135" s="1"/>
      <c r="CA135" s="1"/>
      <c r="CB135" s="1"/>
      <c r="CC135" s="1"/>
      <c r="CD135" s="1"/>
      <c r="CE135" s="1"/>
      <c r="CF135" s="1"/>
      <c r="CG135" s="1"/>
      <c r="CH135" s="1"/>
      <c r="CI135" s="1"/>
      <c r="CJ135" s="1"/>
      <c r="CK135" s="1"/>
      <c r="CL135" s="1"/>
      <c r="CM135" s="1"/>
      <c r="CN135" s="1"/>
      <c r="CO135" s="1"/>
      <c r="CP135" s="1"/>
      <c r="CQ135" s="1"/>
      <c r="CR135" s="1"/>
      <c r="CS135" s="1"/>
      <c r="CT135" s="1"/>
      <c r="CU135" s="1"/>
      <c r="CV135" s="1"/>
      <c r="CW135" s="1"/>
      <c r="CX135" s="1"/>
      <c r="CY135" s="1"/>
      <c r="CZ135" s="1"/>
      <c r="DA135" s="1"/>
      <c r="DB135" s="1"/>
      <c r="DC135" s="1"/>
      <c r="DD135" s="1"/>
      <c r="DE135" s="1"/>
      <c r="DF135" s="1"/>
      <c r="DG135" s="1"/>
      <c r="DH135" s="1"/>
      <c r="DI135" s="1"/>
      <c r="DJ135" s="1"/>
      <c r="DK135" s="1"/>
      <c r="DL135" s="1"/>
      <c r="DM135" s="1"/>
      <c r="DN135" s="1"/>
      <c r="DO135" s="1"/>
      <c r="DP135" s="1"/>
      <c r="DQ135" s="1"/>
      <c r="DR135" s="1"/>
      <c r="DS135" s="1"/>
      <c r="DT135" s="1"/>
      <c r="DU135" s="1"/>
      <c r="DV135" s="1"/>
      <c r="DW135" s="1"/>
      <c r="DX135" s="1"/>
      <c r="DY135" s="1"/>
      <c r="DZ135" s="1"/>
      <c r="EA135" s="1"/>
      <c r="EB135" s="1"/>
      <c r="EC135" s="1"/>
      <c r="ED135" s="1"/>
      <c r="EE135" s="1"/>
      <c r="EF135" s="1"/>
    </row>
    <row r="136" spans="1:136" s="2" customFormat="1" x14ac:dyDescent="0.2">
      <c r="A136" s="1"/>
      <c r="L136" s="1"/>
      <c r="M136" s="1"/>
      <c r="N136" s="1"/>
      <c r="O136" s="1"/>
      <c r="P136" s="1"/>
      <c r="Q136" s="1"/>
      <c r="R136" s="1"/>
      <c r="S136" s="1"/>
      <c r="T136" s="1"/>
      <c r="U136" s="1"/>
      <c r="V136" s="1"/>
      <c r="W136" s="1"/>
      <c r="X136" s="1"/>
      <c r="Y136" s="1"/>
      <c r="Z136" s="1"/>
      <c r="AA136" s="1"/>
      <c r="AB136" s="1"/>
      <c r="AC136" s="1"/>
      <c r="AD136" s="1"/>
      <c r="AE136" s="1"/>
      <c r="AF136" s="1"/>
      <c r="AG136" s="1"/>
      <c r="AH136" s="1"/>
      <c r="AI136" s="1"/>
      <c r="AJ136" s="1"/>
      <c r="AK136" s="1"/>
      <c r="AL136" s="1"/>
      <c r="AM136" s="1"/>
      <c r="AN136" s="1"/>
      <c r="AO136" s="1"/>
      <c r="AP136" s="1"/>
      <c r="AQ136" s="1"/>
      <c r="AR136" s="1"/>
      <c r="AS136" s="1"/>
      <c r="AT136" s="1"/>
      <c r="AU136" s="1"/>
      <c r="AV136" s="1"/>
      <c r="AW136" s="1"/>
      <c r="AX136" s="1"/>
      <c r="AY136" s="1"/>
      <c r="AZ136" s="1"/>
      <c r="BA136" s="1"/>
      <c r="BB136" s="1"/>
      <c r="BC136" s="1"/>
      <c r="BD136" s="1"/>
      <c r="BE136" s="1"/>
      <c r="BF136" s="1"/>
      <c r="BG136" s="1"/>
      <c r="BH136" s="1"/>
      <c r="BI136" s="1"/>
      <c r="BJ136" s="1"/>
      <c r="BK136" s="1"/>
      <c r="BL136" s="1"/>
      <c r="BM136" s="1"/>
      <c r="BN136" s="1"/>
      <c r="BO136" s="1"/>
      <c r="BP136" s="1"/>
      <c r="BQ136" s="1"/>
      <c r="BR136" s="1"/>
      <c r="BS136" s="1"/>
      <c r="BT136" s="1"/>
      <c r="BU136" s="1"/>
      <c r="BV136" s="1"/>
      <c r="BW136" s="1"/>
      <c r="BX136" s="1"/>
      <c r="BY136" s="1"/>
      <c r="BZ136" s="1"/>
      <c r="CA136" s="1"/>
      <c r="CB136" s="1"/>
      <c r="CC136" s="1"/>
      <c r="CD136" s="1"/>
      <c r="CE136" s="1"/>
      <c r="CF136" s="1"/>
      <c r="CG136" s="1"/>
      <c r="CH136" s="1"/>
      <c r="CI136" s="1"/>
      <c r="CJ136" s="1"/>
      <c r="CK136" s="1"/>
      <c r="CL136" s="1"/>
      <c r="CM136" s="1"/>
      <c r="CN136" s="1"/>
      <c r="CO136" s="1"/>
      <c r="CP136" s="1"/>
      <c r="CQ136" s="1"/>
      <c r="CR136" s="1"/>
      <c r="CS136" s="1"/>
      <c r="CT136" s="1"/>
      <c r="CU136" s="1"/>
      <c r="CV136" s="1"/>
      <c r="CW136" s="1"/>
      <c r="CX136" s="1"/>
      <c r="CY136" s="1"/>
      <c r="CZ136" s="1"/>
      <c r="DA136" s="1"/>
      <c r="DB136" s="1"/>
      <c r="DC136" s="1"/>
      <c r="DD136" s="1"/>
      <c r="DE136" s="1"/>
      <c r="DF136" s="1"/>
      <c r="DG136" s="1"/>
      <c r="DH136" s="1"/>
      <c r="DI136" s="1"/>
      <c r="DJ136" s="1"/>
      <c r="DK136" s="1"/>
      <c r="DL136" s="1"/>
      <c r="DM136" s="1"/>
      <c r="DN136" s="1"/>
      <c r="DO136" s="1"/>
      <c r="DP136" s="1"/>
      <c r="DQ136" s="1"/>
      <c r="DR136" s="1"/>
      <c r="DS136" s="1"/>
      <c r="DT136" s="1"/>
      <c r="DU136" s="1"/>
      <c r="DV136" s="1"/>
      <c r="DW136" s="1"/>
      <c r="DX136" s="1"/>
      <c r="DY136" s="1"/>
      <c r="DZ136" s="1"/>
      <c r="EA136" s="1"/>
      <c r="EB136" s="1"/>
      <c r="EC136" s="1"/>
      <c r="ED136" s="1"/>
      <c r="EE136" s="1"/>
      <c r="EF136" s="1"/>
    </row>
    <row r="137" spans="1:136" s="2" customFormat="1" x14ac:dyDescent="0.2">
      <c r="A137" s="1"/>
      <c r="L137" s="1"/>
      <c r="M137" s="1"/>
      <c r="N137" s="1"/>
      <c r="O137" s="1"/>
      <c r="P137" s="1"/>
      <c r="Q137" s="1"/>
      <c r="R137" s="1"/>
      <c r="S137" s="1"/>
      <c r="T137" s="1"/>
      <c r="U137" s="1"/>
      <c r="V137" s="1"/>
      <c r="W137" s="1"/>
      <c r="X137" s="1"/>
      <c r="Y137" s="1"/>
      <c r="Z137" s="1"/>
      <c r="AA137" s="1"/>
      <c r="AB137" s="1"/>
      <c r="AC137" s="1"/>
      <c r="AD137" s="1"/>
      <c r="AE137" s="1"/>
      <c r="AF137" s="1"/>
      <c r="AG137" s="1"/>
      <c r="AH137" s="1"/>
      <c r="AI137" s="1"/>
      <c r="AJ137" s="1"/>
      <c r="AK137" s="1"/>
      <c r="AL137" s="1"/>
      <c r="AM137" s="1"/>
      <c r="AN137" s="1"/>
      <c r="AO137" s="1"/>
      <c r="AP137" s="1"/>
      <c r="AQ137" s="1"/>
      <c r="AR137" s="1"/>
      <c r="AS137" s="1"/>
      <c r="AT137" s="1"/>
      <c r="AU137" s="1"/>
      <c r="AV137" s="1"/>
      <c r="AW137" s="1"/>
      <c r="AX137" s="1"/>
      <c r="AY137" s="1"/>
      <c r="AZ137" s="1"/>
      <c r="BA137" s="1"/>
      <c r="BB137" s="1"/>
      <c r="BC137" s="1"/>
      <c r="BD137" s="1"/>
      <c r="BE137" s="1"/>
      <c r="BF137" s="1"/>
      <c r="BG137" s="1"/>
      <c r="BH137" s="1"/>
      <c r="BI137" s="1"/>
      <c r="BJ137" s="1"/>
      <c r="BK137" s="1"/>
      <c r="BL137" s="1"/>
      <c r="BM137" s="1"/>
      <c r="BN137" s="1"/>
      <c r="BO137" s="1"/>
      <c r="BP137" s="1"/>
      <c r="BQ137" s="1"/>
      <c r="BR137" s="1"/>
      <c r="BS137" s="1"/>
      <c r="BT137" s="1"/>
      <c r="BU137" s="1"/>
      <c r="BV137" s="1"/>
      <c r="BW137" s="1"/>
      <c r="BX137" s="1"/>
      <c r="BY137" s="1"/>
      <c r="BZ137" s="1"/>
      <c r="CA137" s="1"/>
      <c r="CB137" s="1"/>
      <c r="CC137" s="1"/>
      <c r="CD137" s="1"/>
      <c r="CE137" s="1"/>
      <c r="CF137" s="1"/>
      <c r="CG137" s="1"/>
      <c r="CH137" s="1"/>
      <c r="CI137" s="1"/>
      <c r="CJ137" s="1"/>
      <c r="CK137" s="1"/>
      <c r="CL137" s="1"/>
      <c r="CM137" s="1"/>
      <c r="CN137" s="1"/>
      <c r="CO137" s="1"/>
      <c r="CP137" s="1"/>
      <c r="CQ137" s="1"/>
      <c r="CR137" s="1"/>
      <c r="CS137" s="1"/>
      <c r="CT137" s="1"/>
      <c r="CU137" s="1"/>
      <c r="CV137" s="1"/>
      <c r="CW137" s="1"/>
      <c r="CX137" s="1"/>
      <c r="CY137" s="1"/>
      <c r="CZ137" s="1"/>
      <c r="DA137" s="1"/>
      <c r="DB137" s="1"/>
      <c r="DC137" s="1"/>
      <c r="DD137" s="1"/>
      <c r="DE137" s="1"/>
      <c r="DF137" s="1"/>
      <c r="DG137" s="1"/>
      <c r="DH137" s="1"/>
      <c r="DI137" s="1"/>
      <c r="DJ137" s="1"/>
      <c r="DK137" s="1"/>
      <c r="DL137" s="1"/>
      <c r="DM137" s="1"/>
      <c r="DN137" s="1"/>
      <c r="DO137" s="1"/>
      <c r="DP137" s="1"/>
      <c r="DQ137" s="1"/>
      <c r="DR137" s="1"/>
      <c r="DS137" s="1"/>
      <c r="DT137" s="1"/>
      <c r="DU137" s="1"/>
      <c r="DV137" s="1"/>
      <c r="DW137" s="1"/>
      <c r="DX137" s="1"/>
      <c r="DY137" s="1"/>
      <c r="DZ137" s="1"/>
      <c r="EA137" s="1"/>
      <c r="EB137" s="1"/>
      <c r="EC137" s="1"/>
      <c r="ED137" s="1"/>
      <c r="EE137" s="1"/>
      <c r="EF137" s="1"/>
    </row>
    <row r="138" spans="1:136" s="2" customFormat="1" x14ac:dyDescent="0.2">
      <c r="A138" s="1"/>
      <c r="L138" s="1"/>
      <c r="M138" s="1"/>
      <c r="N138" s="1"/>
      <c r="O138" s="1"/>
      <c r="P138" s="1"/>
      <c r="Q138" s="1"/>
      <c r="R138" s="1"/>
      <c r="S138" s="1"/>
      <c r="T138" s="1"/>
      <c r="U138" s="1"/>
      <c r="V138" s="1"/>
      <c r="W138" s="1"/>
      <c r="X138" s="1"/>
      <c r="Y138" s="1"/>
      <c r="Z138" s="1"/>
      <c r="AA138" s="1"/>
      <c r="AB138" s="1"/>
      <c r="AC138" s="1"/>
      <c r="AD138" s="1"/>
      <c r="AE138" s="1"/>
      <c r="AF138" s="1"/>
      <c r="AG138" s="1"/>
      <c r="AH138" s="1"/>
      <c r="AI138" s="1"/>
      <c r="AJ138" s="1"/>
      <c r="AK138" s="1"/>
      <c r="AL138" s="1"/>
      <c r="AM138" s="1"/>
      <c r="AN138" s="1"/>
      <c r="AO138" s="1"/>
      <c r="AP138" s="1"/>
      <c r="AQ138" s="1"/>
      <c r="AR138" s="1"/>
      <c r="AS138" s="1"/>
      <c r="AT138" s="1"/>
      <c r="AU138" s="1"/>
      <c r="AV138" s="1"/>
      <c r="AW138" s="1"/>
      <c r="AX138" s="1"/>
      <c r="AY138" s="1"/>
      <c r="AZ138" s="1"/>
      <c r="BA138" s="1"/>
      <c r="BB138" s="1"/>
      <c r="BC138" s="1"/>
      <c r="BD138" s="1"/>
      <c r="BE138" s="1"/>
      <c r="BF138" s="1"/>
      <c r="BG138" s="1"/>
      <c r="BH138" s="1"/>
      <c r="BI138" s="1"/>
      <c r="BJ138" s="1"/>
      <c r="BK138" s="1"/>
      <c r="BL138" s="1"/>
      <c r="BM138" s="1"/>
      <c r="BN138" s="1"/>
      <c r="BO138" s="1"/>
      <c r="BP138" s="1"/>
      <c r="BQ138" s="1"/>
      <c r="BR138" s="1"/>
      <c r="BS138" s="1"/>
      <c r="BT138" s="1"/>
      <c r="BU138" s="1"/>
      <c r="BV138" s="1"/>
      <c r="BW138" s="1"/>
      <c r="BX138" s="1"/>
      <c r="BY138" s="1"/>
      <c r="BZ138" s="1"/>
      <c r="CA138" s="1"/>
      <c r="CB138" s="1"/>
      <c r="CC138" s="1"/>
      <c r="CD138" s="1"/>
      <c r="CE138" s="1"/>
      <c r="CF138" s="1"/>
      <c r="CG138" s="1"/>
      <c r="CH138" s="1"/>
      <c r="CI138" s="1"/>
      <c r="CJ138" s="1"/>
      <c r="CK138" s="1"/>
      <c r="CL138" s="1"/>
      <c r="CM138" s="1"/>
      <c r="CN138" s="1"/>
      <c r="CO138" s="1"/>
      <c r="CP138" s="1"/>
      <c r="CQ138" s="1"/>
      <c r="CR138" s="1"/>
      <c r="CS138" s="1"/>
      <c r="CT138" s="1"/>
      <c r="CU138" s="1"/>
      <c r="CV138" s="1"/>
      <c r="CW138" s="1"/>
      <c r="CX138" s="1"/>
      <c r="CY138" s="1"/>
      <c r="CZ138" s="1"/>
      <c r="DA138" s="1"/>
      <c r="DB138" s="1"/>
      <c r="DC138" s="1"/>
      <c r="DD138" s="1"/>
      <c r="DE138" s="1"/>
      <c r="DF138" s="1"/>
      <c r="DG138" s="1"/>
      <c r="DH138" s="1"/>
      <c r="DI138" s="1"/>
      <c r="DJ138" s="1"/>
      <c r="DK138" s="1"/>
      <c r="DL138" s="1"/>
      <c r="DM138" s="1"/>
      <c r="DN138" s="1"/>
      <c r="DO138" s="1"/>
      <c r="DP138" s="1"/>
      <c r="DQ138" s="1"/>
      <c r="DR138" s="1"/>
      <c r="DS138" s="1"/>
      <c r="DT138" s="1"/>
      <c r="DU138" s="1"/>
      <c r="DV138" s="1"/>
      <c r="DW138" s="1"/>
      <c r="DX138" s="1"/>
      <c r="DY138" s="1"/>
      <c r="DZ138" s="1"/>
      <c r="EA138" s="1"/>
      <c r="EB138" s="1"/>
      <c r="EC138" s="1"/>
      <c r="ED138" s="1"/>
      <c r="EE138" s="1"/>
      <c r="EF138" s="1"/>
    </row>
    <row r="139" spans="1:136" s="2" customFormat="1" x14ac:dyDescent="0.2">
      <c r="A139" s="1"/>
      <c r="L139" s="1"/>
      <c r="M139" s="1"/>
      <c r="N139" s="1"/>
      <c r="O139" s="1"/>
      <c r="P139" s="1"/>
      <c r="Q139" s="1"/>
      <c r="R139" s="1"/>
      <c r="S139" s="1"/>
      <c r="T139" s="1"/>
      <c r="U139" s="1"/>
      <c r="V139" s="1"/>
      <c r="W139" s="1"/>
      <c r="X139" s="1"/>
      <c r="Y139" s="1"/>
      <c r="Z139" s="1"/>
      <c r="AA139" s="1"/>
      <c r="AB139" s="1"/>
      <c r="AC139" s="1"/>
      <c r="AD139" s="1"/>
      <c r="AE139" s="1"/>
      <c r="AF139" s="1"/>
      <c r="AG139" s="1"/>
      <c r="AH139" s="1"/>
      <c r="AI139" s="1"/>
      <c r="AJ139" s="1"/>
      <c r="AK139" s="1"/>
      <c r="AL139" s="1"/>
      <c r="AM139" s="1"/>
      <c r="AN139" s="1"/>
      <c r="AO139" s="1"/>
      <c r="AP139" s="1"/>
      <c r="AQ139" s="1"/>
      <c r="AR139" s="1"/>
      <c r="AS139" s="1"/>
      <c r="AT139" s="1"/>
      <c r="AU139" s="1"/>
      <c r="AV139" s="1"/>
      <c r="AW139" s="1"/>
      <c r="AX139" s="1"/>
      <c r="AY139" s="1"/>
      <c r="AZ139" s="1"/>
      <c r="BA139" s="1"/>
      <c r="BB139" s="1"/>
      <c r="BC139" s="1"/>
      <c r="BD139" s="1"/>
      <c r="BE139" s="1"/>
      <c r="BF139" s="1"/>
      <c r="BG139" s="1"/>
      <c r="BH139" s="1"/>
      <c r="BI139" s="1"/>
      <c r="BJ139" s="1"/>
      <c r="BK139" s="1"/>
      <c r="BL139" s="1"/>
      <c r="BM139" s="1"/>
      <c r="BN139" s="1"/>
      <c r="BO139" s="1"/>
      <c r="BP139" s="1"/>
      <c r="BQ139" s="1"/>
      <c r="BR139" s="1"/>
      <c r="BS139" s="1"/>
      <c r="BT139" s="1"/>
      <c r="BU139" s="1"/>
      <c r="BV139" s="1"/>
      <c r="BW139" s="1"/>
      <c r="BX139" s="1"/>
      <c r="BY139" s="1"/>
      <c r="BZ139" s="1"/>
      <c r="CA139" s="1"/>
      <c r="CB139" s="1"/>
      <c r="CC139" s="1"/>
      <c r="CD139" s="1"/>
      <c r="CE139" s="1"/>
      <c r="CF139" s="1"/>
      <c r="CG139" s="1"/>
      <c r="CH139" s="1"/>
      <c r="CI139" s="1"/>
      <c r="CJ139" s="1"/>
      <c r="CK139" s="1"/>
      <c r="CL139" s="1"/>
      <c r="CM139" s="1"/>
      <c r="CN139" s="1"/>
      <c r="CO139" s="1"/>
      <c r="CP139" s="1"/>
      <c r="CQ139" s="1"/>
      <c r="CR139" s="1"/>
      <c r="CS139" s="1"/>
      <c r="CT139" s="1"/>
      <c r="CU139" s="1"/>
      <c r="CV139" s="1"/>
      <c r="CW139" s="1"/>
      <c r="CX139" s="1"/>
      <c r="CY139" s="1"/>
      <c r="CZ139" s="1"/>
      <c r="DA139" s="1"/>
      <c r="DB139" s="1"/>
      <c r="DC139" s="1"/>
      <c r="DD139" s="1"/>
      <c r="DE139" s="1"/>
      <c r="DF139" s="1"/>
      <c r="DG139" s="1"/>
      <c r="DH139" s="1"/>
      <c r="DI139" s="1"/>
      <c r="DJ139" s="1"/>
      <c r="DK139" s="1"/>
      <c r="DL139" s="1"/>
      <c r="DM139" s="1"/>
      <c r="DN139" s="1"/>
      <c r="DO139" s="1"/>
      <c r="DP139" s="1"/>
      <c r="DQ139" s="1"/>
      <c r="DR139" s="1"/>
      <c r="DS139" s="1"/>
      <c r="DT139" s="1"/>
      <c r="DU139" s="1"/>
      <c r="DV139" s="1"/>
      <c r="DW139" s="1"/>
      <c r="DX139" s="1"/>
      <c r="DY139" s="1"/>
      <c r="DZ139" s="1"/>
      <c r="EA139" s="1"/>
      <c r="EB139" s="1"/>
      <c r="EC139" s="1"/>
      <c r="ED139" s="1"/>
      <c r="EE139" s="1"/>
      <c r="EF139" s="1"/>
    </row>
    <row r="140" spans="1:136" s="2" customFormat="1" x14ac:dyDescent="0.2">
      <c r="A140" s="1"/>
      <c r="L140" s="1"/>
      <c r="M140" s="1"/>
      <c r="N140" s="1"/>
      <c r="O140" s="1"/>
      <c r="P140" s="1"/>
      <c r="Q140" s="1"/>
      <c r="R140" s="1"/>
      <c r="S140" s="1"/>
      <c r="T140" s="1"/>
      <c r="U140" s="1"/>
      <c r="V140" s="1"/>
      <c r="W140" s="1"/>
      <c r="X140" s="1"/>
      <c r="Y140" s="1"/>
      <c r="Z140" s="1"/>
      <c r="AA140" s="1"/>
      <c r="AB140" s="1"/>
      <c r="AC140" s="1"/>
      <c r="AD140" s="1"/>
      <c r="AE140" s="1"/>
      <c r="AF140" s="1"/>
      <c r="AG140" s="1"/>
      <c r="AH140" s="1"/>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c r="BO140" s="1"/>
      <c r="BP140" s="1"/>
      <c r="BQ140" s="1"/>
      <c r="BR140" s="1"/>
      <c r="BS140" s="1"/>
      <c r="BT140" s="1"/>
      <c r="BU140" s="1"/>
      <c r="BV140" s="1"/>
      <c r="BW140" s="1"/>
      <c r="BX140" s="1"/>
      <c r="BY140" s="1"/>
      <c r="BZ140" s="1"/>
      <c r="CA140" s="1"/>
      <c r="CB140" s="1"/>
      <c r="CC140" s="1"/>
      <c r="CD140" s="1"/>
      <c r="CE140" s="1"/>
      <c r="CF140" s="1"/>
      <c r="CG140" s="1"/>
      <c r="CH140" s="1"/>
      <c r="CI140" s="1"/>
      <c r="CJ140" s="1"/>
      <c r="CK140" s="1"/>
      <c r="CL140" s="1"/>
      <c r="CM140" s="1"/>
      <c r="CN140" s="1"/>
      <c r="CO140" s="1"/>
      <c r="CP140" s="1"/>
      <c r="CQ140" s="1"/>
      <c r="CR140" s="1"/>
      <c r="CS140" s="1"/>
      <c r="CT140" s="1"/>
      <c r="CU140" s="1"/>
      <c r="CV140" s="1"/>
      <c r="CW140" s="1"/>
      <c r="CX140" s="1"/>
      <c r="CY140" s="1"/>
      <c r="CZ140" s="1"/>
      <c r="DA140" s="1"/>
      <c r="DB140" s="1"/>
      <c r="DC140" s="1"/>
      <c r="DD140" s="1"/>
      <c r="DE140" s="1"/>
      <c r="DF140" s="1"/>
      <c r="DG140" s="1"/>
      <c r="DH140" s="1"/>
      <c r="DI140" s="1"/>
      <c r="DJ140" s="1"/>
      <c r="DK140" s="1"/>
      <c r="DL140" s="1"/>
      <c r="DM140" s="1"/>
      <c r="DN140" s="1"/>
      <c r="DO140" s="1"/>
      <c r="DP140" s="1"/>
      <c r="DQ140" s="1"/>
      <c r="DR140" s="1"/>
      <c r="DS140" s="1"/>
      <c r="DT140" s="1"/>
      <c r="DU140" s="1"/>
      <c r="DV140" s="1"/>
      <c r="DW140" s="1"/>
      <c r="DX140" s="1"/>
      <c r="DY140" s="1"/>
      <c r="DZ140" s="1"/>
      <c r="EA140" s="1"/>
      <c r="EB140" s="1"/>
      <c r="EC140" s="1"/>
      <c r="ED140" s="1"/>
      <c r="EE140" s="1"/>
      <c r="EF140" s="1"/>
    </row>
    <row r="141" spans="1:136" s="2" customFormat="1" x14ac:dyDescent="0.2">
      <c r="A141" s="1"/>
      <c r="L141" s="1"/>
      <c r="M141" s="1"/>
      <c r="N141" s="1"/>
      <c r="O141" s="1"/>
      <c r="P141" s="1"/>
      <c r="Q141" s="1"/>
      <c r="R141" s="1"/>
      <c r="S141" s="1"/>
      <c r="T141" s="1"/>
      <c r="U141" s="1"/>
      <c r="V141" s="1"/>
      <c r="W141" s="1"/>
      <c r="X141" s="1"/>
      <c r="Y141" s="1"/>
      <c r="Z141" s="1"/>
      <c r="AA141" s="1"/>
      <c r="AB141" s="1"/>
      <c r="AC141" s="1"/>
      <c r="AD141" s="1"/>
      <c r="AE141" s="1"/>
      <c r="AF141" s="1"/>
      <c r="AG141" s="1"/>
      <c r="AH141" s="1"/>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c r="BO141" s="1"/>
      <c r="BP141" s="1"/>
      <c r="BQ141" s="1"/>
      <c r="BR141" s="1"/>
      <c r="BS141" s="1"/>
      <c r="BT141" s="1"/>
      <c r="BU141" s="1"/>
      <c r="BV141" s="1"/>
      <c r="BW141" s="1"/>
      <c r="BX141" s="1"/>
      <c r="BY141" s="1"/>
      <c r="BZ141" s="1"/>
      <c r="CA141" s="1"/>
      <c r="CB141" s="1"/>
      <c r="CC141" s="1"/>
      <c r="CD141" s="1"/>
      <c r="CE141" s="1"/>
      <c r="CF141" s="1"/>
      <c r="CG141" s="1"/>
      <c r="CH141" s="1"/>
      <c r="CI141" s="1"/>
      <c r="CJ141" s="1"/>
      <c r="CK141" s="1"/>
      <c r="CL141" s="1"/>
      <c r="CM141" s="1"/>
      <c r="CN141" s="1"/>
      <c r="CO141" s="1"/>
      <c r="CP141" s="1"/>
      <c r="CQ141" s="1"/>
      <c r="CR141" s="1"/>
      <c r="CS141" s="1"/>
      <c r="CT141" s="1"/>
      <c r="CU141" s="1"/>
      <c r="CV141" s="1"/>
      <c r="CW141" s="1"/>
      <c r="CX141" s="1"/>
      <c r="CY141" s="1"/>
      <c r="CZ141" s="1"/>
      <c r="DA141" s="1"/>
      <c r="DB141" s="1"/>
      <c r="DC141" s="1"/>
      <c r="DD141" s="1"/>
      <c r="DE141" s="1"/>
      <c r="DF141" s="1"/>
      <c r="DG141" s="1"/>
      <c r="DH141" s="1"/>
      <c r="DI141" s="1"/>
      <c r="DJ141" s="1"/>
      <c r="DK141" s="1"/>
      <c r="DL141" s="1"/>
      <c r="DM141" s="1"/>
      <c r="DN141" s="1"/>
      <c r="DO141" s="1"/>
      <c r="DP141" s="1"/>
      <c r="DQ141" s="1"/>
      <c r="DR141" s="1"/>
      <c r="DS141" s="1"/>
      <c r="DT141" s="1"/>
      <c r="DU141" s="1"/>
      <c r="DV141" s="1"/>
      <c r="DW141" s="1"/>
      <c r="DX141" s="1"/>
      <c r="DY141" s="1"/>
      <c r="DZ141" s="1"/>
      <c r="EA141" s="1"/>
      <c r="EB141" s="1"/>
      <c r="EC141" s="1"/>
      <c r="ED141" s="1"/>
      <c r="EE141" s="1"/>
      <c r="EF141" s="1"/>
    </row>
    <row r="142" spans="1:136" s="2" customFormat="1" x14ac:dyDescent="0.2">
      <c r="A142" s="1"/>
      <c r="L142" s="1"/>
      <c r="M142" s="1"/>
      <c r="N142" s="1"/>
      <c r="O142" s="1"/>
      <c r="P142" s="1"/>
      <c r="Q142" s="1"/>
      <c r="R142" s="1"/>
      <c r="S142" s="1"/>
      <c r="T142" s="1"/>
      <c r="U142" s="1"/>
      <c r="V142" s="1"/>
      <c r="W142" s="1"/>
      <c r="X142" s="1"/>
      <c r="Y142" s="1"/>
      <c r="Z142" s="1"/>
      <c r="AA142" s="1"/>
      <c r="AB142" s="1"/>
      <c r="AC142" s="1"/>
      <c r="AD142" s="1"/>
      <c r="AE142" s="1"/>
      <c r="AF142" s="1"/>
      <c r="AG142" s="1"/>
      <c r="AH142" s="1"/>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c r="BO142" s="1"/>
      <c r="BP142" s="1"/>
      <c r="BQ142" s="1"/>
      <c r="BR142" s="1"/>
      <c r="BS142" s="1"/>
      <c r="BT142" s="1"/>
      <c r="BU142" s="1"/>
      <c r="BV142" s="1"/>
      <c r="BW142" s="1"/>
      <c r="BX142" s="1"/>
      <c r="BY142" s="1"/>
      <c r="BZ142" s="1"/>
      <c r="CA142" s="1"/>
      <c r="CB142" s="1"/>
      <c r="CC142" s="1"/>
      <c r="CD142" s="1"/>
      <c r="CE142" s="1"/>
      <c r="CF142" s="1"/>
      <c r="CG142" s="1"/>
      <c r="CH142" s="1"/>
      <c r="CI142" s="1"/>
      <c r="CJ142" s="1"/>
      <c r="CK142" s="1"/>
      <c r="CL142" s="1"/>
      <c r="CM142" s="1"/>
      <c r="CN142" s="1"/>
      <c r="CO142" s="1"/>
      <c r="CP142" s="1"/>
      <c r="CQ142" s="1"/>
      <c r="CR142" s="1"/>
      <c r="CS142" s="1"/>
      <c r="CT142" s="1"/>
      <c r="CU142" s="1"/>
      <c r="CV142" s="1"/>
      <c r="CW142" s="1"/>
      <c r="CX142" s="1"/>
      <c r="CY142" s="1"/>
      <c r="CZ142" s="1"/>
      <c r="DA142" s="1"/>
      <c r="DB142" s="1"/>
      <c r="DC142" s="1"/>
      <c r="DD142" s="1"/>
      <c r="DE142" s="1"/>
      <c r="DF142" s="1"/>
      <c r="DG142" s="1"/>
      <c r="DH142" s="1"/>
      <c r="DI142" s="1"/>
      <c r="DJ142" s="1"/>
      <c r="DK142" s="1"/>
      <c r="DL142" s="1"/>
      <c r="DM142" s="1"/>
      <c r="DN142" s="1"/>
      <c r="DO142" s="1"/>
      <c r="DP142" s="1"/>
      <c r="DQ142" s="1"/>
      <c r="DR142" s="1"/>
      <c r="DS142" s="1"/>
      <c r="DT142" s="1"/>
      <c r="DU142" s="1"/>
      <c r="DV142" s="1"/>
      <c r="DW142" s="1"/>
      <c r="DX142" s="1"/>
      <c r="DY142" s="1"/>
      <c r="DZ142" s="1"/>
      <c r="EA142" s="1"/>
      <c r="EB142" s="1"/>
      <c r="EC142" s="1"/>
      <c r="ED142" s="1"/>
      <c r="EE142" s="1"/>
      <c r="EF142" s="1"/>
    </row>
    <row r="143" spans="1:136" s="2" customFormat="1" x14ac:dyDescent="0.2">
      <c r="A143" s="1"/>
      <c r="L143" s="1"/>
      <c r="M143" s="1"/>
      <c r="N143" s="1"/>
      <c r="O143" s="1"/>
      <c r="P143" s="1"/>
      <c r="Q143" s="1"/>
      <c r="R143" s="1"/>
      <c r="S143" s="1"/>
      <c r="T143" s="1"/>
      <c r="U143" s="1"/>
      <c r="V143" s="1"/>
      <c r="W143" s="1"/>
      <c r="X143" s="1"/>
      <c r="Y143" s="1"/>
      <c r="Z143" s="1"/>
      <c r="AA143" s="1"/>
      <c r="AB143" s="1"/>
      <c r="AC143" s="1"/>
      <c r="AD143" s="1"/>
      <c r="AE143" s="1"/>
      <c r="AF143" s="1"/>
      <c r="AG143" s="1"/>
      <c r="AH143" s="1"/>
      <c r="AI143" s="1"/>
      <c r="AJ143" s="1"/>
      <c r="AK143" s="1"/>
      <c r="AL143" s="1"/>
      <c r="AM143" s="1"/>
      <c r="AN143" s="1"/>
      <c r="AO143" s="1"/>
      <c r="AP143" s="1"/>
      <c r="AQ143" s="1"/>
      <c r="AR143" s="1"/>
      <c r="AS143" s="1"/>
      <c r="AT143" s="1"/>
      <c r="AU143" s="1"/>
      <c r="AV143" s="1"/>
      <c r="AW143" s="1"/>
      <c r="AX143" s="1"/>
      <c r="AY143" s="1"/>
      <c r="AZ143" s="1"/>
      <c r="BA143" s="1"/>
      <c r="BB143" s="1"/>
      <c r="BC143" s="1"/>
      <c r="BD143" s="1"/>
      <c r="BE143" s="1"/>
      <c r="BF143" s="1"/>
      <c r="BG143" s="1"/>
      <c r="BH143" s="1"/>
      <c r="BI143" s="1"/>
      <c r="BJ143" s="1"/>
      <c r="BK143" s="1"/>
      <c r="BL143" s="1"/>
      <c r="BM143" s="1"/>
      <c r="BN143" s="1"/>
      <c r="BO143" s="1"/>
      <c r="BP143" s="1"/>
      <c r="BQ143" s="1"/>
      <c r="BR143" s="1"/>
      <c r="BS143" s="1"/>
      <c r="BT143" s="1"/>
      <c r="BU143" s="1"/>
      <c r="BV143" s="1"/>
      <c r="BW143" s="1"/>
      <c r="BX143" s="1"/>
      <c r="BY143" s="1"/>
      <c r="BZ143" s="1"/>
      <c r="CA143" s="1"/>
      <c r="CB143" s="1"/>
      <c r="CC143" s="1"/>
      <c r="CD143" s="1"/>
      <c r="CE143" s="1"/>
      <c r="CF143" s="1"/>
      <c r="CG143" s="1"/>
      <c r="CH143" s="1"/>
      <c r="CI143" s="1"/>
      <c r="CJ143" s="1"/>
      <c r="CK143" s="1"/>
      <c r="CL143" s="1"/>
      <c r="CM143" s="1"/>
      <c r="CN143" s="1"/>
      <c r="CO143" s="1"/>
      <c r="CP143" s="1"/>
      <c r="CQ143" s="1"/>
      <c r="CR143" s="1"/>
      <c r="CS143" s="1"/>
      <c r="CT143" s="1"/>
      <c r="CU143" s="1"/>
      <c r="CV143" s="1"/>
      <c r="CW143" s="1"/>
      <c r="CX143" s="1"/>
      <c r="CY143" s="1"/>
      <c r="CZ143" s="1"/>
      <c r="DA143" s="1"/>
      <c r="DB143" s="1"/>
      <c r="DC143" s="1"/>
      <c r="DD143" s="1"/>
      <c r="DE143" s="1"/>
      <c r="DF143" s="1"/>
      <c r="DG143" s="1"/>
      <c r="DH143" s="1"/>
      <c r="DI143" s="1"/>
      <c r="DJ143" s="1"/>
      <c r="DK143" s="1"/>
      <c r="DL143" s="1"/>
      <c r="DM143" s="1"/>
      <c r="DN143" s="1"/>
      <c r="DO143" s="1"/>
      <c r="DP143" s="1"/>
      <c r="DQ143" s="1"/>
      <c r="DR143" s="1"/>
      <c r="DS143" s="1"/>
      <c r="DT143" s="1"/>
      <c r="DU143" s="1"/>
      <c r="DV143" s="1"/>
      <c r="DW143" s="1"/>
      <c r="DX143" s="1"/>
      <c r="DY143" s="1"/>
      <c r="DZ143" s="1"/>
      <c r="EA143" s="1"/>
      <c r="EB143" s="1"/>
      <c r="EC143" s="1"/>
      <c r="ED143" s="1"/>
      <c r="EE143" s="1"/>
      <c r="EF143" s="1"/>
    </row>
    <row r="144" spans="1:136" s="2" customFormat="1" x14ac:dyDescent="0.2">
      <c r="A144" s="1"/>
      <c r="L144" s="1"/>
      <c r="M144" s="1"/>
      <c r="N144" s="1"/>
      <c r="O144" s="1"/>
      <c r="P144" s="1"/>
      <c r="Q144" s="1"/>
      <c r="R144" s="1"/>
      <c r="S144" s="1"/>
      <c r="T144" s="1"/>
      <c r="U144" s="1"/>
      <c r="V144" s="1"/>
      <c r="W144" s="1"/>
      <c r="X144" s="1"/>
      <c r="Y144" s="1"/>
      <c r="Z144" s="1"/>
      <c r="AA144" s="1"/>
      <c r="AB144" s="1"/>
      <c r="AC144" s="1"/>
      <c r="AD144" s="1"/>
      <c r="AE144" s="1"/>
      <c r="AF144" s="1"/>
      <c r="AG144" s="1"/>
      <c r="AH144" s="1"/>
      <c r="AI144" s="1"/>
      <c r="AJ144" s="1"/>
      <c r="AK144" s="1"/>
      <c r="AL144" s="1"/>
      <c r="AM144" s="1"/>
      <c r="AN144" s="1"/>
      <c r="AO144" s="1"/>
      <c r="AP144" s="1"/>
      <c r="AQ144" s="1"/>
      <c r="AR144" s="1"/>
      <c r="AS144" s="1"/>
      <c r="AT144" s="1"/>
      <c r="AU144" s="1"/>
      <c r="AV144" s="1"/>
      <c r="AW144" s="1"/>
      <c r="AX144" s="1"/>
      <c r="AY144" s="1"/>
      <c r="AZ144" s="1"/>
      <c r="BA144" s="1"/>
      <c r="BB144" s="1"/>
      <c r="BC144" s="1"/>
      <c r="BD144" s="1"/>
      <c r="BE144" s="1"/>
      <c r="BF144" s="1"/>
      <c r="BG144" s="1"/>
      <c r="BH144" s="1"/>
      <c r="BI144" s="1"/>
      <c r="BJ144" s="1"/>
      <c r="BK144" s="1"/>
      <c r="BL144" s="1"/>
      <c r="BM144" s="1"/>
      <c r="BN144" s="1"/>
      <c r="BO144" s="1"/>
      <c r="BP144" s="1"/>
      <c r="BQ144" s="1"/>
      <c r="BR144" s="1"/>
      <c r="BS144" s="1"/>
      <c r="BT144" s="1"/>
      <c r="BU144" s="1"/>
      <c r="BV144" s="1"/>
      <c r="BW144" s="1"/>
      <c r="BX144" s="1"/>
      <c r="BY144" s="1"/>
      <c r="BZ144" s="1"/>
      <c r="CA144" s="1"/>
      <c r="CB144" s="1"/>
      <c r="CC144" s="1"/>
      <c r="CD144" s="1"/>
      <c r="CE144" s="1"/>
      <c r="CF144" s="1"/>
      <c r="CG144" s="1"/>
      <c r="CH144" s="1"/>
      <c r="CI144" s="1"/>
      <c r="CJ144" s="1"/>
      <c r="CK144" s="1"/>
      <c r="CL144" s="1"/>
      <c r="CM144" s="1"/>
      <c r="CN144" s="1"/>
      <c r="CO144" s="1"/>
      <c r="CP144" s="1"/>
      <c r="CQ144" s="1"/>
      <c r="CR144" s="1"/>
      <c r="CS144" s="1"/>
      <c r="CT144" s="1"/>
      <c r="CU144" s="1"/>
      <c r="CV144" s="1"/>
      <c r="CW144" s="1"/>
      <c r="CX144" s="1"/>
      <c r="CY144" s="1"/>
      <c r="CZ144" s="1"/>
      <c r="DA144" s="1"/>
      <c r="DB144" s="1"/>
      <c r="DC144" s="1"/>
      <c r="DD144" s="1"/>
      <c r="DE144" s="1"/>
      <c r="DF144" s="1"/>
      <c r="DG144" s="1"/>
      <c r="DH144" s="1"/>
      <c r="DI144" s="1"/>
      <c r="DJ144" s="1"/>
      <c r="DK144" s="1"/>
      <c r="DL144" s="1"/>
      <c r="DM144" s="1"/>
      <c r="DN144" s="1"/>
      <c r="DO144" s="1"/>
      <c r="DP144" s="1"/>
      <c r="DQ144" s="1"/>
      <c r="DR144" s="1"/>
      <c r="DS144" s="1"/>
      <c r="DT144" s="1"/>
      <c r="DU144" s="1"/>
      <c r="DV144" s="1"/>
      <c r="DW144" s="1"/>
      <c r="DX144" s="1"/>
      <c r="DY144" s="1"/>
      <c r="DZ144" s="1"/>
      <c r="EA144" s="1"/>
      <c r="EB144" s="1"/>
      <c r="EC144" s="1"/>
      <c r="ED144" s="1"/>
      <c r="EE144" s="1"/>
      <c r="EF144" s="1"/>
    </row>
    <row r="145" spans="1:136" s="2" customFormat="1" x14ac:dyDescent="0.2">
      <c r="A145" s="1"/>
      <c r="L145" s="1"/>
      <c r="M145" s="1"/>
      <c r="N145" s="1"/>
      <c r="O145" s="1"/>
      <c r="P145" s="1"/>
      <c r="Q145" s="1"/>
      <c r="R145" s="1"/>
      <c r="S145" s="1"/>
      <c r="T145" s="1"/>
      <c r="U145" s="1"/>
      <c r="V145" s="1"/>
      <c r="W145" s="1"/>
      <c r="X145" s="1"/>
      <c r="Y145" s="1"/>
      <c r="Z145" s="1"/>
      <c r="AA145" s="1"/>
      <c r="AB145" s="1"/>
      <c r="AC145" s="1"/>
      <c r="AD145" s="1"/>
      <c r="AE145" s="1"/>
      <c r="AF145" s="1"/>
      <c r="AG145" s="1"/>
      <c r="AH145" s="1"/>
      <c r="AI145" s="1"/>
      <c r="AJ145" s="1"/>
      <c r="AK145" s="1"/>
      <c r="AL145" s="1"/>
      <c r="AM145" s="1"/>
      <c r="AN145" s="1"/>
      <c r="AO145" s="1"/>
      <c r="AP145" s="1"/>
      <c r="AQ145" s="1"/>
      <c r="AR145" s="1"/>
      <c r="AS145" s="1"/>
      <c r="AT145" s="1"/>
      <c r="AU145" s="1"/>
      <c r="AV145" s="1"/>
      <c r="AW145" s="1"/>
      <c r="AX145" s="1"/>
      <c r="AY145" s="1"/>
      <c r="AZ145" s="1"/>
      <c r="BA145" s="1"/>
      <c r="BB145" s="1"/>
      <c r="BC145" s="1"/>
      <c r="BD145" s="1"/>
      <c r="BE145" s="1"/>
      <c r="BF145" s="1"/>
      <c r="BG145" s="1"/>
      <c r="BH145" s="1"/>
      <c r="BI145" s="1"/>
      <c r="BJ145" s="1"/>
      <c r="BK145" s="1"/>
      <c r="BL145" s="1"/>
      <c r="BM145" s="1"/>
      <c r="BN145" s="1"/>
      <c r="BO145" s="1"/>
      <c r="BP145" s="1"/>
      <c r="BQ145" s="1"/>
      <c r="BR145" s="1"/>
      <c r="BS145" s="1"/>
      <c r="BT145" s="1"/>
      <c r="BU145" s="1"/>
      <c r="BV145" s="1"/>
      <c r="BW145" s="1"/>
      <c r="BX145" s="1"/>
      <c r="BY145" s="1"/>
      <c r="BZ145" s="1"/>
      <c r="CA145" s="1"/>
      <c r="CB145" s="1"/>
      <c r="CC145" s="1"/>
      <c r="CD145" s="1"/>
      <c r="CE145" s="1"/>
      <c r="CF145" s="1"/>
      <c r="CG145" s="1"/>
      <c r="CH145" s="1"/>
      <c r="CI145" s="1"/>
      <c r="CJ145" s="1"/>
      <c r="CK145" s="1"/>
      <c r="CL145" s="1"/>
      <c r="CM145" s="1"/>
      <c r="CN145" s="1"/>
      <c r="CO145" s="1"/>
      <c r="CP145" s="1"/>
      <c r="CQ145" s="1"/>
      <c r="CR145" s="1"/>
      <c r="CS145" s="1"/>
      <c r="CT145" s="1"/>
      <c r="CU145" s="1"/>
      <c r="CV145" s="1"/>
      <c r="CW145" s="1"/>
      <c r="CX145" s="1"/>
      <c r="CY145" s="1"/>
      <c r="CZ145" s="1"/>
      <c r="DA145" s="1"/>
      <c r="DB145" s="1"/>
      <c r="DC145" s="1"/>
      <c r="DD145" s="1"/>
      <c r="DE145" s="1"/>
      <c r="DF145" s="1"/>
      <c r="DG145" s="1"/>
      <c r="DH145" s="1"/>
      <c r="DI145" s="1"/>
      <c r="DJ145" s="1"/>
      <c r="DK145" s="1"/>
      <c r="DL145" s="1"/>
      <c r="DM145" s="1"/>
      <c r="DN145" s="1"/>
      <c r="DO145" s="1"/>
      <c r="DP145" s="1"/>
      <c r="DQ145" s="1"/>
      <c r="DR145" s="1"/>
      <c r="DS145" s="1"/>
      <c r="DT145" s="1"/>
      <c r="DU145" s="1"/>
      <c r="DV145" s="1"/>
      <c r="DW145" s="1"/>
      <c r="DX145" s="1"/>
      <c r="DY145" s="1"/>
      <c r="DZ145" s="1"/>
      <c r="EA145" s="1"/>
      <c r="EB145" s="1"/>
      <c r="EC145" s="1"/>
      <c r="ED145" s="1"/>
      <c r="EE145" s="1"/>
      <c r="EF145" s="1"/>
    </row>
    <row r="146" spans="1:136" s="2" customFormat="1" x14ac:dyDescent="0.2">
      <c r="A146" s="1"/>
      <c r="L146" s="1"/>
      <c r="M146" s="1"/>
      <c r="N146" s="1"/>
      <c r="O146" s="1"/>
      <c r="P146" s="1"/>
      <c r="Q146" s="1"/>
      <c r="R146" s="1"/>
      <c r="S146" s="1"/>
      <c r="T146" s="1"/>
      <c r="U146" s="1"/>
      <c r="V146" s="1"/>
      <c r="W146" s="1"/>
      <c r="X146" s="1"/>
      <c r="Y146" s="1"/>
      <c r="Z146" s="1"/>
      <c r="AA146" s="1"/>
      <c r="AB146" s="1"/>
      <c r="AC146" s="1"/>
      <c r="AD146" s="1"/>
      <c r="AE146" s="1"/>
      <c r="AF146" s="1"/>
      <c r="AG146" s="1"/>
      <c r="AH146" s="1"/>
      <c r="AI146" s="1"/>
      <c r="AJ146" s="1"/>
      <c r="AK146" s="1"/>
      <c r="AL146" s="1"/>
      <c r="AM146" s="1"/>
      <c r="AN146" s="1"/>
      <c r="AO146" s="1"/>
      <c r="AP146" s="1"/>
      <c r="AQ146" s="1"/>
      <c r="AR146" s="1"/>
      <c r="AS146" s="1"/>
      <c r="AT146" s="1"/>
      <c r="AU146" s="1"/>
      <c r="AV146" s="1"/>
      <c r="AW146" s="1"/>
      <c r="AX146" s="1"/>
      <c r="AY146" s="1"/>
      <c r="AZ146" s="1"/>
      <c r="BA146" s="1"/>
      <c r="BB146" s="1"/>
      <c r="BC146" s="1"/>
      <c r="BD146" s="1"/>
      <c r="BE146" s="1"/>
      <c r="BF146" s="1"/>
      <c r="BG146" s="1"/>
      <c r="BH146" s="1"/>
      <c r="BI146" s="1"/>
      <c r="BJ146" s="1"/>
      <c r="BK146" s="1"/>
      <c r="BL146" s="1"/>
      <c r="BM146" s="1"/>
      <c r="BN146" s="1"/>
      <c r="BO146" s="1"/>
      <c r="BP146" s="1"/>
      <c r="BQ146" s="1"/>
      <c r="BR146" s="1"/>
      <c r="BS146" s="1"/>
      <c r="BT146" s="1"/>
      <c r="BU146" s="1"/>
      <c r="BV146" s="1"/>
      <c r="BW146" s="1"/>
      <c r="BX146" s="1"/>
      <c r="BY146" s="1"/>
      <c r="BZ146" s="1"/>
      <c r="CA146" s="1"/>
      <c r="CB146" s="1"/>
      <c r="CC146" s="1"/>
      <c r="CD146" s="1"/>
      <c r="CE146" s="1"/>
      <c r="CF146" s="1"/>
      <c r="CG146" s="1"/>
      <c r="CH146" s="1"/>
      <c r="CI146" s="1"/>
      <c r="CJ146" s="1"/>
      <c r="CK146" s="1"/>
      <c r="CL146" s="1"/>
      <c r="CM146" s="1"/>
      <c r="CN146" s="1"/>
      <c r="CO146" s="1"/>
      <c r="CP146" s="1"/>
      <c r="CQ146" s="1"/>
      <c r="CR146" s="1"/>
      <c r="CS146" s="1"/>
      <c r="CT146" s="1"/>
      <c r="CU146" s="1"/>
      <c r="CV146" s="1"/>
      <c r="CW146" s="1"/>
      <c r="CX146" s="1"/>
      <c r="CY146" s="1"/>
      <c r="CZ146" s="1"/>
      <c r="DA146" s="1"/>
      <c r="DB146" s="1"/>
      <c r="DC146" s="1"/>
      <c r="DD146" s="1"/>
      <c r="DE146" s="1"/>
      <c r="DF146" s="1"/>
      <c r="DG146" s="1"/>
      <c r="DH146" s="1"/>
      <c r="DI146" s="1"/>
      <c r="DJ146" s="1"/>
      <c r="DK146" s="1"/>
      <c r="DL146" s="1"/>
      <c r="DM146" s="1"/>
      <c r="DN146" s="1"/>
      <c r="DO146" s="1"/>
      <c r="DP146" s="1"/>
      <c r="DQ146" s="1"/>
      <c r="DR146" s="1"/>
      <c r="DS146" s="1"/>
      <c r="DT146" s="1"/>
      <c r="DU146" s="1"/>
      <c r="DV146" s="1"/>
      <c r="DW146" s="1"/>
      <c r="DX146" s="1"/>
      <c r="DY146" s="1"/>
      <c r="DZ146" s="1"/>
      <c r="EA146" s="1"/>
      <c r="EB146" s="1"/>
      <c r="EC146" s="1"/>
      <c r="ED146" s="1"/>
      <c r="EE146" s="1"/>
      <c r="EF146" s="1"/>
    </row>
    <row r="147" spans="1:136" s="2" customFormat="1" x14ac:dyDescent="0.2">
      <c r="A147" s="1"/>
      <c r="L147" s="1"/>
      <c r="M147" s="1"/>
      <c r="N147" s="1"/>
      <c r="O147" s="1"/>
      <c r="P147" s="1"/>
      <c r="Q147" s="1"/>
      <c r="R147" s="1"/>
      <c r="S147" s="1"/>
      <c r="T147" s="1"/>
      <c r="U147" s="1"/>
      <c r="V147" s="1"/>
      <c r="W147" s="1"/>
      <c r="X147" s="1"/>
      <c r="Y147" s="1"/>
      <c r="Z147" s="1"/>
      <c r="AA147" s="1"/>
      <c r="AB147" s="1"/>
      <c r="AC147" s="1"/>
      <c r="AD147" s="1"/>
      <c r="AE147" s="1"/>
      <c r="AF147" s="1"/>
      <c r="AG147" s="1"/>
      <c r="AH147" s="1"/>
      <c r="AI147" s="1"/>
      <c r="AJ147" s="1"/>
      <c r="AK147" s="1"/>
      <c r="AL147" s="1"/>
      <c r="AM147" s="1"/>
      <c r="AN147" s="1"/>
      <c r="AO147" s="1"/>
      <c r="AP147" s="1"/>
      <c r="AQ147" s="1"/>
      <c r="AR147" s="1"/>
      <c r="AS147" s="1"/>
      <c r="AT147" s="1"/>
      <c r="AU147" s="1"/>
      <c r="AV147" s="1"/>
      <c r="AW147" s="1"/>
      <c r="AX147" s="1"/>
      <c r="AY147" s="1"/>
      <c r="AZ147" s="1"/>
      <c r="BA147" s="1"/>
      <c r="BB147" s="1"/>
      <c r="BC147" s="1"/>
      <c r="BD147" s="1"/>
      <c r="BE147" s="1"/>
      <c r="BF147" s="1"/>
      <c r="BG147" s="1"/>
      <c r="BH147" s="1"/>
      <c r="BI147" s="1"/>
      <c r="BJ147" s="1"/>
      <c r="BK147" s="1"/>
      <c r="BL147" s="1"/>
      <c r="BM147" s="1"/>
      <c r="BN147" s="1"/>
      <c r="BO147" s="1"/>
      <c r="BP147" s="1"/>
      <c r="BQ147" s="1"/>
      <c r="BR147" s="1"/>
      <c r="BS147" s="1"/>
      <c r="BT147" s="1"/>
      <c r="BU147" s="1"/>
      <c r="BV147" s="1"/>
      <c r="BW147" s="1"/>
      <c r="BX147" s="1"/>
      <c r="BY147" s="1"/>
      <c r="BZ147" s="1"/>
      <c r="CA147" s="1"/>
      <c r="CB147" s="1"/>
      <c r="CC147" s="1"/>
      <c r="CD147" s="1"/>
      <c r="CE147" s="1"/>
      <c r="CF147" s="1"/>
      <c r="CG147" s="1"/>
      <c r="CH147" s="1"/>
      <c r="CI147" s="1"/>
      <c r="CJ147" s="1"/>
      <c r="CK147" s="1"/>
      <c r="CL147" s="1"/>
      <c r="CM147" s="1"/>
      <c r="CN147" s="1"/>
      <c r="CO147" s="1"/>
      <c r="CP147" s="1"/>
      <c r="CQ147" s="1"/>
      <c r="CR147" s="1"/>
      <c r="CS147" s="1"/>
      <c r="CT147" s="1"/>
      <c r="CU147" s="1"/>
      <c r="CV147" s="1"/>
      <c r="CW147" s="1"/>
      <c r="CX147" s="1"/>
      <c r="CY147" s="1"/>
      <c r="CZ147" s="1"/>
      <c r="DA147" s="1"/>
      <c r="DB147" s="1"/>
      <c r="DC147" s="1"/>
      <c r="DD147" s="1"/>
      <c r="DE147" s="1"/>
      <c r="DF147" s="1"/>
      <c r="DG147" s="1"/>
      <c r="DH147" s="1"/>
      <c r="DI147" s="1"/>
      <c r="DJ147" s="1"/>
      <c r="DK147" s="1"/>
      <c r="DL147" s="1"/>
      <c r="DM147" s="1"/>
      <c r="DN147" s="1"/>
      <c r="DO147" s="1"/>
      <c r="DP147" s="1"/>
      <c r="DQ147" s="1"/>
      <c r="DR147" s="1"/>
      <c r="DS147" s="1"/>
      <c r="DT147" s="1"/>
      <c r="DU147" s="1"/>
      <c r="DV147" s="1"/>
      <c r="DW147" s="1"/>
      <c r="DX147" s="1"/>
      <c r="DY147" s="1"/>
      <c r="DZ147" s="1"/>
      <c r="EA147" s="1"/>
      <c r="EB147" s="1"/>
      <c r="EC147" s="1"/>
      <c r="ED147" s="1"/>
      <c r="EE147" s="1"/>
      <c r="EF147" s="1"/>
    </row>
    <row r="148" spans="1:136" s="2" customFormat="1" x14ac:dyDescent="0.2">
      <c r="A148" s="1"/>
      <c r="L148" s="1"/>
      <c r="M148" s="1"/>
      <c r="N148" s="1"/>
      <c r="O148" s="1"/>
      <c r="P148" s="1"/>
      <c r="Q148" s="1"/>
      <c r="R148" s="1"/>
      <c r="S148" s="1"/>
      <c r="T148" s="1"/>
      <c r="U148" s="1"/>
      <c r="V148" s="1"/>
      <c r="W148" s="1"/>
      <c r="X148" s="1"/>
      <c r="Y148" s="1"/>
      <c r="Z148" s="1"/>
      <c r="AA148" s="1"/>
      <c r="AB148" s="1"/>
      <c r="AC148" s="1"/>
      <c r="AD148" s="1"/>
      <c r="AE148" s="1"/>
      <c r="AF148" s="1"/>
      <c r="AG148" s="1"/>
      <c r="AH148" s="1"/>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c r="BO148" s="1"/>
      <c r="BP148" s="1"/>
      <c r="BQ148" s="1"/>
      <c r="BR148" s="1"/>
      <c r="BS148" s="1"/>
      <c r="BT148" s="1"/>
      <c r="BU148" s="1"/>
      <c r="BV148" s="1"/>
      <c r="BW148" s="1"/>
      <c r="BX148" s="1"/>
      <c r="BY148" s="1"/>
      <c r="BZ148" s="1"/>
      <c r="CA148" s="1"/>
      <c r="CB148" s="1"/>
      <c r="CC148" s="1"/>
      <c r="CD148" s="1"/>
      <c r="CE148" s="1"/>
      <c r="CF148" s="1"/>
      <c r="CG148" s="1"/>
      <c r="CH148" s="1"/>
      <c r="CI148" s="1"/>
      <c r="CJ148" s="1"/>
      <c r="CK148" s="1"/>
      <c r="CL148" s="1"/>
      <c r="CM148" s="1"/>
      <c r="CN148" s="1"/>
      <c r="CO148" s="1"/>
      <c r="CP148" s="1"/>
      <c r="CQ148" s="1"/>
      <c r="CR148" s="1"/>
      <c r="CS148" s="1"/>
      <c r="CT148" s="1"/>
      <c r="CU148" s="1"/>
      <c r="CV148" s="1"/>
      <c r="CW148" s="1"/>
      <c r="CX148" s="1"/>
      <c r="CY148" s="1"/>
      <c r="CZ148" s="1"/>
      <c r="DA148" s="1"/>
      <c r="DB148" s="1"/>
      <c r="DC148" s="1"/>
      <c r="DD148" s="1"/>
      <c r="DE148" s="1"/>
      <c r="DF148" s="1"/>
      <c r="DG148" s="1"/>
      <c r="DH148" s="1"/>
      <c r="DI148" s="1"/>
      <c r="DJ148" s="1"/>
      <c r="DK148" s="1"/>
      <c r="DL148" s="1"/>
      <c r="DM148" s="1"/>
      <c r="DN148" s="1"/>
      <c r="DO148" s="1"/>
      <c r="DP148" s="1"/>
      <c r="DQ148" s="1"/>
      <c r="DR148" s="1"/>
      <c r="DS148" s="1"/>
      <c r="DT148" s="1"/>
      <c r="DU148" s="1"/>
      <c r="DV148" s="1"/>
      <c r="DW148" s="1"/>
      <c r="DX148" s="1"/>
      <c r="DY148" s="1"/>
      <c r="DZ148" s="1"/>
      <c r="EA148" s="1"/>
      <c r="EB148" s="1"/>
      <c r="EC148" s="1"/>
      <c r="ED148" s="1"/>
      <c r="EE148" s="1"/>
      <c r="EF148" s="1"/>
    </row>
    <row r="149" spans="1:136" s="2" customFormat="1" x14ac:dyDescent="0.2">
      <c r="A149" s="1"/>
      <c r="L149" s="1"/>
      <c r="M149" s="1"/>
      <c r="N149" s="1"/>
      <c r="O149" s="1"/>
      <c r="P149" s="1"/>
      <c r="Q149" s="1"/>
      <c r="R149" s="1"/>
      <c r="S149" s="1"/>
      <c r="T149" s="1"/>
      <c r="U149" s="1"/>
      <c r="V149" s="1"/>
      <c r="W149" s="1"/>
      <c r="X149" s="1"/>
      <c r="Y149" s="1"/>
      <c r="Z149" s="1"/>
      <c r="AA149" s="1"/>
      <c r="AB149" s="1"/>
      <c r="AC149" s="1"/>
      <c r="AD149" s="1"/>
      <c r="AE149" s="1"/>
      <c r="AF149" s="1"/>
      <c r="AG149" s="1"/>
      <c r="AH149" s="1"/>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c r="BO149" s="1"/>
      <c r="BP149" s="1"/>
      <c r="BQ149" s="1"/>
      <c r="BR149" s="1"/>
      <c r="BS149" s="1"/>
      <c r="BT149" s="1"/>
      <c r="BU149" s="1"/>
      <c r="BV149" s="1"/>
      <c r="BW149" s="1"/>
      <c r="BX149" s="1"/>
      <c r="BY149" s="1"/>
      <c r="BZ149" s="1"/>
      <c r="CA149" s="1"/>
      <c r="CB149" s="1"/>
      <c r="CC149" s="1"/>
      <c r="CD149" s="1"/>
      <c r="CE149" s="1"/>
      <c r="CF149" s="1"/>
      <c r="CG149" s="1"/>
      <c r="CH149" s="1"/>
      <c r="CI149" s="1"/>
      <c r="CJ149" s="1"/>
      <c r="CK149" s="1"/>
      <c r="CL149" s="1"/>
      <c r="CM149" s="1"/>
      <c r="CN149" s="1"/>
      <c r="CO149" s="1"/>
      <c r="CP149" s="1"/>
      <c r="CQ149" s="1"/>
      <c r="CR149" s="1"/>
      <c r="CS149" s="1"/>
      <c r="CT149" s="1"/>
      <c r="CU149" s="1"/>
      <c r="CV149" s="1"/>
      <c r="CW149" s="1"/>
      <c r="CX149" s="1"/>
      <c r="CY149" s="1"/>
      <c r="CZ149" s="1"/>
      <c r="DA149" s="1"/>
      <c r="DB149" s="1"/>
      <c r="DC149" s="1"/>
      <c r="DD149" s="1"/>
      <c r="DE149" s="1"/>
      <c r="DF149" s="1"/>
      <c r="DG149" s="1"/>
      <c r="DH149" s="1"/>
      <c r="DI149" s="1"/>
      <c r="DJ149" s="1"/>
      <c r="DK149" s="1"/>
      <c r="DL149" s="1"/>
      <c r="DM149" s="1"/>
      <c r="DN149" s="1"/>
      <c r="DO149" s="1"/>
      <c r="DP149" s="1"/>
      <c r="DQ149" s="1"/>
      <c r="DR149" s="1"/>
      <c r="DS149" s="1"/>
      <c r="DT149" s="1"/>
      <c r="DU149" s="1"/>
      <c r="DV149" s="1"/>
      <c r="DW149" s="1"/>
      <c r="DX149" s="1"/>
      <c r="DY149" s="1"/>
      <c r="DZ149" s="1"/>
      <c r="EA149" s="1"/>
      <c r="EB149" s="1"/>
      <c r="EC149" s="1"/>
      <c r="ED149" s="1"/>
      <c r="EE149" s="1"/>
      <c r="EF149" s="1"/>
    </row>
    <row r="150" spans="1:136" s="2" customFormat="1" x14ac:dyDescent="0.2">
      <c r="A150" s="1"/>
      <c r="L150" s="1"/>
      <c r="M150" s="1"/>
      <c r="N150" s="1"/>
      <c r="O150" s="1"/>
      <c r="P150" s="1"/>
      <c r="Q150" s="1"/>
      <c r="R150" s="1"/>
      <c r="S150" s="1"/>
      <c r="T150" s="1"/>
      <c r="U150" s="1"/>
      <c r="V150" s="1"/>
      <c r="W150" s="1"/>
      <c r="X150" s="1"/>
      <c r="Y150" s="1"/>
      <c r="Z150" s="1"/>
      <c r="AA150" s="1"/>
      <c r="AB150" s="1"/>
      <c r="AC150" s="1"/>
      <c r="AD150" s="1"/>
      <c r="AE150" s="1"/>
      <c r="AF150" s="1"/>
      <c r="AG150" s="1"/>
      <c r="AH150" s="1"/>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c r="BO150" s="1"/>
      <c r="BP150" s="1"/>
      <c r="BQ150" s="1"/>
      <c r="BR150" s="1"/>
      <c r="BS150" s="1"/>
      <c r="BT150" s="1"/>
      <c r="BU150" s="1"/>
      <c r="BV150" s="1"/>
      <c r="BW150" s="1"/>
      <c r="BX150" s="1"/>
      <c r="BY150" s="1"/>
      <c r="BZ150" s="1"/>
      <c r="CA150" s="1"/>
      <c r="CB150" s="1"/>
      <c r="CC150" s="1"/>
      <c r="CD150" s="1"/>
      <c r="CE150" s="1"/>
      <c r="CF150" s="1"/>
      <c r="CG150" s="1"/>
      <c r="CH150" s="1"/>
      <c r="CI150" s="1"/>
      <c r="CJ150" s="1"/>
      <c r="CK150" s="1"/>
      <c r="CL150" s="1"/>
      <c r="CM150" s="1"/>
      <c r="CN150" s="1"/>
      <c r="CO150" s="1"/>
      <c r="CP150" s="1"/>
      <c r="CQ150" s="1"/>
      <c r="CR150" s="1"/>
      <c r="CS150" s="1"/>
      <c r="CT150" s="1"/>
      <c r="CU150" s="1"/>
      <c r="CV150" s="1"/>
      <c r="CW150" s="1"/>
      <c r="CX150" s="1"/>
      <c r="CY150" s="1"/>
      <c r="CZ150" s="1"/>
      <c r="DA150" s="1"/>
      <c r="DB150" s="1"/>
      <c r="DC150" s="1"/>
      <c r="DD150" s="1"/>
      <c r="DE150" s="1"/>
      <c r="DF150" s="1"/>
      <c r="DG150" s="1"/>
      <c r="DH150" s="1"/>
      <c r="DI150" s="1"/>
      <c r="DJ150" s="1"/>
      <c r="DK150" s="1"/>
      <c r="DL150" s="1"/>
      <c r="DM150" s="1"/>
      <c r="DN150" s="1"/>
      <c r="DO150" s="1"/>
      <c r="DP150" s="1"/>
      <c r="DQ150" s="1"/>
      <c r="DR150" s="1"/>
      <c r="DS150" s="1"/>
      <c r="DT150" s="1"/>
      <c r="DU150" s="1"/>
      <c r="DV150" s="1"/>
      <c r="DW150" s="1"/>
      <c r="DX150" s="1"/>
      <c r="DY150" s="1"/>
      <c r="DZ150" s="1"/>
      <c r="EA150" s="1"/>
      <c r="EB150" s="1"/>
      <c r="EC150" s="1"/>
      <c r="ED150" s="1"/>
      <c r="EE150" s="1"/>
      <c r="EF150" s="1"/>
    </row>
    <row r="151" spans="1:136" s="2" customFormat="1" x14ac:dyDescent="0.2">
      <c r="A151" s="1"/>
      <c r="L151" s="1"/>
      <c r="M151" s="1"/>
      <c r="N151" s="1"/>
      <c r="O151" s="1"/>
      <c r="P151" s="1"/>
      <c r="Q151" s="1"/>
      <c r="R151" s="1"/>
      <c r="S151" s="1"/>
      <c r="T151" s="1"/>
      <c r="U151" s="1"/>
      <c r="V151" s="1"/>
      <c r="W151" s="1"/>
      <c r="X151" s="1"/>
      <c r="Y151" s="1"/>
      <c r="Z151" s="1"/>
      <c r="AA151" s="1"/>
      <c r="AB151" s="1"/>
      <c r="AC151" s="1"/>
      <c r="AD151" s="1"/>
      <c r="AE151" s="1"/>
      <c r="AF151" s="1"/>
      <c r="AG151" s="1"/>
      <c r="AH151" s="1"/>
      <c r="AI151" s="1"/>
      <c r="AJ151" s="1"/>
      <c r="AK151" s="1"/>
      <c r="AL151" s="1"/>
      <c r="AM151" s="1"/>
      <c r="AN151" s="1"/>
      <c r="AO151" s="1"/>
      <c r="AP151" s="1"/>
      <c r="AQ151" s="1"/>
      <c r="AR151" s="1"/>
      <c r="AS151" s="1"/>
      <c r="AT151" s="1"/>
      <c r="AU151" s="1"/>
      <c r="AV151" s="1"/>
      <c r="AW151" s="1"/>
      <c r="AX151" s="1"/>
      <c r="AY151" s="1"/>
      <c r="AZ151" s="1"/>
      <c r="BA151" s="1"/>
      <c r="BB151" s="1"/>
      <c r="BC151" s="1"/>
      <c r="BD151" s="1"/>
      <c r="BE151" s="1"/>
      <c r="BF151" s="1"/>
      <c r="BG151" s="1"/>
      <c r="BH151" s="1"/>
      <c r="BI151" s="1"/>
      <c r="BJ151" s="1"/>
      <c r="BK151" s="1"/>
      <c r="BL151" s="1"/>
      <c r="BM151" s="1"/>
      <c r="BN151" s="1"/>
      <c r="BO151" s="1"/>
      <c r="BP151" s="1"/>
      <c r="BQ151" s="1"/>
      <c r="BR151" s="1"/>
      <c r="BS151" s="1"/>
      <c r="BT151" s="1"/>
      <c r="BU151" s="1"/>
      <c r="BV151" s="1"/>
      <c r="BW151" s="1"/>
      <c r="BX151" s="1"/>
      <c r="BY151" s="1"/>
      <c r="BZ151" s="1"/>
      <c r="CA151" s="1"/>
      <c r="CB151" s="1"/>
      <c r="CC151" s="1"/>
      <c r="CD151" s="1"/>
      <c r="CE151" s="1"/>
      <c r="CF151" s="1"/>
      <c r="CG151" s="1"/>
      <c r="CH151" s="1"/>
      <c r="CI151" s="1"/>
      <c r="CJ151" s="1"/>
      <c r="CK151" s="1"/>
      <c r="CL151" s="1"/>
      <c r="CM151" s="1"/>
      <c r="CN151" s="1"/>
      <c r="CO151" s="1"/>
      <c r="CP151" s="1"/>
      <c r="CQ151" s="1"/>
      <c r="CR151" s="1"/>
      <c r="CS151" s="1"/>
      <c r="CT151" s="1"/>
      <c r="CU151" s="1"/>
      <c r="CV151" s="1"/>
      <c r="CW151" s="1"/>
      <c r="CX151" s="1"/>
      <c r="CY151" s="1"/>
      <c r="CZ151" s="1"/>
      <c r="DA151" s="1"/>
      <c r="DB151" s="1"/>
      <c r="DC151" s="1"/>
      <c r="DD151" s="1"/>
      <c r="DE151" s="1"/>
      <c r="DF151" s="1"/>
      <c r="DG151" s="1"/>
      <c r="DH151" s="1"/>
      <c r="DI151" s="1"/>
      <c r="DJ151" s="1"/>
      <c r="DK151" s="1"/>
      <c r="DL151" s="1"/>
      <c r="DM151" s="1"/>
      <c r="DN151" s="1"/>
      <c r="DO151" s="1"/>
      <c r="DP151" s="1"/>
      <c r="DQ151" s="1"/>
      <c r="DR151" s="1"/>
      <c r="DS151" s="1"/>
      <c r="DT151" s="1"/>
      <c r="DU151" s="1"/>
      <c r="DV151" s="1"/>
      <c r="DW151" s="1"/>
      <c r="DX151" s="1"/>
      <c r="DY151" s="1"/>
      <c r="DZ151" s="1"/>
      <c r="EA151" s="1"/>
      <c r="EB151" s="1"/>
      <c r="EC151" s="1"/>
      <c r="ED151" s="1"/>
      <c r="EE151" s="1"/>
      <c r="EF151" s="1"/>
    </row>
    <row r="152" spans="1:136" s="2" customFormat="1" x14ac:dyDescent="0.2">
      <c r="A152" s="1"/>
      <c r="L152" s="1"/>
      <c r="M152" s="1"/>
      <c r="N152" s="1"/>
      <c r="O152" s="1"/>
      <c r="P152" s="1"/>
      <c r="Q152" s="1"/>
      <c r="R152" s="1"/>
      <c r="S152" s="1"/>
      <c r="T152" s="1"/>
      <c r="U152" s="1"/>
      <c r="V152" s="1"/>
      <c r="W152" s="1"/>
      <c r="X152" s="1"/>
      <c r="Y152" s="1"/>
      <c r="Z152" s="1"/>
      <c r="AA152" s="1"/>
      <c r="AB152" s="1"/>
      <c r="AC152" s="1"/>
      <c r="AD152" s="1"/>
      <c r="AE152" s="1"/>
      <c r="AF152" s="1"/>
      <c r="AG152" s="1"/>
      <c r="AH152" s="1"/>
      <c r="AI152" s="1"/>
      <c r="AJ152" s="1"/>
      <c r="AK152" s="1"/>
      <c r="AL152" s="1"/>
      <c r="AM152" s="1"/>
      <c r="AN152" s="1"/>
      <c r="AO152" s="1"/>
      <c r="AP152" s="1"/>
      <c r="AQ152" s="1"/>
      <c r="AR152" s="1"/>
      <c r="AS152" s="1"/>
      <c r="AT152" s="1"/>
      <c r="AU152" s="1"/>
      <c r="AV152" s="1"/>
      <c r="AW152" s="1"/>
      <c r="AX152" s="1"/>
      <c r="AY152" s="1"/>
      <c r="AZ152" s="1"/>
      <c r="BA152" s="1"/>
      <c r="BB152" s="1"/>
      <c r="BC152" s="1"/>
      <c r="BD152" s="1"/>
      <c r="BE152" s="1"/>
      <c r="BF152" s="1"/>
      <c r="BG152" s="1"/>
      <c r="BH152" s="1"/>
      <c r="BI152" s="1"/>
      <c r="BJ152" s="1"/>
      <c r="BK152" s="1"/>
      <c r="BL152" s="1"/>
      <c r="BM152" s="1"/>
      <c r="BN152" s="1"/>
      <c r="BO152" s="1"/>
      <c r="BP152" s="1"/>
      <c r="BQ152" s="1"/>
      <c r="BR152" s="1"/>
      <c r="BS152" s="1"/>
      <c r="BT152" s="1"/>
      <c r="BU152" s="1"/>
      <c r="BV152" s="1"/>
      <c r="BW152" s="1"/>
      <c r="BX152" s="1"/>
      <c r="BY152" s="1"/>
      <c r="BZ152" s="1"/>
      <c r="CA152" s="1"/>
      <c r="CB152" s="1"/>
      <c r="CC152" s="1"/>
      <c r="CD152" s="1"/>
      <c r="CE152" s="1"/>
      <c r="CF152" s="1"/>
      <c r="CG152" s="1"/>
      <c r="CH152" s="1"/>
      <c r="CI152" s="1"/>
      <c r="CJ152" s="1"/>
      <c r="CK152" s="1"/>
      <c r="CL152" s="1"/>
      <c r="CM152" s="1"/>
      <c r="CN152" s="1"/>
      <c r="CO152" s="1"/>
      <c r="CP152" s="1"/>
      <c r="CQ152" s="1"/>
      <c r="CR152" s="1"/>
      <c r="CS152" s="1"/>
      <c r="CT152" s="1"/>
      <c r="CU152" s="1"/>
      <c r="CV152" s="1"/>
      <c r="CW152" s="1"/>
      <c r="CX152" s="1"/>
      <c r="CY152" s="1"/>
      <c r="CZ152" s="1"/>
      <c r="DA152" s="1"/>
      <c r="DB152" s="1"/>
      <c r="DC152" s="1"/>
      <c r="DD152" s="1"/>
      <c r="DE152" s="1"/>
      <c r="DF152" s="1"/>
      <c r="DG152" s="1"/>
      <c r="DH152" s="1"/>
      <c r="DI152" s="1"/>
      <c r="DJ152" s="1"/>
      <c r="DK152" s="1"/>
      <c r="DL152" s="1"/>
      <c r="DM152" s="1"/>
      <c r="DN152" s="1"/>
      <c r="DO152" s="1"/>
      <c r="DP152" s="1"/>
      <c r="DQ152" s="1"/>
      <c r="DR152" s="1"/>
      <c r="DS152" s="1"/>
      <c r="DT152" s="1"/>
      <c r="DU152" s="1"/>
      <c r="DV152" s="1"/>
      <c r="DW152" s="1"/>
      <c r="DX152" s="1"/>
      <c r="DY152" s="1"/>
      <c r="DZ152" s="1"/>
      <c r="EA152" s="1"/>
      <c r="EB152" s="1"/>
      <c r="EC152" s="1"/>
      <c r="ED152" s="1"/>
      <c r="EE152" s="1"/>
      <c r="EF152" s="1"/>
    </row>
    <row r="153" spans="1:136" s="2" customFormat="1" x14ac:dyDescent="0.2">
      <c r="A153" s="1"/>
      <c r="L153" s="1"/>
      <c r="M153" s="1"/>
      <c r="N153" s="1"/>
      <c r="O153" s="1"/>
      <c r="P153" s="1"/>
      <c r="Q153" s="1"/>
      <c r="R153" s="1"/>
      <c r="S153" s="1"/>
      <c r="T153" s="1"/>
      <c r="U153" s="1"/>
      <c r="V153" s="1"/>
      <c r="W153" s="1"/>
      <c r="X153" s="1"/>
      <c r="Y153" s="1"/>
      <c r="Z153" s="1"/>
      <c r="AA153" s="1"/>
      <c r="AB153" s="1"/>
      <c r="AC153" s="1"/>
      <c r="AD153" s="1"/>
      <c r="AE153" s="1"/>
      <c r="AF153" s="1"/>
      <c r="AG153" s="1"/>
      <c r="AH153" s="1"/>
      <c r="AI153" s="1"/>
      <c r="AJ153" s="1"/>
      <c r="AK153" s="1"/>
      <c r="AL153" s="1"/>
      <c r="AM153" s="1"/>
      <c r="AN153" s="1"/>
      <c r="AO153" s="1"/>
      <c r="AP153" s="1"/>
      <c r="AQ153" s="1"/>
      <c r="AR153" s="1"/>
      <c r="AS153" s="1"/>
      <c r="AT153" s="1"/>
      <c r="AU153" s="1"/>
      <c r="AV153" s="1"/>
      <c r="AW153" s="1"/>
      <c r="AX153" s="1"/>
      <c r="AY153" s="1"/>
      <c r="AZ153" s="1"/>
      <c r="BA153" s="1"/>
      <c r="BB153" s="1"/>
      <c r="BC153" s="1"/>
      <c r="BD153" s="1"/>
      <c r="BE153" s="1"/>
      <c r="BF153" s="1"/>
      <c r="BG153" s="1"/>
      <c r="BH153" s="1"/>
      <c r="BI153" s="1"/>
      <c r="BJ153" s="1"/>
      <c r="BK153" s="1"/>
      <c r="BL153" s="1"/>
      <c r="BM153" s="1"/>
      <c r="BN153" s="1"/>
      <c r="BO153" s="1"/>
      <c r="BP153" s="1"/>
      <c r="BQ153" s="1"/>
      <c r="BR153" s="1"/>
      <c r="BS153" s="1"/>
      <c r="BT153" s="1"/>
      <c r="BU153" s="1"/>
      <c r="BV153" s="1"/>
      <c r="BW153" s="1"/>
      <c r="BX153" s="1"/>
      <c r="BY153" s="1"/>
      <c r="BZ153" s="1"/>
      <c r="CA153" s="1"/>
      <c r="CB153" s="1"/>
      <c r="CC153" s="1"/>
      <c r="CD153" s="1"/>
      <c r="CE153" s="1"/>
      <c r="CF153" s="1"/>
      <c r="CG153" s="1"/>
      <c r="CH153" s="1"/>
      <c r="CI153" s="1"/>
      <c r="CJ153" s="1"/>
      <c r="CK153" s="1"/>
      <c r="CL153" s="1"/>
      <c r="CM153" s="1"/>
      <c r="CN153" s="1"/>
      <c r="CO153" s="1"/>
      <c r="CP153" s="1"/>
      <c r="CQ153" s="1"/>
      <c r="CR153" s="1"/>
      <c r="CS153" s="1"/>
      <c r="CT153" s="1"/>
      <c r="CU153" s="1"/>
      <c r="CV153" s="1"/>
      <c r="CW153" s="1"/>
      <c r="CX153" s="1"/>
      <c r="CY153" s="1"/>
      <c r="CZ153" s="1"/>
      <c r="DA153" s="1"/>
      <c r="DB153" s="1"/>
      <c r="DC153" s="1"/>
      <c r="DD153" s="1"/>
      <c r="DE153" s="1"/>
      <c r="DF153" s="1"/>
      <c r="DG153" s="1"/>
      <c r="DH153" s="1"/>
      <c r="DI153" s="1"/>
      <c r="DJ153" s="1"/>
      <c r="DK153" s="1"/>
      <c r="DL153" s="1"/>
      <c r="DM153" s="1"/>
      <c r="DN153" s="1"/>
      <c r="DO153" s="1"/>
      <c r="DP153" s="1"/>
      <c r="DQ153" s="1"/>
      <c r="DR153" s="1"/>
      <c r="DS153" s="1"/>
      <c r="DT153" s="1"/>
      <c r="DU153" s="1"/>
      <c r="DV153" s="1"/>
      <c r="DW153" s="1"/>
      <c r="DX153" s="1"/>
      <c r="DY153" s="1"/>
      <c r="DZ153" s="1"/>
      <c r="EA153" s="1"/>
      <c r="EB153" s="1"/>
      <c r="EC153" s="1"/>
      <c r="ED153" s="1"/>
      <c r="EE153" s="1"/>
      <c r="EF153" s="1"/>
    </row>
    <row r="154" spans="1:136" s="2" customFormat="1" x14ac:dyDescent="0.2">
      <c r="A154" s="1"/>
      <c r="L154" s="1"/>
      <c r="M154" s="1"/>
      <c r="N154" s="1"/>
      <c r="O154" s="1"/>
      <c r="P154" s="1"/>
      <c r="Q154" s="1"/>
      <c r="R154" s="1"/>
      <c r="S154" s="1"/>
      <c r="T154" s="1"/>
      <c r="U154" s="1"/>
      <c r="V154" s="1"/>
      <c r="W154" s="1"/>
      <c r="X154" s="1"/>
      <c r="Y154" s="1"/>
      <c r="Z154" s="1"/>
      <c r="AA154" s="1"/>
      <c r="AB154" s="1"/>
      <c r="AC154" s="1"/>
      <c r="AD154" s="1"/>
      <c r="AE154" s="1"/>
      <c r="AF154" s="1"/>
      <c r="AG154" s="1"/>
      <c r="AH154" s="1"/>
      <c r="AI154" s="1"/>
      <c r="AJ154" s="1"/>
      <c r="AK154" s="1"/>
      <c r="AL154" s="1"/>
      <c r="AM154" s="1"/>
      <c r="AN154" s="1"/>
      <c r="AO154" s="1"/>
      <c r="AP154" s="1"/>
      <c r="AQ154" s="1"/>
      <c r="AR154" s="1"/>
      <c r="AS154" s="1"/>
      <c r="AT154" s="1"/>
      <c r="AU154" s="1"/>
      <c r="AV154" s="1"/>
      <c r="AW154" s="1"/>
      <c r="AX154" s="1"/>
      <c r="AY154" s="1"/>
      <c r="AZ154" s="1"/>
      <c r="BA154" s="1"/>
      <c r="BB154" s="1"/>
      <c r="BC154" s="1"/>
      <c r="BD154" s="1"/>
      <c r="BE154" s="1"/>
      <c r="BF154" s="1"/>
      <c r="BG154" s="1"/>
      <c r="BH154" s="1"/>
      <c r="BI154" s="1"/>
      <c r="BJ154" s="1"/>
      <c r="BK154" s="1"/>
      <c r="BL154" s="1"/>
      <c r="BM154" s="1"/>
      <c r="BN154" s="1"/>
      <c r="BO154" s="1"/>
      <c r="BP154" s="1"/>
      <c r="BQ154" s="1"/>
      <c r="BR154" s="1"/>
      <c r="BS154" s="1"/>
      <c r="BT154" s="1"/>
      <c r="BU154" s="1"/>
      <c r="BV154" s="1"/>
      <c r="BW154" s="1"/>
      <c r="BX154" s="1"/>
      <c r="BY154" s="1"/>
      <c r="BZ154" s="1"/>
      <c r="CA154" s="1"/>
      <c r="CB154" s="1"/>
      <c r="CC154" s="1"/>
      <c r="CD154" s="1"/>
      <c r="CE154" s="1"/>
      <c r="CF154" s="1"/>
      <c r="CG154" s="1"/>
      <c r="CH154" s="1"/>
      <c r="CI154" s="1"/>
      <c r="CJ154" s="1"/>
      <c r="CK154" s="1"/>
      <c r="CL154" s="1"/>
      <c r="CM154" s="1"/>
      <c r="CN154" s="1"/>
      <c r="CO154" s="1"/>
      <c r="CP154" s="1"/>
      <c r="CQ154" s="1"/>
      <c r="CR154" s="1"/>
      <c r="CS154" s="1"/>
      <c r="CT154" s="1"/>
      <c r="CU154" s="1"/>
      <c r="CV154" s="1"/>
      <c r="CW154" s="1"/>
      <c r="CX154" s="1"/>
      <c r="CY154" s="1"/>
      <c r="CZ154" s="1"/>
      <c r="DA154" s="1"/>
      <c r="DB154" s="1"/>
      <c r="DC154" s="1"/>
      <c r="DD154" s="1"/>
      <c r="DE154" s="1"/>
      <c r="DF154" s="1"/>
      <c r="DG154" s="1"/>
      <c r="DH154" s="1"/>
      <c r="DI154" s="1"/>
      <c r="DJ154" s="1"/>
      <c r="DK154" s="1"/>
      <c r="DL154" s="1"/>
      <c r="DM154" s="1"/>
      <c r="DN154" s="1"/>
      <c r="DO154" s="1"/>
      <c r="DP154" s="1"/>
      <c r="DQ154" s="1"/>
      <c r="DR154" s="1"/>
      <c r="DS154" s="1"/>
      <c r="DT154" s="1"/>
      <c r="DU154" s="1"/>
      <c r="DV154" s="1"/>
      <c r="DW154" s="1"/>
      <c r="DX154" s="1"/>
      <c r="DY154" s="1"/>
      <c r="DZ154" s="1"/>
      <c r="EA154" s="1"/>
      <c r="EB154" s="1"/>
      <c r="EC154" s="1"/>
      <c r="ED154" s="1"/>
      <c r="EE154" s="1"/>
      <c r="EF154" s="1"/>
    </row>
    <row r="155" spans="1:136" s="2" customFormat="1" x14ac:dyDescent="0.2">
      <c r="A155" s="1"/>
      <c r="L155" s="1"/>
      <c r="M155" s="1"/>
      <c r="N155" s="1"/>
      <c r="O155" s="1"/>
      <c r="P155" s="1"/>
      <c r="Q155" s="1"/>
      <c r="R155" s="1"/>
      <c r="S155" s="1"/>
      <c r="T155" s="1"/>
      <c r="U155" s="1"/>
      <c r="V155" s="1"/>
      <c r="W155" s="1"/>
      <c r="X155" s="1"/>
      <c r="Y155" s="1"/>
      <c r="Z155" s="1"/>
      <c r="AA155" s="1"/>
      <c r="AB155" s="1"/>
      <c r="AC155" s="1"/>
      <c r="AD155" s="1"/>
      <c r="AE155" s="1"/>
      <c r="AF155" s="1"/>
      <c r="AG155" s="1"/>
      <c r="AH155" s="1"/>
      <c r="AI155" s="1"/>
      <c r="AJ155" s="1"/>
      <c r="AK155" s="1"/>
      <c r="AL155" s="1"/>
      <c r="AM155" s="1"/>
      <c r="AN155" s="1"/>
      <c r="AO155" s="1"/>
      <c r="AP155" s="1"/>
      <c r="AQ155" s="1"/>
      <c r="AR155" s="1"/>
      <c r="AS155" s="1"/>
      <c r="AT155" s="1"/>
      <c r="AU155" s="1"/>
      <c r="AV155" s="1"/>
      <c r="AW155" s="1"/>
      <c r="AX155" s="1"/>
      <c r="AY155" s="1"/>
      <c r="AZ155" s="1"/>
      <c r="BA155" s="1"/>
      <c r="BB155" s="1"/>
      <c r="BC155" s="1"/>
      <c r="BD155" s="1"/>
      <c r="BE155" s="1"/>
      <c r="BF155" s="1"/>
      <c r="BG155" s="1"/>
      <c r="BH155" s="1"/>
      <c r="BI155" s="1"/>
      <c r="BJ155" s="1"/>
      <c r="BK155" s="1"/>
      <c r="BL155" s="1"/>
      <c r="BM155" s="1"/>
      <c r="BN155" s="1"/>
      <c r="BO155" s="1"/>
      <c r="BP155" s="1"/>
      <c r="BQ155" s="1"/>
      <c r="BR155" s="1"/>
      <c r="BS155" s="1"/>
      <c r="BT155" s="1"/>
      <c r="BU155" s="1"/>
      <c r="BV155" s="1"/>
      <c r="BW155" s="1"/>
      <c r="BX155" s="1"/>
      <c r="BY155" s="1"/>
      <c r="BZ155" s="1"/>
      <c r="CA155" s="1"/>
      <c r="CB155" s="1"/>
      <c r="CC155" s="1"/>
      <c r="CD155" s="1"/>
      <c r="CE155" s="1"/>
      <c r="CF155" s="1"/>
      <c r="CG155" s="1"/>
      <c r="CH155" s="1"/>
      <c r="CI155" s="1"/>
      <c r="CJ155" s="1"/>
      <c r="CK155" s="1"/>
      <c r="CL155" s="1"/>
      <c r="CM155" s="1"/>
      <c r="CN155" s="1"/>
      <c r="CO155" s="1"/>
      <c r="CP155" s="1"/>
      <c r="CQ155" s="1"/>
      <c r="CR155" s="1"/>
      <c r="CS155" s="1"/>
      <c r="CT155" s="1"/>
      <c r="CU155" s="1"/>
      <c r="CV155" s="1"/>
      <c r="CW155" s="1"/>
      <c r="CX155" s="1"/>
      <c r="CY155" s="1"/>
      <c r="CZ155" s="1"/>
      <c r="DA155" s="1"/>
      <c r="DB155" s="1"/>
      <c r="DC155" s="1"/>
      <c r="DD155" s="1"/>
      <c r="DE155" s="1"/>
      <c r="DF155" s="1"/>
      <c r="DG155" s="1"/>
      <c r="DH155" s="1"/>
      <c r="DI155" s="1"/>
      <c r="DJ155" s="1"/>
      <c r="DK155" s="1"/>
      <c r="DL155" s="1"/>
      <c r="DM155" s="1"/>
      <c r="DN155" s="1"/>
      <c r="DO155" s="1"/>
      <c r="DP155" s="1"/>
      <c r="DQ155" s="1"/>
      <c r="DR155" s="1"/>
      <c r="DS155" s="1"/>
      <c r="DT155" s="1"/>
      <c r="DU155" s="1"/>
      <c r="DV155" s="1"/>
      <c r="DW155" s="1"/>
      <c r="DX155" s="1"/>
      <c r="DY155" s="1"/>
      <c r="DZ155" s="1"/>
      <c r="EA155" s="1"/>
      <c r="EB155" s="1"/>
      <c r="EC155" s="1"/>
      <c r="ED155" s="1"/>
      <c r="EE155" s="1"/>
      <c r="EF155" s="1"/>
    </row>
    <row r="156" spans="1:136" s="2" customFormat="1" x14ac:dyDescent="0.2">
      <c r="A156" s="1"/>
      <c r="L156" s="1"/>
      <c r="M156" s="1"/>
      <c r="N156" s="1"/>
      <c r="O156" s="1"/>
      <c r="P156" s="1"/>
      <c r="Q156" s="1"/>
      <c r="R156" s="1"/>
      <c r="S156" s="1"/>
      <c r="T156" s="1"/>
      <c r="U156" s="1"/>
      <c r="V156" s="1"/>
      <c r="W156" s="1"/>
      <c r="X156" s="1"/>
      <c r="Y156" s="1"/>
      <c r="Z156" s="1"/>
      <c r="AA156" s="1"/>
      <c r="AB156" s="1"/>
      <c r="AC156" s="1"/>
      <c r="AD156" s="1"/>
      <c r="AE156" s="1"/>
      <c r="AF156" s="1"/>
      <c r="AG156" s="1"/>
      <c r="AH156" s="1"/>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c r="BO156" s="1"/>
      <c r="BP156" s="1"/>
      <c r="BQ156" s="1"/>
      <c r="BR156" s="1"/>
      <c r="BS156" s="1"/>
      <c r="BT156" s="1"/>
      <c r="BU156" s="1"/>
      <c r="BV156" s="1"/>
      <c r="BW156" s="1"/>
      <c r="BX156" s="1"/>
      <c r="BY156" s="1"/>
      <c r="BZ156" s="1"/>
      <c r="CA156" s="1"/>
      <c r="CB156" s="1"/>
      <c r="CC156" s="1"/>
      <c r="CD156" s="1"/>
      <c r="CE156" s="1"/>
      <c r="CF156" s="1"/>
      <c r="CG156" s="1"/>
      <c r="CH156" s="1"/>
      <c r="CI156" s="1"/>
      <c r="CJ156" s="1"/>
      <c r="CK156" s="1"/>
      <c r="CL156" s="1"/>
      <c r="CM156" s="1"/>
      <c r="CN156" s="1"/>
      <c r="CO156" s="1"/>
      <c r="CP156" s="1"/>
      <c r="CQ156" s="1"/>
      <c r="CR156" s="1"/>
      <c r="CS156" s="1"/>
      <c r="CT156" s="1"/>
      <c r="CU156" s="1"/>
      <c r="CV156" s="1"/>
      <c r="CW156" s="1"/>
      <c r="CX156" s="1"/>
      <c r="CY156" s="1"/>
      <c r="CZ156" s="1"/>
      <c r="DA156" s="1"/>
      <c r="DB156" s="1"/>
      <c r="DC156" s="1"/>
      <c r="DD156" s="1"/>
      <c r="DE156" s="1"/>
      <c r="DF156" s="1"/>
      <c r="DG156" s="1"/>
      <c r="DH156" s="1"/>
      <c r="DI156" s="1"/>
      <c r="DJ156" s="1"/>
      <c r="DK156" s="1"/>
      <c r="DL156" s="1"/>
      <c r="DM156" s="1"/>
      <c r="DN156" s="1"/>
      <c r="DO156" s="1"/>
      <c r="DP156" s="1"/>
      <c r="DQ156" s="1"/>
      <c r="DR156" s="1"/>
      <c r="DS156" s="1"/>
      <c r="DT156" s="1"/>
      <c r="DU156" s="1"/>
      <c r="DV156" s="1"/>
      <c r="DW156" s="1"/>
      <c r="DX156" s="1"/>
      <c r="DY156" s="1"/>
      <c r="DZ156" s="1"/>
      <c r="EA156" s="1"/>
      <c r="EB156" s="1"/>
      <c r="EC156" s="1"/>
      <c r="ED156" s="1"/>
      <c r="EE156" s="1"/>
      <c r="EF156" s="1"/>
    </row>
    <row r="157" spans="1:136" s="2" customFormat="1" x14ac:dyDescent="0.2">
      <c r="A157" s="1"/>
      <c r="L157" s="1"/>
      <c r="M157" s="1"/>
      <c r="N157" s="1"/>
      <c r="O157" s="1"/>
      <c r="P157" s="1"/>
      <c r="Q157" s="1"/>
      <c r="R157" s="1"/>
      <c r="S157" s="1"/>
      <c r="T157" s="1"/>
      <c r="U157" s="1"/>
      <c r="V157" s="1"/>
      <c r="W157" s="1"/>
      <c r="X157" s="1"/>
      <c r="Y157" s="1"/>
      <c r="Z157" s="1"/>
      <c r="AA157" s="1"/>
      <c r="AB157" s="1"/>
      <c r="AC157" s="1"/>
      <c r="AD157" s="1"/>
      <c r="AE157" s="1"/>
      <c r="AF157" s="1"/>
      <c r="AG157" s="1"/>
      <c r="AH157" s="1"/>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c r="BO157" s="1"/>
      <c r="BP157" s="1"/>
      <c r="BQ157" s="1"/>
      <c r="BR157" s="1"/>
      <c r="BS157" s="1"/>
      <c r="BT157" s="1"/>
      <c r="BU157" s="1"/>
      <c r="BV157" s="1"/>
      <c r="BW157" s="1"/>
      <c r="BX157" s="1"/>
      <c r="BY157" s="1"/>
      <c r="BZ157" s="1"/>
      <c r="CA157" s="1"/>
      <c r="CB157" s="1"/>
      <c r="CC157" s="1"/>
      <c r="CD157" s="1"/>
      <c r="CE157" s="1"/>
      <c r="CF157" s="1"/>
      <c r="CG157" s="1"/>
      <c r="CH157" s="1"/>
      <c r="CI157" s="1"/>
      <c r="CJ157" s="1"/>
      <c r="CK157" s="1"/>
      <c r="CL157" s="1"/>
      <c r="CM157" s="1"/>
      <c r="CN157" s="1"/>
      <c r="CO157" s="1"/>
      <c r="CP157" s="1"/>
      <c r="CQ157" s="1"/>
      <c r="CR157" s="1"/>
      <c r="CS157" s="1"/>
      <c r="CT157" s="1"/>
      <c r="CU157" s="1"/>
      <c r="CV157" s="1"/>
      <c r="CW157" s="1"/>
      <c r="CX157" s="1"/>
      <c r="CY157" s="1"/>
      <c r="CZ157" s="1"/>
      <c r="DA157" s="1"/>
      <c r="DB157" s="1"/>
      <c r="DC157" s="1"/>
      <c r="DD157" s="1"/>
      <c r="DE157" s="1"/>
      <c r="DF157" s="1"/>
      <c r="DG157" s="1"/>
      <c r="DH157" s="1"/>
      <c r="DI157" s="1"/>
      <c r="DJ157" s="1"/>
      <c r="DK157" s="1"/>
      <c r="DL157" s="1"/>
      <c r="DM157" s="1"/>
      <c r="DN157" s="1"/>
      <c r="DO157" s="1"/>
      <c r="DP157" s="1"/>
      <c r="DQ157" s="1"/>
      <c r="DR157" s="1"/>
      <c r="DS157" s="1"/>
      <c r="DT157" s="1"/>
      <c r="DU157" s="1"/>
      <c r="DV157" s="1"/>
      <c r="DW157" s="1"/>
      <c r="DX157" s="1"/>
      <c r="DY157" s="1"/>
      <c r="DZ157" s="1"/>
      <c r="EA157" s="1"/>
      <c r="EB157" s="1"/>
      <c r="EC157" s="1"/>
      <c r="ED157" s="1"/>
      <c r="EE157" s="1"/>
      <c r="EF157" s="1"/>
    </row>
    <row r="158" spans="1:136" s="2" customFormat="1" x14ac:dyDescent="0.2">
      <c r="A158" s="1"/>
      <c r="L158" s="1"/>
      <c r="M158" s="1"/>
      <c r="N158" s="1"/>
      <c r="O158" s="1"/>
      <c r="P158" s="1"/>
      <c r="Q158" s="1"/>
      <c r="R158" s="1"/>
      <c r="S158" s="1"/>
      <c r="T158" s="1"/>
      <c r="U158" s="1"/>
      <c r="V158" s="1"/>
      <c r="W158" s="1"/>
      <c r="X158" s="1"/>
      <c r="Y158" s="1"/>
      <c r="Z158" s="1"/>
      <c r="AA158" s="1"/>
      <c r="AB158" s="1"/>
      <c r="AC158" s="1"/>
      <c r="AD158" s="1"/>
      <c r="AE158" s="1"/>
      <c r="AF158" s="1"/>
      <c r="AG158" s="1"/>
      <c r="AH158" s="1"/>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c r="BO158" s="1"/>
      <c r="BP158" s="1"/>
      <c r="BQ158" s="1"/>
      <c r="BR158" s="1"/>
      <c r="BS158" s="1"/>
      <c r="BT158" s="1"/>
      <c r="BU158" s="1"/>
      <c r="BV158" s="1"/>
      <c r="BW158" s="1"/>
      <c r="BX158" s="1"/>
      <c r="BY158" s="1"/>
      <c r="BZ158" s="1"/>
      <c r="CA158" s="1"/>
      <c r="CB158" s="1"/>
      <c r="CC158" s="1"/>
      <c r="CD158" s="1"/>
      <c r="CE158" s="1"/>
      <c r="CF158" s="1"/>
      <c r="CG158" s="1"/>
      <c r="CH158" s="1"/>
      <c r="CI158" s="1"/>
      <c r="CJ158" s="1"/>
      <c r="CK158" s="1"/>
      <c r="CL158" s="1"/>
      <c r="CM158" s="1"/>
      <c r="CN158" s="1"/>
      <c r="CO158" s="1"/>
      <c r="CP158" s="1"/>
      <c r="CQ158" s="1"/>
      <c r="CR158" s="1"/>
      <c r="CS158" s="1"/>
      <c r="CT158" s="1"/>
      <c r="CU158" s="1"/>
      <c r="CV158" s="1"/>
      <c r="CW158" s="1"/>
      <c r="CX158" s="1"/>
      <c r="CY158" s="1"/>
      <c r="CZ158" s="1"/>
      <c r="DA158" s="1"/>
      <c r="DB158" s="1"/>
      <c r="DC158" s="1"/>
      <c r="DD158" s="1"/>
      <c r="DE158" s="1"/>
      <c r="DF158" s="1"/>
      <c r="DG158" s="1"/>
      <c r="DH158" s="1"/>
      <c r="DI158" s="1"/>
      <c r="DJ158" s="1"/>
      <c r="DK158" s="1"/>
      <c r="DL158" s="1"/>
      <c r="DM158" s="1"/>
      <c r="DN158" s="1"/>
      <c r="DO158" s="1"/>
      <c r="DP158" s="1"/>
      <c r="DQ158" s="1"/>
      <c r="DR158" s="1"/>
      <c r="DS158" s="1"/>
      <c r="DT158" s="1"/>
      <c r="DU158" s="1"/>
      <c r="DV158" s="1"/>
      <c r="DW158" s="1"/>
      <c r="DX158" s="1"/>
      <c r="DY158" s="1"/>
      <c r="DZ158" s="1"/>
      <c r="EA158" s="1"/>
      <c r="EB158" s="1"/>
      <c r="EC158" s="1"/>
      <c r="ED158" s="1"/>
      <c r="EE158" s="1"/>
      <c r="EF158" s="1"/>
    </row>
    <row r="159" spans="1:136" s="2" customFormat="1" x14ac:dyDescent="0.2">
      <c r="A159" s="1"/>
      <c r="L159" s="1"/>
      <c r="M159" s="1"/>
      <c r="N159" s="1"/>
      <c r="O159" s="1"/>
      <c r="P159" s="1"/>
      <c r="Q159" s="1"/>
      <c r="R159" s="1"/>
      <c r="S159" s="1"/>
      <c r="T159" s="1"/>
      <c r="U159" s="1"/>
      <c r="V159" s="1"/>
      <c r="W159" s="1"/>
      <c r="X159" s="1"/>
      <c r="Y159" s="1"/>
      <c r="Z159" s="1"/>
      <c r="AA159" s="1"/>
      <c r="AB159" s="1"/>
      <c r="AC159" s="1"/>
      <c r="AD159" s="1"/>
      <c r="AE159" s="1"/>
      <c r="AF159" s="1"/>
      <c r="AG159" s="1"/>
      <c r="AH159" s="1"/>
      <c r="AI159" s="1"/>
      <c r="AJ159" s="1"/>
      <c r="AK159" s="1"/>
      <c r="AL159" s="1"/>
      <c r="AM159" s="1"/>
      <c r="AN159" s="1"/>
      <c r="AO159" s="1"/>
      <c r="AP159" s="1"/>
      <c r="AQ159" s="1"/>
      <c r="AR159" s="1"/>
      <c r="AS159" s="1"/>
      <c r="AT159" s="1"/>
      <c r="AU159" s="1"/>
      <c r="AV159" s="1"/>
      <c r="AW159" s="1"/>
      <c r="AX159" s="1"/>
      <c r="AY159" s="1"/>
      <c r="AZ159" s="1"/>
      <c r="BA159" s="1"/>
      <c r="BB159" s="1"/>
      <c r="BC159" s="1"/>
      <c r="BD159" s="1"/>
      <c r="BE159" s="1"/>
      <c r="BF159" s="1"/>
      <c r="BG159" s="1"/>
      <c r="BH159" s="1"/>
      <c r="BI159" s="1"/>
      <c r="BJ159" s="1"/>
      <c r="BK159" s="1"/>
      <c r="BL159" s="1"/>
      <c r="BM159" s="1"/>
      <c r="BN159" s="1"/>
      <c r="BO159" s="1"/>
      <c r="BP159" s="1"/>
      <c r="BQ159" s="1"/>
      <c r="BR159" s="1"/>
      <c r="BS159" s="1"/>
      <c r="BT159" s="1"/>
      <c r="BU159" s="1"/>
      <c r="BV159" s="1"/>
      <c r="BW159" s="1"/>
      <c r="BX159" s="1"/>
      <c r="BY159" s="1"/>
      <c r="BZ159" s="1"/>
      <c r="CA159" s="1"/>
      <c r="CB159" s="1"/>
      <c r="CC159" s="1"/>
      <c r="CD159" s="1"/>
      <c r="CE159" s="1"/>
      <c r="CF159" s="1"/>
      <c r="CG159" s="1"/>
      <c r="CH159" s="1"/>
      <c r="CI159" s="1"/>
      <c r="CJ159" s="1"/>
      <c r="CK159" s="1"/>
      <c r="CL159" s="1"/>
      <c r="CM159" s="1"/>
      <c r="CN159" s="1"/>
      <c r="CO159" s="1"/>
      <c r="CP159" s="1"/>
      <c r="CQ159" s="1"/>
      <c r="CR159" s="1"/>
      <c r="CS159" s="1"/>
      <c r="CT159" s="1"/>
      <c r="CU159" s="1"/>
      <c r="CV159" s="1"/>
      <c r="CW159" s="1"/>
      <c r="CX159" s="1"/>
      <c r="CY159" s="1"/>
      <c r="CZ159" s="1"/>
      <c r="DA159" s="1"/>
      <c r="DB159" s="1"/>
      <c r="DC159" s="1"/>
      <c r="DD159" s="1"/>
      <c r="DE159" s="1"/>
      <c r="DF159" s="1"/>
      <c r="DG159" s="1"/>
      <c r="DH159" s="1"/>
      <c r="DI159" s="1"/>
      <c r="DJ159" s="1"/>
      <c r="DK159" s="1"/>
      <c r="DL159" s="1"/>
      <c r="DM159" s="1"/>
      <c r="DN159" s="1"/>
      <c r="DO159" s="1"/>
      <c r="DP159" s="1"/>
      <c r="DQ159" s="1"/>
      <c r="DR159" s="1"/>
      <c r="DS159" s="1"/>
      <c r="DT159" s="1"/>
      <c r="DU159" s="1"/>
      <c r="DV159" s="1"/>
      <c r="DW159" s="1"/>
      <c r="DX159" s="1"/>
      <c r="DY159" s="1"/>
      <c r="DZ159" s="1"/>
      <c r="EA159" s="1"/>
      <c r="EB159" s="1"/>
      <c r="EC159" s="1"/>
      <c r="ED159" s="1"/>
      <c r="EE159" s="1"/>
      <c r="EF159" s="1"/>
    </row>
    <row r="160" spans="1:136" s="2" customFormat="1" x14ac:dyDescent="0.2">
      <c r="A160" s="1"/>
      <c r="L160" s="1"/>
      <c r="M160" s="1"/>
      <c r="N160" s="1"/>
      <c r="O160" s="1"/>
      <c r="P160" s="1"/>
      <c r="Q160" s="1"/>
      <c r="R160" s="1"/>
      <c r="S160" s="1"/>
      <c r="T160" s="1"/>
      <c r="U160" s="1"/>
      <c r="V160" s="1"/>
      <c r="W160" s="1"/>
      <c r="X160" s="1"/>
      <c r="Y160" s="1"/>
      <c r="Z160" s="1"/>
      <c r="AA160" s="1"/>
      <c r="AB160" s="1"/>
      <c r="AC160" s="1"/>
      <c r="AD160" s="1"/>
      <c r="AE160" s="1"/>
      <c r="AF160" s="1"/>
      <c r="AG160" s="1"/>
      <c r="AH160" s="1"/>
      <c r="AI160" s="1"/>
      <c r="AJ160" s="1"/>
      <c r="AK160" s="1"/>
      <c r="AL160" s="1"/>
      <c r="AM160" s="1"/>
      <c r="AN160" s="1"/>
      <c r="AO160" s="1"/>
      <c r="AP160" s="1"/>
      <c r="AQ160" s="1"/>
      <c r="AR160" s="1"/>
      <c r="AS160" s="1"/>
      <c r="AT160" s="1"/>
      <c r="AU160" s="1"/>
      <c r="AV160" s="1"/>
      <c r="AW160" s="1"/>
      <c r="AX160" s="1"/>
      <c r="AY160" s="1"/>
      <c r="AZ160" s="1"/>
      <c r="BA160" s="1"/>
      <c r="BB160" s="1"/>
      <c r="BC160" s="1"/>
      <c r="BD160" s="1"/>
      <c r="BE160" s="1"/>
      <c r="BF160" s="1"/>
      <c r="BG160" s="1"/>
      <c r="BH160" s="1"/>
      <c r="BI160" s="1"/>
      <c r="BJ160" s="1"/>
      <c r="BK160" s="1"/>
      <c r="BL160" s="1"/>
      <c r="BM160" s="1"/>
      <c r="BN160" s="1"/>
      <c r="BO160" s="1"/>
      <c r="BP160" s="1"/>
      <c r="BQ160" s="1"/>
      <c r="BR160" s="1"/>
      <c r="BS160" s="1"/>
      <c r="BT160" s="1"/>
      <c r="BU160" s="1"/>
      <c r="BV160" s="1"/>
      <c r="BW160" s="1"/>
      <c r="BX160" s="1"/>
      <c r="BY160" s="1"/>
      <c r="BZ160" s="1"/>
      <c r="CA160" s="1"/>
      <c r="CB160" s="1"/>
      <c r="CC160" s="1"/>
      <c r="CD160" s="1"/>
      <c r="CE160" s="1"/>
      <c r="CF160" s="1"/>
      <c r="CG160" s="1"/>
      <c r="CH160" s="1"/>
      <c r="CI160" s="1"/>
      <c r="CJ160" s="1"/>
      <c r="CK160" s="1"/>
      <c r="CL160" s="1"/>
      <c r="CM160" s="1"/>
      <c r="CN160" s="1"/>
      <c r="CO160" s="1"/>
      <c r="CP160" s="1"/>
      <c r="CQ160" s="1"/>
      <c r="CR160" s="1"/>
      <c r="CS160" s="1"/>
      <c r="CT160" s="1"/>
      <c r="CU160" s="1"/>
      <c r="CV160" s="1"/>
      <c r="CW160" s="1"/>
      <c r="CX160" s="1"/>
      <c r="CY160" s="1"/>
      <c r="CZ160" s="1"/>
      <c r="DA160" s="1"/>
      <c r="DB160" s="1"/>
      <c r="DC160" s="1"/>
      <c r="DD160" s="1"/>
      <c r="DE160" s="1"/>
      <c r="DF160" s="1"/>
      <c r="DG160" s="1"/>
      <c r="DH160" s="1"/>
      <c r="DI160" s="1"/>
      <c r="DJ160" s="1"/>
      <c r="DK160" s="1"/>
      <c r="DL160" s="1"/>
      <c r="DM160" s="1"/>
      <c r="DN160" s="1"/>
      <c r="DO160" s="1"/>
      <c r="DP160" s="1"/>
      <c r="DQ160" s="1"/>
      <c r="DR160" s="1"/>
      <c r="DS160" s="1"/>
      <c r="DT160" s="1"/>
      <c r="DU160" s="1"/>
      <c r="DV160" s="1"/>
      <c r="DW160" s="1"/>
      <c r="DX160" s="1"/>
      <c r="DY160" s="1"/>
      <c r="DZ160" s="1"/>
      <c r="EA160" s="1"/>
      <c r="EB160" s="1"/>
      <c r="EC160" s="1"/>
      <c r="ED160" s="1"/>
      <c r="EE160" s="1"/>
      <c r="EF160" s="1"/>
    </row>
    <row r="161" spans="1:136" s="2" customFormat="1" x14ac:dyDescent="0.2">
      <c r="A161" s="1"/>
      <c r="L161" s="1"/>
      <c r="M161" s="1"/>
      <c r="N161" s="1"/>
      <c r="O161" s="1"/>
      <c r="P161" s="1"/>
      <c r="Q161" s="1"/>
      <c r="R161" s="1"/>
      <c r="S161" s="1"/>
      <c r="T161" s="1"/>
      <c r="U161" s="1"/>
      <c r="V161" s="1"/>
      <c r="W161" s="1"/>
      <c r="X161" s="1"/>
      <c r="Y161" s="1"/>
      <c r="Z161" s="1"/>
      <c r="AA161" s="1"/>
      <c r="AB161" s="1"/>
      <c r="AC161" s="1"/>
      <c r="AD161" s="1"/>
      <c r="AE161" s="1"/>
      <c r="AF161" s="1"/>
      <c r="AG161" s="1"/>
      <c r="AH161" s="1"/>
      <c r="AI161" s="1"/>
      <c r="AJ161" s="1"/>
      <c r="AK161" s="1"/>
      <c r="AL161" s="1"/>
      <c r="AM161" s="1"/>
      <c r="AN161" s="1"/>
      <c r="AO161" s="1"/>
      <c r="AP161" s="1"/>
      <c r="AQ161" s="1"/>
      <c r="AR161" s="1"/>
      <c r="AS161" s="1"/>
      <c r="AT161" s="1"/>
      <c r="AU161" s="1"/>
      <c r="AV161" s="1"/>
      <c r="AW161" s="1"/>
      <c r="AX161" s="1"/>
      <c r="AY161" s="1"/>
      <c r="AZ161" s="1"/>
      <c r="BA161" s="1"/>
      <c r="BB161" s="1"/>
      <c r="BC161" s="1"/>
      <c r="BD161" s="1"/>
      <c r="BE161" s="1"/>
      <c r="BF161" s="1"/>
      <c r="BG161" s="1"/>
      <c r="BH161" s="1"/>
      <c r="BI161" s="1"/>
      <c r="BJ161" s="1"/>
      <c r="BK161" s="1"/>
      <c r="BL161" s="1"/>
      <c r="BM161" s="1"/>
      <c r="BN161" s="1"/>
      <c r="BO161" s="1"/>
      <c r="BP161" s="1"/>
      <c r="BQ161" s="1"/>
      <c r="BR161" s="1"/>
      <c r="BS161" s="1"/>
      <c r="BT161" s="1"/>
      <c r="BU161" s="1"/>
      <c r="BV161" s="1"/>
      <c r="BW161" s="1"/>
      <c r="BX161" s="1"/>
      <c r="BY161" s="1"/>
      <c r="BZ161" s="1"/>
      <c r="CA161" s="1"/>
      <c r="CB161" s="1"/>
      <c r="CC161" s="1"/>
      <c r="CD161" s="1"/>
      <c r="CE161" s="1"/>
      <c r="CF161" s="1"/>
      <c r="CG161" s="1"/>
      <c r="CH161" s="1"/>
      <c r="CI161" s="1"/>
      <c r="CJ161" s="1"/>
      <c r="CK161" s="1"/>
      <c r="CL161" s="1"/>
      <c r="CM161" s="1"/>
      <c r="CN161" s="1"/>
      <c r="CO161" s="1"/>
      <c r="CP161" s="1"/>
      <c r="CQ161" s="1"/>
      <c r="CR161" s="1"/>
      <c r="CS161" s="1"/>
      <c r="CT161" s="1"/>
      <c r="CU161" s="1"/>
      <c r="CV161" s="1"/>
      <c r="CW161" s="1"/>
      <c r="CX161" s="1"/>
      <c r="CY161" s="1"/>
      <c r="CZ161" s="1"/>
      <c r="DA161" s="1"/>
      <c r="DB161" s="1"/>
      <c r="DC161" s="1"/>
      <c r="DD161" s="1"/>
      <c r="DE161" s="1"/>
      <c r="DF161" s="1"/>
      <c r="DG161" s="1"/>
      <c r="DH161" s="1"/>
      <c r="DI161" s="1"/>
      <c r="DJ161" s="1"/>
      <c r="DK161" s="1"/>
      <c r="DL161" s="1"/>
      <c r="DM161" s="1"/>
      <c r="DN161" s="1"/>
      <c r="DO161" s="1"/>
      <c r="DP161" s="1"/>
      <c r="DQ161" s="1"/>
      <c r="DR161" s="1"/>
      <c r="DS161" s="1"/>
      <c r="DT161" s="1"/>
      <c r="DU161" s="1"/>
      <c r="DV161" s="1"/>
      <c r="DW161" s="1"/>
      <c r="DX161" s="1"/>
      <c r="DY161" s="1"/>
      <c r="DZ161" s="1"/>
      <c r="EA161" s="1"/>
      <c r="EB161" s="1"/>
      <c r="EC161" s="1"/>
      <c r="ED161" s="1"/>
      <c r="EE161" s="1"/>
      <c r="EF161" s="1"/>
    </row>
    <row r="162" spans="1:136" s="2" customFormat="1" x14ac:dyDescent="0.2">
      <c r="A162" s="1"/>
      <c r="L162" s="1"/>
      <c r="M162" s="1"/>
      <c r="N162" s="1"/>
      <c r="O162" s="1"/>
      <c r="P162" s="1"/>
      <c r="Q162" s="1"/>
      <c r="R162" s="1"/>
      <c r="S162" s="1"/>
      <c r="T162" s="1"/>
      <c r="U162" s="1"/>
      <c r="V162" s="1"/>
      <c r="W162" s="1"/>
      <c r="X162" s="1"/>
      <c r="Y162" s="1"/>
      <c r="Z162" s="1"/>
      <c r="AA162" s="1"/>
      <c r="AB162" s="1"/>
      <c r="AC162" s="1"/>
      <c r="AD162" s="1"/>
      <c r="AE162" s="1"/>
      <c r="AF162" s="1"/>
      <c r="AG162" s="1"/>
      <c r="AH162" s="1"/>
      <c r="AI162" s="1"/>
      <c r="AJ162" s="1"/>
      <c r="AK162" s="1"/>
      <c r="AL162" s="1"/>
      <c r="AM162" s="1"/>
      <c r="AN162" s="1"/>
      <c r="AO162" s="1"/>
      <c r="AP162" s="1"/>
      <c r="AQ162" s="1"/>
      <c r="AR162" s="1"/>
      <c r="AS162" s="1"/>
      <c r="AT162" s="1"/>
      <c r="AU162" s="1"/>
      <c r="AV162" s="1"/>
      <c r="AW162" s="1"/>
      <c r="AX162" s="1"/>
      <c r="AY162" s="1"/>
      <c r="AZ162" s="1"/>
      <c r="BA162" s="1"/>
      <c r="BB162" s="1"/>
      <c r="BC162" s="1"/>
      <c r="BD162" s="1"/>
      <c r="BE162" s="1"/>
      <c r="BF162" s="1"/>
      <c r="BG162" s="1"/>
      <c r="BH162" s="1"/>
      <c r="BI162" s="1"/>
      <c r="BJ162" s="1"/>
      <c r="BK162" s="1"/>
      <c r="BL162" s="1"/>
      <c r="BM162" s="1"/>
      <c r="BN162" s="1"/>
      <c r="BO162" s="1"/>
      <c r="BP162" s="1"/>
      <c r="BQ162" s="1"/>
      <c r="BR162" s="1"/>
      <c r="BS162" s="1"/>
      <c r="BT162" s="1"/>
      <c r="BU162" s="1"/>
      <c r="BV162" s="1"/>
      <c r="BW162" s="1"/>
      <c r="BX162" s="1"/>
      <c r="BY162" s="1"/>
      <c r="BZ162" s="1"/>
      <c r="CA162" s="1"/>
      <c r="CB162" s="1"/>
      <c r="CC162" s="1"/>
      <c r="CD162" s="1"/>
      <c r="CE162" s="1"/>
      <c r="CF162" s="1"/>
      <c r="CG162" s="1"/>
      <c r="CH162" s="1"/>
      <c r="CI162" s="1"/>
      <c r="CJ162" s="1"/>
      <c r="CK162" s="1"/>
      <c r="CL162" s="1"/>
      <c r="CM162" s="1"/>
      <c r="CN162" s="1"/>
      <c r="CO162" s="1"/>
      <c r="CP162" s="1"/>
      <c r="CQ162" s="1"/>
      <c r="CR162" s="1"/>
      <c r="CS162" s="1"/>
      <c r="CT162" s="1"/>
      <c r="CU162" s="1"/>
      <c r="CV162" s="1"/>
      <c r="CW162" s="1"/>
      <c r="CX162" s="1"/>
      <c r="CY162" s="1"/>
      <c r="CZ162" s="1"/>
      <c r="DA162" s="1"/>
      <c r="DB162" s="1"/>
      <c r="DC162" s="1"/>
      <c r="DD162" s="1"/>
      <c r="DE162" s="1"/>
      <c r="DF162" s="1"/>
      <c r="DG162" s="1"/>
      <c r="DH162" s="1"/>
      <c r="DI162" s="1"/>
      <c r="DJ162" s="1"/>
      <c r="DK162" s="1"/>
      <c r="DL162" s="1"/>
      <c r="DM162" s="1"/>
      <c r="DN162" s="1"/>
      <c r="DO162" s="1"/>
      <c r="DP162" s="1"/>
      <c r="DQ162" s="1"/>
      <c r="DR162" s="1"/>
      <c r="DS162" s="1"/>
      <c r="DT162" s="1"/>
      <c r="DU162" s="1"/>
      <c r="DV162" s="1"/>
      <c r="DW162" s="1"/>
      <c r="DX162" s="1"/>
      <c r="DY162" s="1"/>
      <c r="DZ162" s="1"/>
      <c r="EA162" s="1"/>
      <c r="EB162" s="1"/>
      <c r="EC162" s="1"/>
      <c r="ED162" s="1"/>
      <c r="EE162" s="1"/>
      <c r="EF162" s="1"/>
    </row>
    <row r="163" spans="1:136" s="2" customFormat="1" x14ac:dyDescent="0.2">
      <c r="A163" s="1"/>
      <c r="L163" s="1"/>
      <c r="M163" s="1"/>
      <c r="N163" s="1"/>
      <c r="O163" s="1"/>
      <c r="P163" s="1"/>
      <c r="Q163" s="1"/>
      <c r="R163" s="1"/>
      <c r="S163" s="1"/>
      <c r="T163" s="1"/>
      <c r="U163" s="1"/>
      <c r="V163" s="1"/>
      <c r="W163" s="1"/>
      <c r="X163" s="1"/>
      <c r="Y163" s="1"/>
      <c r="Z163" s="1"/>
      <c r="AA163" s="1"/>
      <c r="AB163" s="1"/>
      <c r="AC163" s="1"/>
      <c r="AD163" s="1"/>
      <c r="AE163" s="1"/>
      <c r="AF163" s="1"/>
      <c r="AG163" s="1"/>
      <c r="AH163" s="1"/>
      <c r="AI163" s="1"/>
      <c r="AJ163" s="1"/>
      <c r="AK163" s="1"/>
      <c r="AL163" s="1"/>
      <c r="AM163" s="1"/>
      <c r="AN163" s="1"/>
      <c r="AO163" s="1"/>
      <c r="AP163" s="1"/>
      <c r="AQ163" s="1"/>
      <c r="AR163" s="1"/>
      <c r="AS163" s="1"/>
      <c r="AT163" s="1"/>
      <c r="AU163" s="1"/>
      <c r="AV163" s="1"/>
      <c r="AW163" s="1"/>
      <c r="AX163" s="1"/>
      <c r="AY163" s="1"/>
      <c r="AZ163" s="1"/>
      <c r="BA163" s="1"/>
      <c r="BB163" s="1"/>
      <c r="BC163" s="1"/>
      <c r="BD163" s="1"/>
      <c r="BE163" s="1"/>
      <c r="BF163" s="1"/>
      <c r="BG163" s="1"/>
      <c r="BH163" s="1"/>
      <c r="BI163" s="1"/>
      <c r="BJ163" s="1"/>
      <c r="BK163" s="1"/>
      <c r="BL163" s="1"/>
      <c r="BM163" s="1"/>
      <c r="BN163" s="1"/>
      <c r="BO163" s="1"/>
      <c r="BP163" s="1"/>
      <c r="BQ163" s="1"/>
      <c r="BR163" s="1"/>
      <c r="BS163" s="1"/>
      <c r="BT163" s="1"/>
      <c r="BU163" s="1"/>
      <c r="BV163" s="1"/>
      <c r="BW163" s="1"/>
      <c r="BX163" s="1"/>
      <c r="BY163" s="1"/>
      <c r="BZ163" s="1"/>
      <c r="CA163" s="1"/>
      <c r="CB163" s="1"/>
      <c r="CC163" s="1"/>
      <c r="CD163" s="1"/>
      <c r="CE163" s="1"/>
      <c r="CF163" s="1"/>
      <c r="CG163" s="1"/>
      <c r="CH163" s="1"/>
      <c r="CI163" s="1"/>
      <c r="CJ163" s="1"/>
      <c r="CK163" s="1"/>
      <c r="CL163" s="1"/>
      <c r="CM163" s="1"/>
      <c r="CN163" s="1"/>
      <c r="CO163" s="1"/>
      <c r="CP163" s="1"/>
      <c r="CQ163" s="1"/>
      <c r="CR163" s="1"/>
      <c r="CS163" s="1"/>
      <c r="CT163" s="1"/>
      <c r="CU163" s="1"/>
      <c r="CV163" s="1"/>
      <c r="CW163" s="1"/>
      <c r="CX163" s="1"/>
      <c r="CY163" s="1"/>
      <c r="CZ163" s="1"/>
      <c r="DA163" s="1"/>
      <c r="DB163" s="1"/>
      <c r="DC163" s="1"/>
      <c r="DD163" s="1"/>
      <c r="DE163" s="1"/>
      <c r="DF163" s="1"/>
      <c r="DG163" s="1"/>
      <c r="DH163" s="1"/>
      <c r="DI163" s="1"/>
      <c r="DJ163" s="1"/>
      <c r="DK163" s="1"/>
      <c r="DL163" s="1"/>
      <c r="DM163" s="1"/>
      <c r="DN163" s="1"/>
      <c r="DO163" s="1"/>
      <c r="DP163" s="1"/>
      <c r="DQ163" s="1"/>
      <c r="DR163" s="1"/>
      <c r="DS163" s="1"/>
      <c r="DT163" s="1"/>
      <c r="DU163" s="1"/>
      <c r="DV163" s="1"/>
      <c r="DW163" s="1"/>
      <c r="DX163" s="1"/>
      <c r="DY163" s="1"/>
      <c r="DZ163" s="1"/>
      <c r="EA163" s="1"/>
      <c r="EB163" s="1"/>
      <c r="EC163" s="1"/>
      <c r="ED163" s="1"/>
      <c r="EE163" s="1"/>
      <c r="EF163" s="1"/>
    </row>
    <row r="164" spans="1:136" s="2" customFormat="1" x14ac:dyDescent="0.2">
      <c r="A164" s="1"/>
      <c r="L164" s="1"/>
      <c r="M164" s="1"/>
      <c r="N164" s="1"/>
      <c r="O164" s="1"/>
      <c r="P164" s="1"/>
      <c r="Q164" s="1"/>
      <c r="R164" s="1"/>
      <c r="S164" s="1"/>
      <c r="T164" s="1"/>
      <c r="U164" s="1"/>
      <c r="V164" s="1"/>
      <c r="W164" s="1"/>
      <c r="X164" s="1"/>
      <c r="Y164" s="1"/>
      <c r="Z164" s="1"/>
      <c r="AA164" s="1"/>
      <c r="AB164" s="1"/>
      <c r="AC164" s="1"/>
      <c r="AD164" s="1"/>
      <c r="AE164" s="1"/>
      <c r="AF164" s="1"/>
      <c r="AG164" s="1"/>
      <c r="AH164" s="1"/>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c r="BO164" s="1"/>
      <c r="BP164" s="1"/>
      <c r="BQ164" s="1"/>
      <c r="BR164" s="1"/>
      <c r="BS164" s="1"/>
      <c r="BT164" s="1"/>
      <c r="BU164" s="1"/>
      <c r="BV164" s="1"/>
      <c r="BW164" s="1"/>
      <c r="BX164" s="1"/>
      <c r="BY164" s="1"/>
      <c r="BZ164" s="1"/>
      <c r="CA164" s="1"/>
      <c r="CB164" s="1"/>
      <c r="CC164" s="1"/>
      <c r="CD164" s="1"/>
      <c r="CE164" s="1"/>
      <c r="CF164" s="1"/>
      <c r="CG164" s="1"/>
      <c r="CH164" s="1"/>
      <c r="CI164" s="1"/>
      <c r="CJ164" s="1"/>
      <c r="CK164" s="1"/>
      <c r="CL164" s="1"/>
      <c r="CM164" s="1"/>
      <c r="CN164" s="1"/>
      <c r="CO164" s="1"/>
      <c r="CP164" s="1"/>
      <c r="CQ164" s="1"/>
      <c r="CR164" s="1"/>
      <c r="CS164" s="1"/>
      <c r="CT164" s="1"/>
      <c r="CU164" s="1"/>
      <c r="CV164" s="1"/>
      <c r="CW164" s="1"/>
      <c r="CX164" s="1"/>
      <c r="CY164" s="1"/>
      <c r="CZ164" s="1"/>
      <c r="DA164" s="1"/>
      <c r="DB164" s="1"/>
      <c r="DC164" s="1"/>
      <c r="DD164" s="1"/>
      <c r="DE164" s="1"/>
      <c r="DF164" s="1"/>
      <c r="DG164" s="1"/>
      <c r="DH164" s="1"/>
      <c r="DI164" s="1"/>
      <c r="DJ164" s="1"/>
      <c r="DK164" s="1"/>
      <c r="DL164" s="1"/>
      <c r="DM164" s="1"/>
      <c r="DN164" s="1"/>
      <c r="DO164" s="1"/>
      <c r="DP164" s="1"/>
      <c r="DQ164" s="1"/>
      <c r="DR164" s="1"/>
      <c r="DS164" s="1"/>
      <c r="DT164" s="1"/>
      <c r="DU164" s="1"/>
      <c r="DV164" s="1"/>
      <c r="DW164" s="1"/>
      <c r="DX164" s="1"/>
      <c r="DY164" s="1"/>
      <c r="DZ164" s="1"/>
      <c r="EA164" s="1"/>
      <c r="EB164" s="1"/>
      <c r="EC164" s="1"/>
      <c r="ED164" s="1"/>
      <c r="EE164" s="1"/>
      <c r="EF164" s="1"/>
    </row>
    <row r="165" spans="1:136" s="2" customFormat="1" x14ac:dyDescent="0.2">
      <c r="A165" s="1"/>
      <c r="L165" s="1"/>
      <c r="M165" s="1"/>
      <c r="N165" s="1"/>
      <c r="O165" s="1"/>
      <c r="P165" s="1"/>
      <c r="Q165" s="1"/>
      <c r="R165" s="1"/>
      <c r="S165" s="1"/>
      <c r="T165" s="1"/>
      <c r="U165" s="1"/>
      <c r="V165" s="1"/>
      <c r="W165" s="1"/>
      <c r="X165" s="1"/>
      <c r="Y165" s="1"/>
      <c r="Z165" s="1"/>
      <c r="AA165" s="1"/>
      <c r="AB165" s="1"/>
      <c r="AC165" s="1"/>
      <c r="AD165" s="1"/>
      <c r="AE165" s="1"/>
      <c r="AF165" s="1"/>
      <c r="AG165" s="1"/>
      <c r="AH165" s="1"/>
      <c r="AI165" s="1"/>
      <c r="AJ165" s="1"/>
      <c r="AK165" s="1"/>
      <c r="AL165" s="1"/>
      <c r="AM165" s="1"/>
      <c r="AN165" s="1"/>
      <c r="AO165" s="1"/>
      <c r="AP165" s="1"/>
      <c r="AQ165" s="1"/>
      <c r="AR165" s="1"/>
      <c r="AS165" s="1"/>
      <c r="AT165" s="1"/>
      <c r="AU165" s="1"/>
      <c r="AV165" s="1"/>
      <c r="AW165" s="1"/>
      <c r="AX165" s="1"/>
      <c r="AY165" s="1"/>
      <c r="AZ165" s="1"/>
      <c r="BA165" s="1"/>
      <c r="BB165" s="1"/>
      <c r="BC165" s="1"/>
      <c r="BD165" s="1"/>
      <c r="BE165" s="1"/>
      <c r="BF165" s="1"/>
      <c r="BG165" s="1"/>
      <c r="BH165" s="1"/>
      <c r="BI165" s="1"/>
      <c r="BJ165" s="1"/>
      <c r="BK165" s="1"/>
      <c r="BL165" s="1"/>
      <c r="BM165" s="1"/>
      <c r="BN165" s="1"/>
      <c r="BO165" s="1"/>
      <c r="BP165" s="1"/>
      <c r="BQ165" s="1"/>
      <c r="BR165" s="1"/>
      <c r="BS165" s="1"/>
      <c r="BT165" s="1"/>
      <c r="BU165" s="1"/>
      <c r="BV165" s="1"/>
      <c r="BW165" s="1"/>
      <c r="BX165" s="1"/>
      <c r="BY165" s="1"/>
      <c r="BZ165" s="1"/>
      <c r="CA165" s="1"/>
      <c r="CB165" s="1"/>
      <c r="CC165" s="1"/>
      <c r="CD165" s="1"/>
      <c r="CE165" s="1"/>
      <c r="CF165" s="1"/>
      <c r="CG165" s="1"/>
      <c r="CH165" s="1"/>
      <c r="CI165" s="1"/>
      <c r="CJ165" s="1"/>
      <c r="CK165" s="1"/>
      <c r="CL165" s="1"/>
      <c r="CM165" s="1"/>
      <c r="CN165" s="1"/>
      <c r="CO165" s="1"/>
      <c r="CP165" s="1"/>
      <c r="CQ165" s="1"/>
      <c r="CR165" s="1"/>
      <c r="CS165" s="1"/>
      <c r="CT165" s="1"/>
      <c r="CU165" s="1"/>
      <c r="CV165" s="1"/>
      <c r="CW165" s="1"/>
      <c r="CX165" s="1"/>
      <c r="CY165" s="1"/>
      <c r="CZ165" s="1"/>
      <c r="DA165" s="1"/>
      <c r="DB165" s="1"/>
      <c r="DC165" s="1"/>
      <c r="DD165" s="1"/>
      <c r="DE165" s="1"/>
      <c r="DF165" s="1"/>
      <c r="DG165" s="1"/>
      <c r="DH165" s="1"/>
      <c r="DI165" s="1"/>
      <c r="DJ165" s="1"/>
      <c r="DK165" s="1"/>
      <c r="DL165" s="1"/>
      <c r="DM165" s="1"/>
      <c r="DN165" s="1"/>
      <c r="DO165" s="1"/>
      <c r="DP165" s="1"/>
      <c r="DQ165" s="1"/>
      <c r="DR165" s="1"/>
      <c r="DS165" s="1"/>
      <c r="DT165" s="1"/>
      <c r="DU165" s="1"/>
      <c r="DV165" s="1"/>
      <c r="DW165" s="1"/>
      <c r="DX165" s="1"/>
      <c r="DY165" s="1"/>
      <c r="DZ165" s="1"/>
      <c r="EA165" s="1"/>
      <c r="EB165" s="1"/>
      <c r="EC165" s="1"/>
      <c r="ED165" s="1"/>
      <c r="EE165" s="1"/>
      <c r="EF165" s="1"/>
    </row>
    <row r="166" spans="1:136" s="2" customFormat="1" x14ac:dyDescent="0.2">
      <c r="A166" s="1"/>
      <c r="L166" s="1"/>
      <c r="M166" s="1"/>
      <c r="N166" s="1"/>
      <c r="O166" s="1"/>
      <c r="P166" s="1"/>
      <c r="Q166" s="1"/>
      <c r="R166" s="1"/>
      <c r="S166" s="1"/>
      <c r="T166" s="1"/>
      <c r="U166" s="1"/>
      <c r="V166" s="1"/>
      <c r="W166" s="1"/>
      <c r="X166" s="1"/>
      <c r="Y166" s="1"/>
      <c r="Z166" s="1"/>
      <c r="AA166" s="1"/>
      <c r="AB166" s="1"/>
      <c r="AC166" s="1"/>
      <c r="AD166" s="1"/>
      <c r="AE166" s="1"/>
      <c r="AF166" s="1"/>
      <c r="AG166" s="1"/>
      <c r="AH166" s="1"/>
      <c r="AI166" s="1"/>
      <c r="AJ166" s="1"/>
      <c r="AK166" s="1"/>
      <c r="AL166" s="1"/>
      <c r="AM166" s="1"/>
      <c r="AN166" s="1"/>
      <c r="AO166" s="1"/>
      <c r="AP166" s="1"/>
      <c r="AQ166" s="1"/>
      <c r="AR166" s="1"/>
      <c r="AS166" s="1"/>
      <c r="AT166" s="1"/>
      <c r="AU166" s="1"/>
      <c r="AV166" s="1"/>
      <c r="AW166" s="1"/>
      <c r="AX166" s="1"/>
      <c r="AY166" s="1"/>
      <c r="AZ166" s="1"/>
      <c r="BA166" s="1"/>
      <c r="BB166" s="1"/>
      <c r="BC166" s="1"/>
      <c r="BD166" s="1"/>
      <c r="BE166" s="1"/>
      <c r="BF166" s="1"/>
      <c r="BG166" s="1"/>
      <c r="BH166" s="1"/>
      <c r="BI166" s="1"/>
      <c r="BJ166" s="1"/>
      <c r="BK166" s="1"/>
      <c r="BL166" s="1"/>
      <c r="BM166" s="1"/>
      <c r="BN166" s="1"/>
      <c r="BO166" s="1"/>
      <c r="BP166" s="1"/>
      <c r="BQ166" s="1"/>
      <c r="BR166" s="1"/>
      <c r="BS166" s="1"/>
      <c r="BT166" s="1"/>
      <c r="BU166" s="1"/>
      <c r="BV166" s="1"/>
      <c r="BW166" s="1"/>
      <c r="BX166" s="1"/>
      <c r="BY166" s="1"/>
      <c r="BZ166" s="1"/>
      <c r="CA166" s="1"/>
      <c r="CB166" s="1"/>
      <c r="CC166" s="1"/>
      <c r="CD166" s="1"/>
      <c r="CE166" s="1"/>
      <c r="CF166" s="1"/>
      <c r="CG166" s="1"/>
      <c r="CH166" s="1"/>
      <c r="CI166" s="1"/>
      <c r="CJ166" s="1"/>
      <c r="CK166" s="1"/>
      <c r="CL166" s="1"/>
      <c r="CM166" s="1"/>
      <c r="CN166" s="1"/>
      <c r="CO166" s="1"/>
      <c r="CP166" s="1"/>
      <c r="CQ166" s="1"/>
      <c r="CR166" s="1"/>
      <c r="CS166" s="1"/>
      <c r="CT166" s="1"/>
      <c r="CU166" s="1"/>
      <c r="CV166" s="1"/>
      <c r="CW166" s="1"/>
      <c r="CX166" s="1"/>
      <c r="CY166" s="1"/>
      <c r="CZ166" s="1"/>
      <c r="DA166" s="1"/>
      <c r="DB166" s="1"/>
      <c r="DC166" s="1"/>
      <c r="DD166" s="1"/>
      <c r="DE166" s="1"/>
      <c r="DF166" s="1"/>
      <c r="DG166" s="1"/>
      <c r="DH166" s="1"/>
      <c r="DI166" s="1"/>
      <c r="DJ166" s="1"/>
      <c r="DK166" s="1"/>
      <c r="DL166" s="1"/>
      <c r="DM166" s="1"/>
      <c r="DN166" s="1"/>
      <c r="DO166" s="1"/>
      <c r="DP166" s="1"/>
      <c r="DQ166" s="1"/>
      <c r="DR166" s="1"/>
      <c r="DS166" s="1"/>
      <c r="DT166" s="1"/>
      <c r="DU166" s="1"/>
      <c r="DV166" s="1"/>
      <c r="DW166" s="1"/>
      <c r="DX166" s="1"/>
      <c r="DY166" s="1"/>
      <c r="DZ166" s="1"/>
      <c r="EA166" s="1"/>
      <c r="EB166" s="1"/>
      <c r="EC166" s="1"/>
      <c r="ED166" s="1"/>
      <c r="EE166" s="1"/>
      <c r="EF166" s="1"/>
    </row>
    <row r="167" spans="1:136" s="2" customFormat="1" x14ac:dyDescent="0.2">
      <c r="A167" s="1"/>
      <c r="L167" s="1"/>
      <c r="M167" s="1"/>
      <c r="N167" s="1"/>
      <c r="O167" s="1"/>
      <c r="P167" s="1"/>
      <c r="Q167" s="1"/>
      <c r="R167" s="1"/>
      <c r="S167" s="1"/>
      <c r="T167" s="1"/>
      <c r="U167" s="1"/>
      <c r="V167" s="1"/>
      <c r="W167" s="1"/>
      <c r="X167" s="1"/>
      <c r="Y167" s="1"/>
      <c r="Z167" s="1"/>
      <c r="AA167" s="1"/>
      <c r="AB167" s="1"/>
      <c r="AC167" s="1"/>
      <c r="AD167" s="1"/>
      <c r="AE167" s="1"/>
      <c r="AF167" s="1"/>
      <c r="AG167" s="1"/>
      <c r="AH167" s="1"/>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c r="BO167" s="1"/>
      <c r="BP167" s="1"/>
      <c r="BQ167" s="1"/>
      <c r="BR167" s="1"/>
      <c r="BS167" s="1"/>
      <c r="BT167" s="1"/>
      <c r="BU167" s="1"/>
      <c r="BV167" s="1"/>
      <c r="BW167" s="1"/>
      <c r="BX167" s="1"/>
      <c r="BY167" s="1"/>
      <c r="BZ167" s="1"/>
      <c r="CA167" s="1"/>
      <c r="CB167" s="1"/>
      <c r="CC167" s="1"/>
      <c r="CD167" s="1"/>
      <c r="CE167" s="1"/>
      <c r="CF167" s="1"/>
      <c r="CG167" s="1"/>
      <c r="CH167" s="1"/>
      <c r="CI167" s="1"/>
      <c r="CJ167" s="1"/>
      <c r="CK167" s="1"/>
      <c r="CL167" s="1"/>
      <c r="CM167" s="1"/>
      <c r="CN167" s="1"/>
      <c r="CO167" s="1"/>
      <c r="CP167" s="1"/>
      <c r="CQ167" s="1"/>
      <c r="CR167" s="1"/>
      <c r="CS167" s="1"/>
      <c r="CT167" s="1"/>
      <c r="CU167" s="1"/>
      <c r="CV167" s="1"/>
      <c r="CW167" s="1"/>
      <c r="CX167" s="1"/>
      <c r="CY167" s="1"/>
      <c r="CZ167" s="1"/>
      <c r="DA167" s="1"/>
      <c r="DB167" s="1"/>
      <c r="DC167" s="1"/>
      <c r="DD167" s="1"/>
      <c r="DE167" s="1"/>
      <c r="DF167" s="1"/>
      <c r="DG167" s="1"/>
      <c r="DH167" s="1"/>
      <c r="DI167" s="1"/>
      <c r="DJ167" s="1"/>
      <c r="DK167" s="1"/>
      <c r="DL167" s="1"/>
      <c r="DM167" s="1"/>
      <c r="DN167" s="1"/>
      <c r="DO167" s="1"/>
      <c r="DP167" s="1"/>
      <c r="DQ167" s="1"/>
      <c r="DR167" s="1"/>
      <c r="DS167" s="1"/>
      <c r="DT167" s="1"/>
      <c r="DU167" s="1"/>
      <c r="DV167" s="1"/>
      <c r="DW167" s="1"/>
      <c r="DX167" s="1"/>
      <c r="DY167" s="1"/>
      <c r="DZ167" s="1"/>
      <c r="EA167" s="1"/>
      <c r="EB167" s="1"/>
      <c r="EC167" s="1"/>
      <c r="ED167" s="1"/>
      <c r="EE167" s="1"/>
      <c r="EF167" s="1"/>
    </row>
  </sheetData>
  <mergeCells count="6">
    <mergeCell ref="J9:K9"/>
    <mergeCell ref="B42:K42"/>
    <mergeCell ref="C9:C10"/>
    <mergeCell ref="D9:D10"/>
    <mergeCell ref="H9:I9"/>
    <mergeCell ref="E9:E10"/>
  </mergeCells>
  <conditionalFormatting sqref="K38:K39">
    <cfRule type="cellIs" dxfId="190" priority="2" operator="between">
      <formula>9999</formula>
      <formula>-9999</formula>
    </cfRule>
  </conditionalFormatting>
  <hyperlinks>
    <hyperlink ref="B5" location="Índice!A23" display="Índice" xr:uid="{00000000-0004-0000-1300-000000000000}"/>
  </hyperlinks>
  <printOptions horizontalCentered="1"/>
  <pageMargins left="0.59055118110236227" right="0.43307086614173229" top="0.51181102362204722" bottom="0.51181102362204722" header="0.27559055118110237" footer="0.31496062992125984"/>
  <pageSetup paperSize="9" scale="90" orientation="portrait" r:id="rId1"/>
  <headerFooter scaleWithDoc="0" alignWithMargins="0"/>
  <drawing r:id="rId2"/>
  <extLst>
    <ext xmlns:mx="http://schemas.microsoft.com/office/mac/excel/2008/main" uri="{64002731-A6B0-56B0-2670-7721B7C09600}">
      <mx:PLV Mode="0" OnePage="0" WScale="0"/>
    </ext>
  </extLs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ageSetUpPr fitToPage="1"/>
  </sheetPr>
  <dimension ref="A1:AT113"/>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14" style="6" customWidth="1"/>
    <col min="3" max="8" width="7.85546875" style="6" customWidth="1"/>
    <col min="9" max="44" width="8.85546875" style="1"/>
    <col min="45" max="16384" width="8.85546875" style="5"/>
  </cols>
  <sheetData>
    <row r="1" spans="1:45" s="11" customFormat="1" ht="12.75" x14ac:dyDescent="0.2"/>
    <row r="2" spans="1:45" s="11" customFormat="1" ht="12.75" x14ac:dyDescent="0.2"/>
    <row r="3" spans="1:45" s="11" customFormat="1" ht="12.75" x14ac:dyDescent="0.2"/>
    <row r="4" spans="1:45" s="11" customFormat="1" ht="12.75" x14ac:dyDescent="0.2"/>
    <row r="5" spans="1:45" s="11" customFormat="1" ht="12.75" x14ac:dyDescent="0.2">
      <c r="B5" s="94" t="s">
        <v>134</v>
      </c>
    </row>
    <row r="6" spans="1:45" s="11" customFormat="1" ht="18.75" x14ac:dyDescent="0.3">
      <c r="B6" s="19" t="s">
        <v>1201</v>
      </c>
    </row>
    <row r="7" spans="1:45" s="11" customFormat="1" ht="12.75" x14ac:dyDescent="0.2"/>
    <row r="8" spans="1:45" s="11" customFormat="1" ht="18" customHeight="1" x14ac:dyDescent="0.2">
      <c r="B8" s="168" t="s">
        <v>705</v>
      </c>
      <c r="C8" s="12"/>
      <c r="D8" s="12"/>
      <c r="E8" s="12"/>
      <c r="F8" s="12"/>
    </row>
    <row r="9" spans="1:45" ht="18" customHeight="1" x14ac:dyDescent="0.25">
      <c r="A9" s="11"/>
      <c r="B9" s="18"/>
      <c r="C9" s="141">
        <v>2019</v>
      </c>
      <c r="D9" s="141">
        <v>2020</v>
      </c>
      <c r="E9" s="141">
        <v>2021</v>
      </c>
      <c r="F9" s="141">
        <v>2022</v>
      </c>
      <c r="G9" s="141">
        <v>2023</v>
      </c>
      <c r="H9" s="141">
        <v>2024</v>
      </c>
    </row>
    <row r="10" spans="1:45" ht="13.5" customHeight="1" x14ac:dyDescent="0.25">
      <c r="B10" s="17" t="s">
        <v>296</v>
      </c>
      <c r="C10" s="50">
        <v>65.973484847548008</v>
      </c>
      <c r="D10" s="50">
        <v>64.43957444713682</v>
      </c>
      <c r="E10" s="50">
        <v>63.938560399905256</v>
      </c>
      <c r="F10" s="50">
        <v>56.082453115328768</v>
      </c>
      <c r="G10" s="50">
        <v>60.29989371130192</v>
      </c>
      <c r="H10" s="50">
        <v>64.265068239986206</v>
      </c>
      <c r="AS10" s="1"/>
    </row>
    <row r="11" spans="1:45" ht="13.5" customHeight="1" x14ac:dyDescent="0.25">
      <c r="B11" s="17" t="s">
        <v>1173</v>
      </c>
      <c r="C11" s="50">
        <v>3.0398184932947245</v>
      </c>
      <c r="D11" s="50">
        <v>5.6413980104345125</v>
      </c>
      <c r="E11" s="50">
        <v>7.5474181191295395</v>
      </c>
      <c r="F11" s="50">
        <v>5.2101413359469397</v>
      </c>
      <c r="G11" s="50">
        <v>4.7168012929063297</v>
      </c>
      <c r="H11" s="50">
        <v>3.7360732565642403</v>
      </c>
      <c r="AS11" s="1"/>
    </row>
    <row r="12" spans="1:45" ht="13.5" customHeight="1" x14ac:dyDescent="0.25">
      <c r="B12" s="17" t="s">
        <v>297</v>
      </c>
      <c r="C12" s="50">
        <v>9.335662517399429E-2</v>
      </c>
      <c r="D12" s="50">
        <v>0.14217599383184459</v>
      </c>
      <c r="E12" s="50">
        <v>8.1120960671692971E-2</v>
      </c>
      <c r="F12" s="50">
        <v>0.13488927245278726</v>
      </c>
      <c r="G12" s="50">
        <v>0.10874037206764332</v>
      </c>
      <c r="H12" s="50">
        <v>4.0981999118081758E-2</v>
      </c>
      <c r="AS12" s="1"/>
    </row>
    <row r="13" spans="1:45" ht="13.5" customHeight="1" x14ac:dyDescent="0.25">
      <c r="B13" s="17" t="s">
        <v>888</v>
      </c>
      <c r="C13" s="50">
        <v>11.210047352835973</v>
      </c>
      <c r="D13" s="50">
        <v>13.066961392551907</v>
      </c>
      <c r="E13" s="50">
        <v>12.982694900534067</v>
      </c>
      <c r="F13" s="50">
        <v>18.784965754101986</v>
      </c>
      <c r="G13" s="50">
        <v>17.098829320618254</v>
      </c>
      <c r="H13" s="50">
        <v>15.838152566745137</v>
      </c>
      <c r="AS13" s="1"/>
    </row>
    <row r="14" spans="1:45" ht="13.5" customHeight="1" x14ac:dyDescent="0.25">
      <c r="B14" s="17" t="s">
        <v>298</v>
      </c>
      <c r="C14" s="50">
        <v>0.18888145003264342</v>
      </c>
      <c r="D14" s="50">
        <v>0.36461304458341981</v>
      </c>
      <c r="E14" s="50">
        <v>0.6766361624345687</v>
      </c>
      <c r="F14" s="50">
        <v>0.80757811548066893</v>
      </c>
      <c r="G14" s="50">
        <v>0.62524053089995113</v>
      </c>
      <c r="H14" s="50">
        <v>0.30930275132805796</v>
      </c>
      <c r="AS14" s="1"/>
    </row>
    <row r="15" spans="1:45" ht="13.5" customHeight="1" x14ac:dyDescent="0.25">
      <c r="B15" s="17" t="s">
        <v>290</v>
      </c>
      <c r="C15" s="50">
        <v>17.126635284759047</v>
      </c>
      <c r="D15" s="50">
        <v>13.459871072214641</v>
      </c>
      <c r="E15" s="50">
        <v>13.483993722921243</v>
      </c>
      <c r="F15" s="50">
        <v>17.901095404253567</v>
      </c>
      <c r="G15" s="50">
        <v>15.987397371281482</v>
      </c>
      <c r="H15" s="50">
        <v>10.856723281965474</v>
      </c>
      <c r="AS15" s="1"/>
    </row>
    <row r="16" spans="1:45" ht="13.5" customHeight="1" x14ac:dyDescent="0.25">
      <c r="B16" s="17" t="s">
        <v>1174</v>
      </c>
      <c r="C16" s="50">
        <v>0</v>
      </c>
      <c r="D16" s="50">
        <v>1.0354093476833079</v>
      </c>
      <c r="E16" s="50">
        <v>4.5944461065095366E-2</v>
      </c>
      <c r="F16" s="50">
        <v>0</v>
      </c>
      <c r="G16" s="50">
        <v>0.15339328695726537</v>
      </c>
      <c r="H16" s="50">
        <v>0</v>
      </c>
      <c r="AS16" s="1"/>
    </row>
    <row r="17" spans="2:46" ht="13.5" customHeight="1" x14ac:dyDescent="0.25">
      <c r="B17" s="18" t="s">
        <v>55</v>
      </c>
      <c r="C17" s="51">
        <v>2.3677759463556205</v>
      </c>
      <c r="D17" s="51">
        <v>1.8499966915635386</v>
      </c>
      <c r="E17" s="51">
        <v>1.2436312733385595</v>
      </c>
      <c r="F17" s="51">
        <v>1.0788770024352783</v>
      </c>
      <c r="G17" s="51">
        <v>1.0097041139671479</v>
      </c>
      <c r="H17" s="51">
        <v>4.9536979042927971</v>
      </c>
      <c r="AS17" s="1"/>
    </row>
    <row r="18" spans="2:46" ht="21.75" customHeight="1" x14ac:dyDescent="0.25">
      <c r="B18" s="29" t="s">
        <v>154</v>
      </c>
      <c r="C18" s="17"/>
      <c r="D18" s="17"/>
      <c r="E18" s="17"/>
      <c r="F18" s="17"/>
      <c r="G18" s="17"/>
      <c r="H18" s="17"/>
      <c r="AS18" s="1"/>
    </row>
    <row r="19" spans="2:46" s="1" customFormat="1" x14ac:dyDescent="0.25">
      <c r="B19" s="2"/>
      <c r="C19" s="2"/>
      <c r="D19" s="2"/>
      <c r="E19" s="2"/>
      <c r="F19" s="2"/>
      <c r="G19" s="2"/>
      <c r="H19" s="2"/>
      <c r="AS19" s="5"/>
      <c r="AT19" s="5"/>
    </row>
    <row r="20" spans="2:46" s="1" customFormat="1" x14ac:dyDescent="0.25">
      <c r="B20" s="2"/>
      <c r="C20" s="2"/>
      <c r="D20" s="2"/>
      <c r="E20" s="2"/>
      <c r="F20" s="2"/>
      <c r="G20" s="2"/>
      <c r="H20" s="2"/>
      <c r="AS20" s="5"/>
      <c r="AT20" s="5"/>
    </row>
    <row r="21" spans="2:46" s="1" customFormat="1" x14ac:dyDescent="0.25">
      <c r="B21" s="2"/>
      <c r="C21" s="2"/>
      <c r="D21" s="2"/>
      <c r="E21" s="2"/>
      <c r="F21" s="2"/>
      <c r="G21" s="2"/>
      <c r="H21" s="2"/>
      <c r="AS21" s="5"/>
      <c r="AT21" s="5"/>
    </row>
    <row r="22" spans="2:46" s="1" customFormat="1" x14ac:dyDescent="0.25">
      <c r="B22" s="2"/>
      <c r="AS22" s="5"/>
      <c r="AT22" s="5"/>
    </row>
    <row r="23" spans="2:46" s="1" customFormat="1" x14ac:dyDescent="0.25">
      <c r="B23" s="2"/>
      <c r="C23" s="2"/>
      <c r="D23" s="2"/>
      <c r="E23" s="2"/>
      <c r="F23" s="2"/>
      <c r="G23" s="2"/>
      <c r="H23" s="2"/>
      <c r="AS23" s="5"/>
      <c r="AT23" s="5"/>
    </row>
    <row r="24" spans="2:46" s="1" customFormat="1" x14ac:dyDescent="0.25">
      <c r="B24" s="2"/>
      <c r="C24" s="2"/>
      <c r="D24" s="2"/>
      <c r="E24" s="2"/>
      <c r="F24" s="2"/>
      <c r="G24" s="2"/>
      <c r="H24" s="2"/>
      <c r="AS24" s="5"/>
      <c r="AT24" s="5"/>
    </row>
    <row r="25" spans="2:46" s="1" customFormat="1" x14ac:dyDescent="0.25">
      <c r="B25" s="2"/>
      <c r="C25" s="2"/>
      <c r="D25" s="2"/>
      <c r="E25" s="2"/>
      <c r="F25" s="2"/>
      <c r="G25" s="2"/>
      <c r="H25" s="2"/>
      <c r="AS25" s="5"/>
      <c r="AT25" s="5"/>
    </row>
    <row r="26" spans="2:46" s="1" customFormat="1" x14ac:dyDescent="0.25">
      <c r="B26" s="2"/>
      <c r="C26" s="2"/>
      <c r="D26" s="2"/>
      <c r="E26" s="2"/>
      <c r="F26" s="2"/>
      <c r="G26" s="2"/>
      <c r="H26" s="2"/>
      <c r="AS26" s="5"/>
      <c r="AT26" s="5"/>
    </row>
    <row r="27" spans="2:46" s="1" customFormat="1" x14ac:dyDescent="0.25">
      <c r="B27" s="2"/>
      <c r="C27" s="2"/>
      <c r="D27" s="2"/>
      <c r="E27" s="2"/>
      <c r="F27" s="2"/>
      <c r="G27" s="2"/>
      <c r="H27" s="2"/>
      <c r="AS27" s="5"/>
      <c r="AT27" s="5"/>
    </row>
    <row r="28" spans="2:46" s="1" customFormat="1" x14ac:dyDescent="0.25">
      <c r="B28" s="2"/>
      <c r="C28" s="2"/>
      <c r="D28" s="2"/>
      <c r="E28" s="2"/>
      <c r="F28" s="2"/>
      <c r="G28" s="2"/>
      <c r="H28" s="2"/>
      <c r="AS28" s="5"/>
      <c r="AT28" s="5"/>
    </row>
    <row r="29" spans="2:46" s="1" customFormat="1" x14ac:dyDescent="0.25">
      <c r="B29" s="2"/>
      <c r="C29" s="2"/>
      <c r="D29" s="2"/>
      <c r="E29" s="2"/>
      <c r="F29" s="2"/>
      <c r="G29" s="2"/>
      <c r="H29" s="2"/>
      <c r="AS29" s="5"/>
      <c r="AT29" s="5"/>
    </row>
    <row r="30" spans="2:46" s="1" customFormat="1" x14ac:dyDescent="0.25">
      <c r="B30" s="2"/>
      <c r="C30" s="2"/>
      <c r="D30" s="2"/>
      <c r="E30" s="2"/>
      <c r="F30" s="2"/>
      <c r="G30" s="2"/>
      <c r="H30" s="2"/>
      <c r="AS30" s="5"/>
      <c r="AT30" s="5"/>
    </row>
    <row r="31" spans="2:46" s="1" customFormat="1" x14ac:dyDescent="0.25">
      <c r="B31" s="2"/>
      <c r="C31" s="2"/>
      <c r="D31" s="2"/>
      <c r="E31" s="2"/>
      <c r="F31" s="2"/>
      <c r="G31" s="2"/>
      <c r="H31" s="2"/>
      <c r="AS31" s="5"/>
      <c r="AT31" s="5"/>
    </row>
    <row r="32" spans="2:46" s="1" customFormat="1" x14ac:dyDescent="0.25">
      <c r="B32" s="2"/>
      <c r="C32" s="2"/>
      <c r="D32" s="2"/>
      <c r="E32" s="2"/>
      <c r="F32" s="2"/>
      <c r="G32" s="2"/>
      <c r="H32" s="2"/>
      <c r="AS32" s="5"/>
      <c r="AT32" s="5"/>
    </row>
    <row r="33" spans="2:46" s="1" customFormat="1" x14ac:dyDescent="0.25">
      <c r="B33" s="2"/>
      <c r="C33" s="2"/>
      <c r="D33" s="2"/>
      <c r="E33" s="2"/>
      <c r="F33" s="2"/>
      <c r="G33" s="2"/>
      <c r="H33" s="2"/>
      <c r="AS33" s="5"/>
      <c r="AT33" s="5"/>
    </row>
    <row r="34" spans="2:46" s="1" customFormat="1" x14ac:dyDescent="0.25">
      <c r="B34" s="2"/>
      <c r="C34" s="2"/>
      <c r="D34" s="2"/>
      <c r="E34" s="2"/>
      <c r="F34" s="2"/>
      <c r="G34" s="2"/>
      <c r="H34" s="2"/>
      <c r="AS34" s="5"/>
      <c r="AT34" s="5"/>
    </row>
    <row r="35" spans="2:46" s="1" customFormat="1" x14ac:dyDescent="0.25">
      <c r="B35" s="2"/>
      <c r="C35" s="2"/>
      <c r="D35" s="2"/>
      <c r="E35" s="2"/>
      <c r="F35" s="2"/>
      <c r="G35" s="2"/>
      <c r="H35" s="2"/>
      <c r="AS35" s="5"/>
      <c r="AT35" s="5"/>
    </row>
    <row r="36" spans="2:46" s="1" customFormat="1" x14ac:dyDescent="0.25">
      <c r="B36" s="2"/>
      <c r="C36" s="2"/>
      <c r="D36" s="2"/>
      <c r="E36" s="2"/>
      <c r="F36" s="2"/>
      <c r="G36" s="2"/>
      <c r="H36" s="2"/>
      <c r="AS36" s="5"/>
      <c r="AT36" s="5"/>
    </row>
    <row r="37" spans="2:46" s="1" customFormat="1" x14ac:dyDescent="0.25">
      <c r="B37" s="2"/>
      <c r="C37" s="2"/>
      <c r="D37" s="2"/>
      <c r="E37" s="2"/>
      <c r="F37" s="2"/>
      <c r="G37" s="2"/>
      <c r="H37" s="2"/>
      <c r="AS37" s="5"/>
      <c r="AT37" s="5"/>
    </row>
    <row r="38" spans="2:46" s="1" customFormat="1" x14ac:dyDescent="0.25">
      <c r="B38" s="2"/>
      <c r="C38" s="2"/>
      <c r="D38" s="2"/>
      <c r="E38" s="2"/>
      <c r="F38" s="2"/>
      <c r="G38" s="2"/>
      <c r="H38" s="2"/>
      <c r="AS38" s="5"/>
      <c r="AT38" s="5"/>
    </row>
    <row r="39" spans="2:46" s="1" customFormat="1" x14ac:dyDescent="0.25">
      <c r="B39" s="2"/>
      <c r="C39" s="2"/>
      <c r="D39" s="2"/>
      <c r="E39" s="2"/>
      <c r="F39" s="2"/>
      <c r="G39" s="2"/>
      <c r="H39" s="2"/>
      <c r="AS39" s="5"/>
      <c r="AT39" s="5"/>
    </row>
    <row r="40" spans="2:46" s="1" customFormat="1" x14ac:dyDescent="0.25">
      <c r="B40" s="2"/>
      <c r="C40" s="2"/>
      <c r="D40" s="2"/>
      <c r="E40" s="2"/>
      <c r="F40" s="2"/>
      <c r="G40" s="2"/>
      <c r="H40" s="2"/>
      <c r="AS40" s="5"/>
      <c r="AT40" s="5"/>
    </row>
    <row r="41" spans="2:46" s="1" customFormat="1" x14ac:dyDescent="0.25">
      <c r="B41" s="2"/>
      <c r="C41" s="2"/>
      <c r="D41" s="2"/>
      <c r="E41" s="2"/>
      <c r="F41" s="2"/>
      <c r="G41" s="2"/>
      <c r="H41" s="2"/>
      <c r="AS41" s="5"/>
      <c r="AT41" s="5"/>
    </row>
    <row r="42" spans="2:46" s="1" customFormat="1" x14ac:dyDescent="0.25">
      <c r="B42" s="2"/>
      <c r="C42" s="2"/>
      <c r="D42" s="2"/>
      <c r="E42" s="2"/>
      <c r="F42" s="2"/>
      <c r="G42" s="2"/>
      <c r="H42" s="2"/>
      <c r="AS42" s="5"/>
      <c r="AT42" s="5"/>
    </row>
    <row r="43" spans="2:46" s="1" customFormat="1" x14ac:dyDescent="0.25">
      <c r="B43" s="2"/>
      <c r="C43" s="2"/>
      <c r="D43" s="2"/>
      <c r="E43" s="2"/>
      <c r="F43" s="2"/>
      <c r="G43" s="2"/>
      <c r="H43" s="2"/>
      <c r="AS43" s="5"/>
      <c r="AT43" s="5"/>
    </row>
    <row r="44" spans="2:46" s="1" customFormat="1" x14ac:dyDescent="0.25">
      <c r="B44" s="2"/>
      <c r="C44" s="2"/>
      <c r="D44" s="2"/>
      <c r="E44" s="2"/>
      <c r="F44" s="2"/>
      <c r="G44" s="2"/>
      <c r="H44" s="2"/>
      <c r="AS44" s="5"/>
      <c r="AT44" s="5"/>
    </row>
    <row r="45" spans="2:46" s="1" customFormat="1" x14ac:dyDescent="0.25">
      <c r="B45" s="2"/>
      <c r="C45" s="2"/>
      <c r="D45" s="2"/>
      <c r="E45" s="2"/>
      <c r="F45" s="2"/>
      <c r="G45" s="2"/>
      <c r="H45" s="2"/>
      <c r="AS45" s="5"/>
      <c r="AT45" s="5"/>
    </row>
    <row r="46" spans="2:46" s="1" customFormat="1" x14ac:dyDescent="0.25">
      <c r="B46" s="2"/>
      <c r="C46" s="2"/>
      <c r="D46" s="2"/>
      <c r="E46" s="2"/>
      <c r="F46" s="2"/>
      <c r="G46" s="2"/>
      <c r="H46" s="2"/>
      <c r="AS46" s="5"/>
      <c r="AT46" s="5"/>
    </row>
    <row r="47" spans="2:46" s="1" customFormat="1" x14ac:dyDescent="0.25">
      <c r="B47" s="2"/>
      <c r="C47" s="2"/>
      <c r="D47" s="2"/>
      <c r="E47" s="2"/>
      <c r="F47" s="2"/>
      <c r="G47" s="2"/>
      <c r="H47" s="2"/>
      <c r="AS47" s="5"/>
      <c r="AT47" s="5"/>
    </row>
    <row r="48" spans="2:46" s="1" customFormat="1" x14ac:dyDescent="0.25">
      <c r="B48" s="2"/>
      <c r="C48" s="2"/>
      <c r="D48" s="2"/>
      <c r="E48" s="2"/>
      <c r="F48" s="2"/>
      <c r="G48" s="2"/>
      <c r="H48" s="2"/>
      <c r="AS48" s="5"/>
      <c r="AT48" s="5"/>
    </row>
    <row r="49" spans="2:46" s="1" customFormat="1" x14ac:dyDescent="0.25">
      <c r="B49" s="2"/>
      <c r="C49" s="2"/>
      <c r="D49" s="2"/>
      <c r="E49" s="2"/>
      <c r="F49" s="2"/>
      <c r="G49" s="2"/>
      <c r="H49" s="2"/>
      <c r="AS49" s="5"/>
      <c r="AT49" s="5"/>
    </row>
    <row r="50" spans="2:46" s="1" customFormat="1" x14ac:dyDescent="0.25">
      <c r="B50" s="2"/>
      <c r="C50" s="2"/>
      <c r="D50" s="2"/>
      <c r="E50" s="2"/>
      <c r="F50" s="2"/>
      <c r="G50" s="2"/>
      <c r="H50" s="2"/>
      <c r="AS50" s="5"/>
      <c r="AT50" s="5"/>
    </row>
    <row r="51" spans="2:46" s="1" customFormat="1" x14ac:dyDescent="0.25">
      <c r="B51" s="2"/>
      <c r="C51" s="2"/>
      <c r="D51" s="2"/>
      <c r="E51" s="2"/>
      <c r="F51" s="2"/>
      <c r="G51" s="2"/>
      <c r="H51" s="2"/>
      <c r="AS51" s="5"/>
      <c r="AT51" s="5"/>
    </row>
    <row r="52" spans="2:46" s="1" customFormat="1" x14ac:dyDescent="0.25">
      <c r="B52" s="2"/>
      <c r="C52" s="2"/>
      <c r="D52" s="2"/>
      <c r="E52" s="2"/>
      <c r="F52" s="2"/>
      <c r="G52" s="2"/>
      <c r="H52" s="2"/>
      <c r="AS52" s="5"/>
      <c r="AT52" s="5"/>
    </row>
    <row r="53" spans="2:46" s="1" customFormat="1" x14ac:dyDescent="0.25">
      <c r="B53" s="2"/>
      <c r="C53" s="2"/>
      <c r="D53" s="2"/>
      <c r="E53" s="2"/>
      <c r="F53" s="2"/>
      <c r="G53" s="2"/>
      <c r="H53" s="2"/>
      <c r="AS53" s="5"/>
      <c r="AT53" s="5"/>
    </row>
    <row r="54" spans="2:46" s="1" customFormat="1" x14ac:dyDescent="0.25">
      <c r="B54" s="2"/>
      <c r="C54" s="2"/>
      <c r="D54" s="2"/>
      <c r="E54" s="2"/>
      <c r="F54" s="2"/>
      <c r="G54" s="2"/>
      <c r="H54" s="2"/>
      <c r="AS54" s="5"/>
      <c r="AT54" s="5"/>
    </row>
    <row r="55" spans="2:46" s="1" customFormat="1" x14ac:dyDescent="0.25">
      <c r="B55" s="2"/>
      <c r="C55" s="2"/>
      <c r="D55" s="2"/>
      <c r="E55" s="2"/>
      <c r="F55" s="2"/>
      <c r="G55" s="2"/>
      <c r="H55" s="2"/>
      <c r="AS55" s="5"/>
      <c r="AT55" s="5"/>
    </row>
    <row r="56" spans="2:46" s="1" customFormat="1" x14ac:dyDescent="0.25">
      <c r="B56" s="2"/>
      <c r="C56" s="2"/>
      <c r="D56" s="2"/>
      <c r="E56" s="2"/>
      <c r="F56" s="2"/>
      <c r="G56" s="2"/>
      <c r="H56" s="2"/>
      <c r="AS56" s="5"/>
      <c r="AT56" s="5"/>
    </row>
    <row r="57" spans="2:46" s="1" customFormat="1" x14ac:dyDescent="0.25">
      <c r="B57" s="2"/>
      <c r="C57" s="2"/>
      <c r="D57" s="2"/>
      <c r="E57" s="2"/>
      <c r="F57" s="2"/>
      <c r="G57" s="2"/>
      <c r="H57" s="2"/>
      <c r="AS57" s="5"/>
      <c r="AT57" s="5"/>
    </row>
    <row r="58" spans="2:46" s="1" customFormat="1" x14ac:dyDescent="0.25">
      <c r="B58" s="2"/>
      <c r="C58" s="2"/>
      <c r="D58" s="2"/>
      <c r="E58" s="2"/>
      <c r="F58" s="2"/>
      <c r="G58" s="2"/>
      <c r="H58" s="2"/>
      <c r="AS58" s="5"/>
      <c r="AT58" s="5"/>
    </row>
    <row r="59" spans="2:46" s="1" customFormat="1" x14ac:dyDescent="0.25">
      <c r="B59" s="2"/>
      <c r="C59" s="2"/>
      <c r="D59" s="2"/>
      <c r="E59" s="2"/>
      <c r="F59" s="2"/>
      <c r="G59" s="2"/>
      <c r="H59" s="2"/>
      <c r="AS59" s="5"/>
      <c r="AT59" s="5"/>
    </row>
    <row r="60" spans="2:46" s="1" customFormat="1" x14ac:dyDescent="0.25">
      <c r="B60" s="2"/>
      <c r="C60" s="2"/>
      <c r="D60" s="2"/>
      <c r="E60" s="2"/>
      <c r="F60" s="2"/>
      <c r="G60" s="2"/>
      <c r="H60" s="2"/>
      <c r="AS60" s="5"/>
      <c r="AT60" s="5"/>
    </row>
    <row r="61" spans="2:46" s="1" customFormat="1" x14ac:dyDescent="0.25">
      <c r="B61" s="2"/>
      <c r="C61" s="2"/>
      <c r="D61" s="2"/>
      <c r="E61" s="2"/>
      <c r="F61" s="2"/>
      <c r="G61" s="2"/>
      <c r="H61" s="2"/>
      <c r="AS61" s="5"/>
      <c r="AT61" s="5"/>
    </row>
    <row r="62" spans="2:46" s="1" customFormat="1" x14ac:dyDescent="0.25">
      <c r="B62" s="2"/>
      <c r="C62" s="2"/>
      <c r="D62" s="2"/>
      <c r="E62" s="2"/>
      <c r="F62" s="2"/>
      <c r="G62" s="2"/>
      <c r="H62" s="2"/>
      <c r="AS62" s="5"/>
      <c r="AT62" s="5"/>
    </row>
    <row r="63" spans="2:46" s="1" customFormat="1" x14ac:dyDescent="0.25">
      <c r="B63" s="2"/>
      <c r="C63" s="2"/>
      <c r="D63" s="2"/>
      <c r="E63" s="2"/>
      <c r="F63" s="2"/>
      <c r="G63" s="2"/>
      <c r="H63" s="2"/>
      <c r="AS63" s="5"/>
      <c r="AT63" s="5"/>
    </row>
    <row r="64" spans="2:46" s="1" customFormat="1" x14ac:dyDescent="0.25">
      <c r="B64" s="2"/>
      <c r="C64" s="2"/>
      <c r="D64" s="2"/>
      <c r="E64" s="2"/>
      <c r="F64" s="2"/>
      <c r="G64" s="2"/>
      <c r="H64" s="2"/>
      <c r="AS64" s="5"/>
      <c r="AT64" s="5"/>
    </row>
    <row r="65" spans="2:46" s="1" customFormat="1" x14ac:dyDescent="0.25">
      <c r="B65" s="2"/>
      <c r="C65" s="2"/>
      <c r="D65" s="2"/>
      <c r="E65" s="2"/>
      <c r="F65" s="2"/>
      <c r="G65" s="2"/>
      <c r="H65" s="2"/>
      <c r="AS65" s="5"/>
      <c r="AT65" s="5"/>
    </row>
    <row r="66" spans="2:46" s="1" customFormat="1" x14ac:dyDescent="0.25">
      <c r="B66" s="2"/>
      <c r="C66" s="2"/>
      <c r="D66" s="2"/>
      <c r="E66" s="2"/>
      <c r="F66" s="2"/>
      <c r="G66" s="2"/>
      <c r="H66" s="2"/>
      <c r="AS66" s="5"/>
      <c r="AT66" s="5"/>
    </row>
    <row r="67" spans="2:46" s="1" customFormat="1" x14ac:dyDescent="0.25">
      <c r="B67" s="2"/>
      <c r="C67" s="2"/>
      <c r="D67" s="2"/>
      <c r="E67" s="2"/>
      <c r="F67" s="2"/>
      <c r="G67" s="2"/>
      <c r="H67" s="2"/>
      <c r="AS67" s="5"/>
      <c r="AT67" s="5"/>
    </row>
    <row r="68" spans="2:46" s="1" customFormat="1" x14ac:dyDescent="0.25">
      <c r="B68" s="2"/>
      <c r="C68" s="2"/>
      <c r="D68" s="2"/>
      <c r="E68" s="2"/>
      <c r="F68" s="2"/>
      <c r="G68" s="2"/>
      <c r="H68" s="2"/>
      <c r="AS68" s="5"/>
      <c r="AT68" s="5"/>
    </row>
    <row r="69" spans="2:46" s="1" customFormat="1" x14ac:dyDescent="0.25">
      <c r="B69" s="2"/>
      <c r="C69" s="2"/>
      <c r="D69" s="2"/>
      <c r="E69" s="2"/>
      <c r="F69" s="2"/>
      <c r="G69" s="2"/>
      <c r="H69" s="2"/>
      <c r="AS69" s="5"/>
      <c r="AT69" s="5"/>
    </row>
    <row r="70" spans="2:46" s="1" customFormat="1" x14ac:dyDescent="0.25">
      <c r="B70" s="2"/>
      <c r="C70" s="2"/>
      <c r="D70" s="2"/>
      <c r="E70" s="2"/>
      <c r="F70" s="2"/>
      <c r="G70" s="2"/>
      <c r="H70" s="2"/>
      <c r="AS70" s="5"/>
      <c r="AT70" s="5"/>
    </row>
    <row r="71" spans="2:46" s="1" customFormat="1" x14ac:dyDescent="0.25">
      <c r="B71" s="2"/>
      <c r="C71" s="2"/>
      <c r="D71" s="2"/>
      <c r="E71" s="2"/>
      <c r="F71" s="2"/>
      <c r="G71" s="2"/>
      <c r="H71" s="2"/>
      <c r="AS71" s="5"/>
      <c r="AT71" s="5"/>
    </row>
    <row r="72" spans="2:46" s="1" customFormat="1" x14ac:dyDescent="0.25">
      <c r="B72" s="2"/>
      <c r="C72" s="2"/>
      <c r="D72" s="2"/>
      <c r="E72" s="2"/>
      <c r="F72" s="2"/>
      <c r="G72" s="2"/>
      <c r="H72" s="2"/>
      <c r="AS72" s="5"/>
      <c r="AT72" s="5"/>
    </row>
    <row r="73" spans="2:46" s="1" customFormat="1" x14ac:dyDescent="0.25">
      <c r="B73" s="2"/>
      <c r="C73" s="2"/>
      <c r="D73" s="2"/>
      <c r="E73" s="2"/>
      <c r="F73" s="2"/>
      <c r="G73" s="2"/>
      <c r="H73" s="2"/>
      <c r="AS73" s="5"/>
      <c r="AT73" s="5"/>
    </row>
    <row r="74" spans="2:46" s="1" customFormat="1" x14ac:dyDescent="0.25">
      <c r="B74" s="2"/>
      <c r="C74" s="2"/>
      <c r="D74" s="2"/>
      <c r="E74" s="2"/>
      <c r="F74" s="2"/>
      <c r="G74" s="2"/>
      <c r="H74" s="2"/>
      <c r="AS74" s="5"/>
      <c r="AT74" s="5"/>
    </row>
    <row r="75" spans="2:46" s="1" customFormat="1" x14ac:dyDescent="0.25">
      <c r="B75" s="2"/>
      <c r="C75" s="2"/>
      <c r="D75" s="2"/>
      <c r="E75" s="2"/>
      <c r="F75" s="2"/>
      <c r="G75" s="2"/>
      <c r="H75" s="2"/>
      <c r="AS75" s="5"/>
      <c r="AT75" s="5"/>
    </row>
    <row r="76" spans="2:46" s="1" customFormat="1" x14ac:dyDescent="0.25">
      <c r="B76" s="2"/>
      <c r="C76" s="2"/>
      <c r="D76" s="2"/>
      <c r="E76" s="2"/>
      <c r="F76" s="2"/>
      <c r="G76" s="2"/>
      <c r="H76" s="2"/>
      <c r="AS76" s="5"/>
      <c r="AT76" s="5"/>
    </row>
    <row r="77" spans="2:46" s="1" customFormat="1" x14ac:dyDescent="0.25">
      <c r="B77" s="2"/>
      <c r="C77" s="2"/>
      <c r="D77" s="2"/>
      <c r="E77" s="2"/>
      <c r="F77" s="2"/>
      <c r="G77" s="2"/>
      <c r="H77" s="2"/>
      <c r="AS77" s="5"/>
      <c r="AT77" s="5"/>
    </row>
    <row r="78" spans="2:46" s="1" customFormat="1" x14ac:dyDescent="0.25">
      <c r="B78" s="2"/>
      <c r="C78" s="2"/>
      <c r="D78" s="2"/>
      <c r="E78" s="2"/>
      <c r="F78" s="2"/>
      <c r="G78" s="2"/>
      <c r="H78" s="2"/>
      <c r="AS78" s="5"/>
      <c r="AT78" s="5"/>
    </row>
    <row r="79" spans="2:46" s="1" customFormat="1" x14ac:dyDescent="0.25">
      <c r="B79" s="2"/>
      <c r="C79" s="2"/>
      <c r="D79" s="2"/>
      <c r="E79" s="2"/>
      <c r="F79" s="2"/>
      <c r="G79" s="2"/>
      <c r="H79" s="2"/>
      <c r="AS79" s="5"/>
      <c r="AT79" s="5"/>
    </row>
    <row r="80" spans="2:46" s="1" customFormat="1" x14ac:dyDescent="0.25">
      <c r="B80" s="2"/>
      <c r="C80" s="2"/>
      <c r="D80" s="2"/>
      <c r="E80" s="2"/>
      <c r="F80" s="2"/>
      <c r="G80" s="2"/>
      <c r="H80" s="2"/>
      <c r="AS80" s="5"/>
      <c r="AT80" s="5"/>
    </row>
    <row r="81" spans="2:46" s="1" customFormat="1" x14ac:dyDescent="0.25">
      <c r="B81" s="2"/>
      <c r="C81" s="2"/>
      <c r="D81" s="2"/>
      <c r="E81" s="2"/>
      <c r="F81" s="2"/>
      <c r="G81" s="2"/>
      <c r="H81" s="2"/>
      <c r="AS81" s="5"/>
      <c r="AT81" s="5"/>
    </row>
    <row r="82" spans="2:46" s="1" customFormat="1" x14ac:dyDescent="0.25">
      <c r="B82" s="2"/>
      <c r="C82" s="2"/>
      <c r="D82" s="2"/>
      <c r="E82" s="2"/>
      <c r="F82" s="2"/>
      <c r="G82" s="2"/>
      <c r="H82" s="2"/>
      <c r="AS82" s="5"/>
      <c r="AT82" s="5"/>
    </row>
    <row r="83" spans="2:46" s="1" customFormat="1" x14ac:dyDescent="0.25">
      <c r="B83" s="2"/>
      <c r="C83" s="2"/>
      <c r="D83" s="2"/>
      <c r="E83" s="2"/>
      <c r="F83" s="2"/>
      <c r="G83" s="2"/>
      <c r="H83" s="2"/>
      <c r="AS83" s="5"/>
      <c r="AT83" s="5"/>
    </row>
    <row r="84" spans="2:46" s="1" customFormat="1" x14ac:dyDescent="0.25">
      <c r="B84" s="2"/>
      <c r="C84" s="2"/>
      <c r="D84" s="2"/>
      <c r="E84" s="2"/>
      <c r="F84" s="2"/>
      <c r="G84" s="2"/>
      <c r="H84" s="2"/>
      <c r="AS84" s="5"/>
      <c r="AT84" s="5"/>
    </row>
    <row r="85" spans="2:46" s="1" customFormat="1" x14ac:dyDescent="0.25">
      <c r="B85" s="2"/>
      <c r="C85" s="2"/>
      <c r="D85" s="2"/>
      <c r="E85" s="2"/>
      <c r="F85" s="2"/>
      <c r="G85" s="2"/>
      <c r="H85" s="2"/>
      <c r="AS85" s="5"/>
      <c r="AT85" s="5"/>
    </row>
    <row r="86" spans="2:46" s="1" customFormat="1" x14ac:dyDescent="0.25">
      <c r="B86" s="2"/>
      <c r="C86" s="2"/>
      <c r="D86" s="2"/>
      <c r="E86" s="2"/>
      <c r="F86" s="2"/>
      <c r="G86" s="2"/>
      <c r="H86" s="2"/>
      <c r="AS86" s="5"/>
      <c r="AT86" s="5"/>
    </row>
    <row r="87" spans="2:46" s="1" customFormat="1" x14ac:dyDescent="0.25">
      <c r="B87" s="2"/>
      <c r="C87" s="2"/>
      <c r="D87" s="2"/>
      <c r="E87" s="2"/>
      <c r="F87" s="2"/>
      <c r="G87" s="2"/>
      <c r="H87" s="2"/>
      <c r="AS87" s="5"/>
      <c r="AT87" s="5"/>
    </row>
    <row r="88" spans="2:46" s="1" customFormat="1" x14ac:dyDescent="0.25">
      <c r="B88" s="2"/>
      <c r="C88" s="2"/>
      <c r="D88" s="2"/>
      <c r="E88" s="2"/>
      <c r="F88" s="2"/>
      <c r="G88" s="2"/>
      <c r="H88" s="2"/>
      <c r="AS88" s="5"/>
      <c r="AT88" s="5"/>
    </row>
    <row r="89" spans="2:46" s="1" customFormat="1" x14ac:dyDescent="0.25">
      <c r="B89" s="2"/>
      <c r="C89" s="2"/>
      <c r="D89" s="2"/>
      <c r="E89" s="2"/>
      <c r="F89" s="2"/>
      <c r="G89" s="2"/>
      <c r="H89" s="2"/>
      <c r="AS89" s="5"/>
      <c r="AT89" s="5"/>
    </row>
    <row r="90" spans="2:46" s="1" customFormat="1" x14ac:dyDescent="0.25">
      <c r="B90" s="2"/>
      <c r="C90" s="2"/>
      <c r="D90" s="2"/>
      <c r="E90" s="2"/>
      <c r="F90" s="2"/>
      <c r="G90" s="2"/>
      <c r="H90" s="2"/>
      <c r="AS90" s="5"/>
      <c r="AT90" s="5"/>
    </row>
    <row r="91" spans="2:46" s="1" customFormat="1" x14ac:dyDescent="0.25">
      <c r="B91" s="2"/>
      <c r="C91" s="2"/>
      <c r="D91" s="2"/>
      <c r="E91" s="2"/>
      <c r="F91" s="2"/>
      <c r="G91" s="2"/>
      <c r="H91" s="2"/>
      <c r="AS91" s="5"/>
      <c r="AT91" s="5"/>
    </row>
    <row r="92" spans="2:46" s="1" customFormat="1" x14ac:dyDescent="0.25">
      <c r="B92" s="2"/>
      <c r="C92" s="2"/>
      <c r="D92" s="2"/>
      <c r="E92" s="2"/>
      <c r="F92" s="2"/>
      <c r="G92" s="2"/>
      <c r="H92" s="2"/>
      <c r="AS92" s="5"/>
      <c r="AT92" s="5"/>
    </row>
    <row r="93" spans="2:46" s="1" customFormat="1" x14ac:dyDescent="0.25">
      <c r="B93" s="2"/>
      <c r="C93" s="2"/>
      <c r="D93" s="2"/>
      <c r="E93" s="2"/>
      <c r="F93" s="2"/>
      <c r="G93" s="2"/>
      <c r="H93" s="2"/>
      <c r="AS93" s="5"/>
      <c r="AT93" s="5"/>
    </row>
    <row r="94" spans="2:46" s="1" customFormat="1" x14ac:dyDescent="0.25">
      <c r="B94" s="2"/>
      <c r="C94" s="2"/>
      <c r="D94" s="2"/>
      <c r="E94" s="2"/>
      <c r="F94" s="2"/>
      <c r="G94" s="2"/>
      <c r="H94" s="2"/>
      <c r="AS94" s="5"/>
      <c r="AT94" s="5"/>
    </row>
    <row r="95" spans="2:46" s="1" customFormat="1" x14ac:dyDescent="0.25">
      <c r="B95" s="2"/>
      <c r="C95" s="2"/>
      <c r="D95" s="2"/>
      <c r="E95" s="2"/>
      <c r="F95" s="2"/>
      <c r="G95" s="2"/>
      <c r="H95" s="2"/>
      <c r="AS95" s="5"/>
      <c r="AT95" s="5"/>
    </row>
    <row r="96" spans="2:46" s="1" customFormat="1" x14ac:dyDescent="0.25">
      <c r="B96" s="2"/>
      <c r="C96" s="2"/>
      <c r="D96" s="2"/>
      <c r="E96" s="2"/>
      <c r="F96" s="2"/>
      <c r="G96" s="2"/>
      <c r="H96" s="2"/>
      <c r="AS96" s="5"/>
      <c r="AT96" s="5"/>
    </row>
    <row r="97" spans="2:46" s="1" customFormat="1" x14ac:dyDescent="0.25">
      <c r="B97" s="2"/>
      <c r="C97" s="2"/>
      <c r="D97" s="2"/>
      <c r="E97" s="2"/>
      <c r="F97" s="2"/>
      <c r="G97" s="2"/>
      <c r="H97" s="2"/>
      <c r="AS97" s="5"/>
      <c r="AT97" s="5"/>
    </row>
    <row r="98" spans="2:46" s="1" customFormat="1" x14ac:dyDescent="0.25">
      <c r="B98" s="2"/>
      <c r="C98" s="2"/>
      <c r="D98" s="2"/>
      <c r="E98" s="2"/>
      <c r="F98" s="2"/>
      <c r="G98" s="2"/>
      <c r="H98" s="2"/>
      <c r="AS98" s="5"/>
      <c r="AT98" s="5"/>
    </row>
    <row r="99" spans="2:46" s="1" customFormat="1" x14ac:dyDescent="0.25">
      <c r="B99" s="2"/>
      <c r="C99" s="2"/>
      <c r="D99" s="2"/>
      <c r="E99" s="2"/>
      <c r="F99" s="2"/>
      <c r="G99" s="2"/>
      <c r="H99" s="2"/>
      <c r="AS99" s="5"/>
      <c r="AT99" s="5"/>
    </row>
    <row r="100" spans="2:46" s="1" customFormat="1" x14ac:dyDescent="0.25">
      <c r="B100" s="2"/>
      <c r="C100" s="2"/>
      <c r="D100" s="2"/>
      <c r="E100" s="2"/>
      <c r="F100" s="2"/>
      <c r="G100" s="2"/>
      <c r="H100" s="2"/>
      <c r="AS100" s="5"/>
      <c r="AT100" s="5"/>
    </row>
    <row r="101" spans="2:46" s="1" customFormat="1" x14ac:dyDescent="0.25">
      <c r="B101" s="2"/>
      <c r="C101" s="2"/>
      <c r="D101" s="2"/>
      <c r="E101" s="2"/>
      <c r="F101" s="2"/>
      <c r="G101" s="2"/>
      <c r="H101" s="2"/>
      <c r="AS101" s="5"/>
      <c r="AT101" s="5"/>
    </row>
    <row r="102" spans="2:46" s="1" customFormat="1" x14ac:dyDescent="0.25">
      <c r="B102" s="2"/>
      <c r="C102" s="2"/>
      <c r="D102" s="2"/>
      <c r="E102" s="2"/>
      <c r="F102" s="2"/>
      <c r="G102" s="2"/>
      <c r="H102" s="2"/>
      <c r="AS102" s="5"/>
      <c r="AT102" s="5"/>
    </row>
    <row r="103" spans="2:46" s="1" customFormat="1" x14ac:dyDescent="0.25">
      <c r="B103" s="2"/>
      <c r="C103" s="2"/>
      <c r="D103" s="2"/>
      <c r="E103" s="2"/>
      <c r="F103" s="2"/>
      <c r="G103" s="2"/>
      <c r="H103" s="2"/>
      <c r="AS103" s="5"/>
      <c r="AT103" s="5"/>
    </row>
    <row r="104" spans="2:46" s="1" customFormat="1" x14ac:dyDescent="0.25">
      <c r="B104" s="2"/>
      <c r="C104" s="2"/>
      <c r="D104" s="2"/>
      <c r="E104" s="2"/>
      <c r="F104" s="2"/>
      <c r="G104" s="2"/>
      <c r="H104" s="2"/>
      <c r="AS104" s="5"/>
      <c r="AT104" s="5"/>
    </row>
    <row r="105" spans="2:46" s="1" customFormat="1" x14ac:dyDescent="0.25">
      <c r="B105" s="2"/>
      <c r="C105" s="2"/>
      <c r="D105" s="2"/>
      <c r="E105" s="2"/>
      <c r="F105" s="2"/>
      <c r="G105" s="2"/>
      <c r="H105" s="2"/>
      <c r="AS105" s="5"/>
      <c r="AT105" s="5"/>
    </row>
    <row r="106" spans="2:46" s="1" customFormat="1" x14ac:dyDescent="0.25">
      <c r="B106" s="2"/>
      <c r="C106" s="2"/>
      <c r="D106" s="2"/>
      <c r="E106" s="2"/>
      <c r="F106" s="2"/>
      <c r="G106" s="2"/>
      <c r="H106" s="2"/>
      <c r="AS106" s="5"/>
      <c r="AT106" s="5"/>
    </row>
    <row r="107" spans="2:46" s="1" customFormat="1" x14ac:dyDescent="0.25">
      <c r="B107" s="2"/>
      <c r="C107" s="2"/>
      <c r="D107" s="2"/>
      <c r="E107" s="2"/>
      <c r="F107" s="2"/>
      <c r="G107" s="2"/>
      <c r="H107" s="2"/>
      <c r="AS107" s="5"/>
      <c r="AT107" s="5"/>
    </row>
    <row r="108" spans="2:46" s="1" customFormat="1" x14ac:dyDescent="0.25">
      <c r="B108" s="2"/>
      <c r="C108" s="2"/>
      <c r="D108" s="2"/>
      <c r="E108" s="2"/>
      <c r="F108" s="2"/>
      <c r="G108" s="2"/>
      <c r="H108" s="2"/>
      <c r="AS108" s="5"/>
      <c r="AT108" s="5"/>
    </row>
    <row r="109" spans="2:46" s="1" customFormat="1" x14ac:dyDescent="0.25">
      <c r="B109" s="2"/>
      <c r="C109" s="2"/>
      <c r="D109" s="2"/>
      <c r="E109" s="2"/>
      <c r="F109" s="2"/>
      <c r="G109" s="2"/>
      <c r="H109" s="2"/>
      <c r="AS109" s="5"/>
      <c r="AT109" s="5"/>
    </row>
    <row r="110" spans="2:46" s="1" customFormat="1" x14ac:dyDescent="0.25">
      <c r="B110" s="2"/>
      <c r="C110" s="2"/>
      <c r="D110" s="2"/>
      <c r="E110" s="2"/>
      <c r="F110" s="2"/>
      <c r="G110" s="2"/>
      <c r="H110" s="2"/>
      <c r="AS110" s="5"/>
      <c r="AT110" s="5"/>
    </row>
    <row r="111" spans="2:46" s="1" customFormat="1" x14ac:dyDescent="0.25">
      <c r="B111" s="2"/>
      <c r="C111" s="2"/>
      <c r="D111" s="2"/>
      <c r="E111" s="2"/>
      <c r="F111" s="2"/>
      <c r="G111" s="2"/>
      <c r="H111" s="2"/>
      <c r="AS111" s="5"/>
      <c r="AT111" s="5"/>
    </row>
    <row r="112" spans="2:46" s="1" customFormat="1" x14ac:dyDescent="0.25">
      <c r="B112" s="2"/>
      <c r="C112" s="2"/>
      <c r="D112" s="2"/>
      <c r="E112" s="2"/>
      <c r="F112" s="2"/>
      <c r="G112" s="2"/>
      <c r="H112" s="2"/>
      <c r="AS112" s="5"/>
      <c r="AT112" s="5"/>
    </row>
    <row r="113" spans="2:46" s="1" customFormat="1" x14ac:dyDescent="0.25">
      <c r="B113" s="2"/>
      <c r="C113" s="2"/>
      <c r="D113" s="2"/>
      <c r="E113" s="2"/>
      <c r="F113" s="2"/>
      <c r="G113" s="2"/>
      <c r="H113" s="2"/>
      <c r="AS113" s="5"/>
      <c r="AT113" s="5"/>
    </row>
  </sheetData>
  <hyperlinks>
    <hyperlink ref="B5" location="Índice!A23" display="Índice" xr:uid="{00000000-0004-0000-1400-000000000000}"/>
  </hyperlinks>
  <printOptions horizontalCentered="1" verticalCentered="1"/>
  <pageMargins left="0.51181102362204722" right="0.51181102362204722" top="0.59055118110236227" bottom="0.43307086614173229" header="0" footer="0.27559055118110237"/>
  <pageSetup paperSize="9" orientation="landscape" r:id="rId1"/>
  <headerFooter scaleWithDoc="0" alignWithMargins="0"/>
  <drawing r:id="rId2"/>
  <extLst>
    <ext xmlns:mx="http://schemas.microsoft.com/office/mac/excel/2008/main" uri="{64002731-A6B0-56B0-2670-7721B7C09600}">
      <mx:PLV Mode="0" OnePage="0" WScale="0"/>
    </ext>
  </extLs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pageSetUpPr fitToPage="1"/>
  </sheetPr>
  <dimension ref="A1:AS115"/>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14.7109375" style="6" customWidth="1"/>
    <col min="3" max="7" width="7.7109375" style="6" customWidth="1"/>
    <col min="8" max="8" width="7.7109375" style="1" customWidth="1"/>
    <col min="9" max="43" width="8.85546875" style="1"/>
    <col min="44" max="16384" width="8.85546875" style="5"/>
  </cols>
  <sheetData>
    <row r="1" spans="1:8" s="11" customFormat="1" ht="12.75" x14ac:dyDescent="0.2"/>
    <row r="2" spans="1:8" s="11" customFormat="1" ht="12.75" x14ac:dyDescent="0.2"/>
    <row r="3" spans="1:8" s="11" customFormat="1" ht="12.75" x14ac:dyDescent="0.2"/>
    <row r="4" spans="1:8" s="11" customFormat="1" ht="12.75" x14ac:dyDescent="0.2"/>
    <row r="5" spans="1:8" s="11" customFormat="1" ht="12.75" x14ac:dyDescent="0.2">
      <c r="B5" s="94" t="s">
        <v>134</v>
      </c>
    </row>
    <row r="6" spans="1:8" s="11" customFormat="1" ht="18.75" x14ac:dyDescent="0.3">
      <c r="B6" s="19" t="s">
        <v>1201</v>
      </c>
    </row>
    <row r="7" spans="1:8" s="11" customFormat="1" ht="12.75" x14ac:dyDescent="0.2"/>
    <row r="8" spans="1:8" s="11" customFormat="1" ht="18" customHeight="1" x14ac:dyDescent="0.2">
      <c r="B8" s="168" t="s">
        <v>707</v>
      </c>
    </row>
    <row r="9" spans="1:8" ht="17.25" customHeight="1" x14ac:dyDescent="0.25">
      <c r="A9" s="11"/>
      <c r="B9" s="18"/>
      <c r="C9" s="141">
        <v>2019</v>
      </c>
      <c r="D9" s="141">
        <v>2020</v>
      </c>
      <c r="E9" s="141">
        <v>2021</v>
      </c>
      <c r="F9" s="141">
        <v>2022</v>
      </c>
      <c r="G9" s="141">
        <v>2023</v>
      </c>
      <c r="H9" s="141">
        <v>2024</v>
      </c>
    </row>
    <row r="10" spans="1:8" ht="13.5" customHeight="1" x14ac:dyDescent="0.25">
      <c r="B10" s="17" t="s">
        <v>295</v>
      </c>
      <c r="C10" s="50">
        <v>2.9390266531630069</v>
      </c>
      <c r="D10" s="50">
        <v>3.2731154960426458</v>
      </c>
      <c r="E10" s="50">
        <v>3.2566597503197992</v>
      </c>
      <c r="F10" s="50">
        <v>4.0414336828818165</v>
      </c>
      <c r="G10" s="50">
        <v>4.5104957111431432</v>
      </c>
      <c r="H10" s="50">
        <v>4.6713765364339022</v>
      </c>
    </row>
    <row r="11" spans="1:8" ht="13.5" customHeight="1" x14ac:dyDescent="0.25">
      <c r="B11" s="17" t="s">
        <v>288</v>
      </c>
      <c r="C11" s="50">
        <v>5.2947556479572837</v>
      </c>
      <c r="D11" s="50">
        <v>6.7181391191192317</v>
      </c>
      <c r="E11" s="50">
        <v>7.229866814033123</v>
      </c>
      <c r="F11" s="50">
        <v>4.8969133834656517</v>
      </c>
      <c r="G11" s="50">
        <v>4.3369497719052514</v>
      </c>
      <c r="H11" s="50">
        <v>5.20103538839333</v>
      </c>
    </row>
    <row r="12" spans="1:8" ht="13.5" customHeight="1" x14ac:dyDescent="0.25">
      <c r="B12" s="17" t="s">
        <v>296</v>
      </c>
      <c r="C12" s="50">
        <v>10.653830049990654</v>
      </c>
      <c r="D12" s="50">
        <v>10.724974801934602</v>
      </c>
      <c r="E12" s="50">
        <v>7.4069735845385214</v>
      </c>
      <c r="F12" s="50">
        <v>8.8967201077733922</v>
      </c>
      <c r="G12" s="50">
        <v>10.880311044731364</v>
      </c>
      <c r="H12" s="50">
        <v>10.166883807631176</v>
      </c>
    </row>
    <row r="13" spans="1:8" ht="13.5" customHeight="1" x14ac:dyDescent="0.25">
      <c r="B13" s="17" t="s">
        <v>888</v>
      </c>
      <c r="C13" s="50">
        <v>2.8051186710925142</v>
      </c>
      <c r="D13" s="50">
        <v>2.3188110269591258</v>
      </c>
      <c r="E13" s="50">
        <v>1.3838223876598004</v>
      </c>
      <c r="F13" s="50">
        <v>1.7918004286140758</v>
      </c>
      <c r="G13" s="50">
        <v>0.91354758491536625</v>
      </c>
      <c r="H13" s="50">
        <v>2.5987381748687119</v>
      </c>
    </row>
    <row r="14" spans="1:8" ht="13.5" customHeight="1" x14ac:dyDescent="0.25">
      <c r="B14" s="17" t="s">
        <v>298</v>
      </c>
      <c r="C14" s="50">
        <v>12.876605123171236</v>
      </c>
      <c r="D14" s="50">
        <v>6.6227788956644345</v>
      </c>
      <c r="E14" s="50">
        <v>5.7967481019728355</v>
      </c>
      <c r="F14" s="50">
        <v>5.2608889376143315</v>
      </c>
      <c r="G14" s="50">
        <v>4.7081909709486993</v>
      </c>
      <c r="H14" s="50">
        <v>5.3454859517678441</v>
      </c>
    </row>
    <row r="15" spans="1:8" ht="13.5" customHeight="1" x14ac:dyDescent="0.25">
      <c r="B15" s="17" t="s">
        <v>290</v>
      </c>
      <c r="C15" s="50">
        <v>44.626417072899123</v>
      </c>
      <c r="D15" s="50">
        <v>49.840198314596741</v>
      </c>
      <c r="E15" s="50">
        <v>49.137474310186121</v>
      </c>
      <c r="F15" s="50">
        <v>44.943678271688995</v>
      </c>
      <c r="G15" s="50">
        <v>44.736475331273795</v>
      </c>
      <c r="H15" s="50">
        <v>47.786484606114179</v>
      </c>
    </row>
    <row r="16" spans="1:8" ht="13.5" customHeight="1" x14ac:dyDescent="0.25">
      <c r="B16" s="17" t="s">
        <v>291</v>
      </c>
      <c r="C16" s="50">
        <v>0.66028668689296244</v>
      </c>
      <c r="D16" s="50">
        <v>1.044785664592057</v>
      </c>
      <c r="E16" s="50">
        <v>0.53525698642267405</v>
      </c>
      <c r="F16" s="50">
        <v>2.2707988421811911</v>
      </c>
      <c r="G16" s="50">
        <v>0.79071216620616691</v>
      </c>
      <c r="H16" s="50">
        <v>1.4369225705276096</v>
      </c>
    </row>
    <row r="17" spans="2:45" ht="13.5" customHeight="1" x14ac:dyDescent="0.25">
      <c r="B17" s="18" t="s">
        <v>55</v>
      </c>
      <c r="C17" s="51">
        <v>20.143960094833222</v>
      </c>
      <c r="D17" s="51">
        <v>19.457196681091165</v>
      </c>
      <c r="E17" s="51">
        <v>25.253198064867128</v>
      </c>
      <c r="F17" s="51">
        <v>27.897766345780546</v>
      </c>
      <c r="G17" s="51">
        <v>29.123317418876209</v>
      </c>
      <c r="H17" s="51">
        <v>22.793072964263242</v>
      </c>
    </row>
    <row r="18" spans="2:45" ht="24" customHeight="1" x14ac:dyDescent="0.25">
      <c r="B18" s="21" t="s">
        <v>154</v>
      </c>
      <c r="C18" s="17"/>
      <c r="D18" s="17"/>
      <c r="E18" s="17"/>
      <c r="F18" s="17"/>
      <c r="G18" s="17"/>
    </row>
    <row r="19" spans="2:45" s="1" customFormat="1" x14ac:dyDescent="0.25">
      <c r="B19" s="2"/>
      <c r="C19" s="2"/>
      <c r="D19" s="2"/>
      <c r="E19" s="2"/>
      <c r="F19" s="2"/>
      <c r="G19" s="2"/>
      <c r="AR19" s="5"/>
      <c r="AS19" s="5"/>
    </row>
    <row r="20" spans="2:45" s="1" customFormat="1" x14ac:dyDescent="0.25">
      <c r="B20" s="2"/>
      <c r="C20" s="2"/>
      <c r="D20" s="2"/>
      <c r="E20" s="2"/>
      <c r="F20" s="2"/>
      <c r="G20" s="2"/>
      <c r="AR20" s="5"/>
      <c r="AS20" s="5"/>
    </row>
    <row r="21" spans="2:45" s="1" customFormat="1" x14ac:dyDescent="0.25">
      <c r="B21" s="2"/>
      <c r="AR21" s="5"/>
      <c r="AS21" s="5"/>
    </row>
    <row r="22" spans="2:45" s="1" customFormat="1" x14ac:dyDescent="0.25">
      <c r="B22" s="2"/>
      <c r="C22" s="2"/>
      <c r="D22" s="2"/>
      <c r="E22" s="2"/>
      <c r="F22" s="2"/>
      <c r="G22" s="2"/>
      <c r="AR22" s="5"/>
      <c r="AS22" s="5"/>
    </row>
    <row r="23" spans="2:45" s="1" customFormat="1" x14ac:dyDescent="0.25">
      <c r="B23" s="2"/>
      <c r="C23" s="2"/>
      <c r="D23" s="2"/>
      <c r="E23" s="2"/>
      <c r="F23" s="2"/>
      <c r="G23" s="2"/>
      <c r="AR23" s="5"/>
      <c r="AS23" s="5"/>
    </row>
    <row r="24" spans="2:45" s="1" customFormat="1" x14ac:dyDescent="0.25">
      <c r="B24" s="2"/>
      <c r="C24" s="2"/>
      <c r="D24" s="2"/>
      <c r="E24" s="2"/>
      <c r="F24" s="2"/>
      <c r="G24" s="2"/>
      <c r="AR24" s="5"/>
      <c r="AS24" s="5"/>
    </row>
    <row r="25" spans="2:45" s="1" customFormat="1" x14ac:dyDescent="0.25">
      <c r="B25" s="2"/>
      <c r="C25" s="2"/>
      <c r="D25" s="2"/>
      <c r="E25" s="2"/>
      <c r="F25" s="2"/>
      <c r="G25" s="2"/>
      <c r="AR25" s="5"/>
      <c r="AS25" s="5"/>
    </row>
    <row r="26" spans="2:45" s="1" customFormat="1" x14ac:dyDescent="0.25">
      <c r="B26" s="2"/>
      <c r="C26" s="2"/>
      <c r="D26" s="2"/>
      <c r="E26" s="2"/>
      <c r="F26" s="2"/>
      <c r="G26" s="2"/>
      <c r="AR26" s="5"/>
      <c r="AS26" s="5"/>
    </row>
    <row r="27" spans="2:45" s="1" customFormat="1" x14ac:dyDescent="0.25">
      <c r="B27" s="2"/>
      <c r="C27" s="2"/>
      <c r="D27" s="2"/>
      <c r="E27" s="2"/>
      <c r="F27" s="2"/>
      <c r="G27" s="2"/>
      <c r="AR27" s="5"/>
      <c r="AS27" s="5"/>
    </row>
    <row r="28" spans="2:45" s="1" customFormat="1" x14ac:dyDescent="0.25">
      <c r="B28" s="2"/>
      <c r="C28" s="2"/>
      <c r="D28" s="2"/>
      <c r="E28" s="2"/>
      <c r="F28" s="2"/>
      <c r="G28" s="2"/>
      <c r="AR28" s="5"/>
      <c r="AS28" s="5"/>
    </row>
    <row r="29" spans="2:45" s="1" customFormat="1" x14ac:dyDescent="0.25">
      <c r="B29" s="2"/>
      <c r="C29" s="2"/>
      <c r="D29" s="2"/>
      <c r="E29" s="2"/>
      <c r="F29" s="2"/>
      <c r="G29" s="2"/>
      <c r="AR29" s="5"/>
      <c r="AS29" s="5"/>
    </row>
    <row r="30" spans="2:45" s="1" customFormat="1" x14ac:dyDescent="0.25">
      <c r="B30" s="2"/>
      <c r="C30" s="2"/>
      <c r="D30" s="2"/>
      <c r="E30" s="2"/>
      <c r="F30" s="2"/>
      <c r="G30" s="2"/>
      <c r="AR30" s="5"/>
      <c r="AS30" s="5"/>
    </row>
    <row r="31" spans="2:45" s="1" customFormat="1" x14ac:dyDescent="0.25">
      <c r="B31" s="2"/>
      <c r="C31" s="2"/>
      <c r="D31" s="2"/>
      <c r="E31" s="2"/>
      <c r="F31" s="2"/>
      <c r="G31" s="2"/>
      <c r="AR31" s="5"/>
      <c r="AS31" s="5"/>
    </row>
    <row r="32" spans="2:45" s="1" customFormat="1" x14ac:dyDescent="0.25">
      <c r="B32" s="2"/>
      <c r="C32" s="2"/>
      <c r="D32" s="2"/>
      <c r="E32" s="2"/>
      <c r="F32" s="2"/>
      <c r="G32" s="2"/>
      <c r="AR32" s="5"/>
      <c r="AS32" s="5"/>
    </row>
    <row r="33" spans="2:45" s="1" customFormat="1" x14ac:dyDescent="0.25">
      <c r="B33" s="2"/>
      <c r="C33" s="2"/>
      <c r="D33" s="2"/>
      <c r="E33" s="2"/>
      <c r="F33" s="2"/>
      <c r="G33" s="2"/>
      <c r="AR33" s="5"/>
      <c r="AS33" s="5"/>
    </row>
    <row r="34" spans="2:45" s="1" customFormat="1" x14ac:dyDescent="0.25">
      <c r="B34" s="2"/>
      <c r="C34" s="2"/>
      <c r="D34" s="2"/>
      <c r="E34" s="2"/>
      <c r="F34" s="2"/>
      <c r="G34" s="2"/>
      <c r="AR34" s="5"/>
      <c r="AS34" s="5"/>
    </row>
    <row r="35" spans="2:45" s="1" customFormat="1" x14ac:dyDescent="0.25">
      <c r="B35" s="2"/>
      <c r="C35" s="2"/>
      <c r="D35" s="2"/>
      <c r="E35" s="2"/>
      <c r="F35" s="2"/>
      <c r="G35" s="2"/>
      <c r="AR35" s="5"/>
      <c r="AS35" s="5"/>
    </row>
    <row r="36" spans="2:45" s="1" customFormat="1" x14ac:dyDescent="0.25">
      <c r="B36" s="2"/>
      <c r="C36" s="2"/>
      <c r="D36" s="2"/>
      <c r="E36" s="2"/>
      <c r="F36" s="2"/>
      <c r="G36" s="2"/>
      <c r="AR36" s="5"/>
      <c r="AS36" s="5"/>
    </row>
    <row r="37" spans="2:45" s="1" customFormat="1" x14ac:dyDescent="0.25">
      <c r="B37" s="2"/>
      <c r="C37" s="2"/>
      <c r="D37" s="2"/>
      <c r="E37" s="2"/>
      <c r="F37" s="2"/>
      <c r="G37" s="2"/>
      <c r="AR37" s="5"/>
      <c r="AS37" s="5"/>
    </row>
    <row r="38" spans="2:45" s="1" customFormat="1" x14ac:dyDescent="0.25">
      <c r="B38" s="2"/>
      <c r="C38" s="2"/>
      <c r="D38" s="2"/>
      <c r="E38" s="2"/>
      <c r="F38" s="2"/>
      <c r="G38" s="2"/>
      <c r="AR38" s="5"/>
      <c r="AS38" s="5"/>
    </row>
    <row r="39" spans="2:45" s="1" customFormat="1" x14ac:dyDescent="0.25">
      <c r="B39" s="2"/>
      <c r="C39" s="2"/>
      <c r="D39" s="2"/>
      <c r="E39" s="2"/>
      <c r="F39" s="2"/>
      <c r="G39" s="2"/>
      <c r="AR39" s="5"/>
      <c r="AS39" s="5"/>
    </row>
    <row r="40" spans="2:45" s="1" customFormat="1" x14ac:dyDescent="0.25">
      <c r="B40" s="2"/>
      <c r="C40" s="2"/>
      <c r="D40" s="2"/>
      <c r="E40" s="2"/>
      <c r="F40" s="2"/>
      <c r="G40" s="2"/>
      <c r="AR40" s="5"/>
      <c r="AS40" s="5"/>
    </row>
    <row r="41" spans="2:45" s="1" customFormat="1" x14ac:dyDescent="0.25">
      <c r="B41" s="2"/>
      <c r="C41" s="2"/>
      <c r="D41" s="2"/>
      <c r="E41" s="2"/>
      <c r="F41" s="2"/>
      <c r="G41" s="2"/>
      <c r="AR41" s="5"/>
      <c r="AS41" s="5"/>
    </row>
    <row r="42" spans="2:45" s="1" customFormat="1" x14ac:dyDescent="0.25">
      <c r="B42" s="2"/>
      <c r="C42" s="2"/>
      <c r="D42" s="2"/>
      <c r="E42" s="2"/>
      <c r="F42" s="2"/>
      <c r="G42" s="2"/>
      <c r="AR42" s="5"/>
      <c r="AS42" s="5"/>
    </row>
    <row r="43" spans="2:45" s="1" customFormat="1" x14ac:dyDescent="0.25">
      <c r="B43" s="2"/>
      <c r="C43" s="2"/>
      <c r="D43" s="2"/>
      <c r="E43" s="2"/>
      <c r="F43" s="2"/>
      <c r="G43" s="2"/>
      <c r="AR43" s="5"/>
      <c r="AS43" s="5"/>
    </row>
    <row r="44" spans="2:45" s="1" customFormat="1" x14ac:dyDescent="0.25">
      <c r="B44" s="2"/>
      <c r="C44" s="2"/>
      <c r="D44" s="2"/>
      <c r="E44" s="2"/>
      <c r="F44" s="2"/>
      <c r="G44" s="2"/>
      <c r="AR44" s="5"/>
      <c r="AS44" s="5"/>
    </row>
    <row r="45" spans="2:45" s="1" customFormat="1" x14ac:dyDescent="0.25">
      <c r="B45" s="2"/>
      <c r="C45" s="2"/>
      <c r="D45" s="2"/>
      <c r="E45" s="2"/>
      <c r="F45" s="2"/>
      <c r="G45" s="2"/>
      <c r="AR45" s="5"/>
      <c r="AS45" s="5"/>
    </row>
    <row r="46" spans="2:45" s="1" customFormat="1" x14ac:dyDescent="0.25">
      <c r="B46" s="2"/>
      <c r="C46" s="2"/>
      <c r="D46" s="2"/>
      <c r="E46" s="2"/>
      <c r="F46" s="2"/>
      <c r="G46" s="2"/>
      <c r="AR46" s="5"/>
      <c r="AS46" s="5"/>
    </row>
    <row r="47" spans="2:45" s="1" customFormat="1" x14ac:dyDescent="0.25">
      <c r="B47" s="2"/>
      <c r="C47" s="2"/>
      <c r="D47" s="2"/>
      <c r="E47" s="2"/>
      <c r="F47" s="2"/>
      <c r="G47" s="2"/>
      <c r="AR47" s="5"/>
      <c r="AS47" s="5"/>
    </row>
    <row r="48" spans="2:45" s="1" customFormat="1" x14ac:dyDescent="0.25">
      <c r="B48" s="2"/>
      <c r="C48" s="2"/>
      <c r="D48" s="2"/>
      <c r="E48" s="2"/>
      <c r="F48" s="2"/>
      <c r="G48" s="2"/>
      <c r="AR48" s="5"/>
      <c r="AS48" s="5"/>
    </row>
    <row r="49" spans="2:45" s="1" customFormat="1" x14ac:dyDescent="0.25">
      <c r="B49" s="2"/>
      <c r="C49" s="2"/>
      <c r="D49" s="2"/>
      <c r="E49" s="2"/>
      <c r="F49" s="2"/>
      <c r="G49" s="2"/>
      <c r="AR49" s="5"/>
      <c r="AS49" s="5"/>
    </row>
    <row r="50" spans="2:45" s="1" customFormat="1" x14ac:dyDescent="0.25">
      <c r="B50" s="2"/>
      <c r="C50" s="2"/>
      <c r="D50" s="2"/>
      <c r="E50" s="2"/>
      <c r="F50" s="2"/>
      <c r="G50" s="2"/>
      <c r="AR50" s="5"/>
      <c r="AS50" s="5"/>
    </row>
    <row r="51" spans="2:45" s="1" customFormat="1" x14ac:dyDescent="0.25">
      <c r="B51" s="2"/>
      <c r="C51" s="2"/>
      <c r="D51" s="2"/>
      <c r="E51" s="2"/>
      <c r="F51" s="2"/>
      <c r="G51" s="2"/>
      <c r="AR51" s="5"/>
      <c r="AS51" s="5"/>
    </row>
    <row r="52" spans="2:45" s="1" customFormat="1" x14ac:dyDescent="0.25">
      <c r="B52" s="2"/>
      <c r="C52" s="2"/>
      <c r="D52" s="2"/>
      <c r="E52" s="2"/>
      <c r="F52" s="2"/>
      <c r="G52" s="2"/>
      <c r="AR52" s="5"/>
      <c r="AS52" s="5"/>
    </row>
    <row r="53" spans="2:45" s="1" customFormat="1" x14ac:dyDescent="0.25">
      <c r="B53" s="2"/>
      <c r="C53" s="2"/>
      <c r="D53" s="2"/>
      <c r="E53" s="2"/>
      <c r="F53" s="2"/>
      <c r="G53" s="2"/>
      <c r="AR53" s="5"/>
      <c r="AS53" s="5"/>
    </row>
    <row r="54" spans="2:45" s="1" customFormat="1" x14ac:dyDescent="0.25">
      <c r="B54" s="2"/>
      <c r="C54" s="2"/>
      <c r="D54" s="2"/>
      <c r="E54" s="2"/>
      <c r="F54" s="2"/>
      <c r="G54" s="2"/>
      <c r="AR54" s="5"/>
      <c r="AS54" s="5"/>
    </row>
    <row r="55" spans="2:45" s="1" customFormat="1" x14ac:dyDescent="0.25">
      <c r="B55" s="2"/>
      <c r="C55" s="2"/>
      <c r="D55" s="2"/>
      <c r="E55" s="2"/>
      <c r="F55" s="2"/>
      <c r="G55" s="2"/>
      <c r="AR55" s="5"/>
      <c r="AS55" s="5"/>
    </row>
    <row r="56" spans="2:45" s="1" customFormat="1" x14ac:dyDescent="0.25">
      <c r="B56" s="2"/>
      <c r="C56" s="2"/>
      <c r="D56" s="2"/>
      <c r="E56" s="2"/>
      <c r="F56" s="2"/>
      <c r="G56" s="2"/>
      <c r="AR56" s="5"/>
      <c r="AS56" s="5"/>
    </row>
    <row r="57" spans="2:45" s="1" customFormat="1" x14ac:dyDescent="0.25">
      <c r="B57" s="2"/>
      <c r="C57" s="2"/>
      <c r="D57" s="2"/>
      <c r="E57" s="2"/>
      <c r="F57" s="2"/>
      <c r="G57" s="2"/>
      <c r="AR57" s="5"/>
      <c r="AS57" s="5"/>
    </row>
    <row r="58" spans="2:45" s="1" customFormat="1" x14ac:dyDescent="0.25">
      <c r="B58" s="2"/>
      <c r="C58" s="2"/>
      <c r="D58" s="2"/>
      <c r="E58" s="2"/>
      <c r="F58" s="2"/>
      <c r="G58" s="2"/>
      <c r="AR58" s="5"/>
      <c r="AS58" s="5"/>
    </row>
    <row r="59" spans="2:45" s="1" customFormat="1" x14ac:dyDescent="0.25">
      <c r="B59" s="2"/>
      <c r="C59" s="2"/>
      <c r="D59" s="2"/>
      <c r="E59" s="2"/>
      <c r="F59" s="2"/>
      <c r="G59" s="2"/>
      <c r="AR59" s="5"/>
      <c r="AS59" s="5"/>
    </row>
    <row r="60" spans="2:45" s="1" customFormat="1" x14ac:dyDescent="0.25">
      <c r="B60" s="2"/>
      <c r="C60" s="2"/>
      <c r="D60" s="2"/>
      <c r="E60" s="2"/>
      <c r="F60" s="2"/>
      <c r="G60" s="2"/>
      <c r="AR60" s="5"/>
      <c r="AS60" s="5"/>
    </row>
    <row r="61" spans="2:45" s="1" customFormat="1" x14ac:dyDescent="0.25">
      <c r="B61" s="2"/>
      <c r="C61" s="2"/>
      <c r="D61" s="2"/>
      <c r="E61" s="2"/>
      <c r="F61" s="2"/>
      <c r="G61" s="2"/>
      <c r="AR61" s="5"/>
      <c r="AS61" s="5"/>
    </row>
    <row r="62" spans="2:45" s="1" customFormat="1" x14ac:dyDescent="0.25">
      <c r="B62" s="2"/>
      <c r="C62" s="2"/>
      <c r="D62" s="2"/>
      <c r="E62" s="2"/>
      <c r="F62" s="2"/>
      <c r="G62" s="2"/>
      <c r="AR62" s="5"/>
      <c r="AS62" s="5"/>
    </row>
    <row r="63" spans="2:45" s="1" customFormat="1" x14ac:dyDescent="0.25">
      <c r="B63" s="2"/>
      <c r="C63" s="2"/>
      <c r="D63" s="2"/>
      <c r="E63" s="2"/>
      <c r="F63" s="2"/>
      <c r="G63" s="2"/>
      <c r="AR63" s="5"/>
      <c r="AS63" s="5"/>
    </row>
    <row r="64" spans="2:45" s="1" customFormat="1" x14ac:dyDescent="0.25">
      <c r="B64" s="2"/>
      <c r="C64" s="2"/>
      <c r="D64" s="2"/>
      <c r="E64" s="2"/>
      <c r="F64" s="2"/>
      <c r="G64" s="2"/>
      <c r="AR64" s="5"/>
      <c r="AS64" s="5"/>
    </row>
    <row r="65" spans="2:45" s="1" customFormat="1" x14ac:dyDescent="0.25">
      <c r="B65" s="2"/>
      <c r="C65" s="2"/>
      <c r="D65" s="2"/>
      <c r="E65" s="2"/>
      <c r="F65" s="2"/>
      <c r="G65" s="2"/>
      <c r="AR65" s="5"/>
      <c r="AS65" s="5"/>
    </row>
    <row r="66" spans="2:45" s="1" customFormat="1" x14ac:dyDescent="0.25">
      <c r="B66" s="2"/>
      <c r="C66" s="2"/>
      <c r="D66" s="2"/>
      <c r="E66" s="2"/>
      <c r="F66" s="2"/>
      <c r="G66" s="2"/>
      <c r="AR66" s="5"/>
      <c r="AS66" s="5"/>
    </row>
    <row r="67" spans="2:45" s="1" customFormat="1" x14ac:dyDescent="0.25">
      <c r="B67" s="2"/>
      <c r="C67" s="2"/>
      <c r="D67" s="2"/>
      <c r="E67" s="2"/>
      <c r="F67" s="2"/>
      <c r="G67" s="2"/>
      <c r="AR67" s="5"/>
      <c r="AS67" s="5"/>
    </row>
    <row r="68" spans="2:45" s="1" customFormat="1" x14ac:dyDescent="0.25">
      <c r="B68" s="2"/>
      <c r="C68" s="2"/>
      <c r="D68" s="2"/>
      <c r="E68" s="2"/>
      <c r="F68" s="2"/>
      <c r="G68" s="2"/>
      <c r="AR68" s="5"/>
      <c r="AS68" s="5"/>
    </row>
    <row r="69" spans="2:45" s="1" customFormat="1" x14ac:dyDescent="0.25">
      <c r="B69" s="2"/>
      <c r="C69" s="2"/>
      <c r="D69" s="2"/>
      <c r="E69" s="2"/>
      <c r="F69" s="2"/>
      <c r="G69" s="2"/>
      <c r="AR69" s="5"/>
      <c r="AS69" s="5"/>
    </row>
    <row r="70" spans="2:45" s="1" customFormat="1" x14ac:dyDescent="0.25">
      <c r="B70" s="2"/>
      <c r="C70" s="2"/>
      <c r="D70" s="2"/>
      <c r="E70" s="2"/>
      <c r="F70" s="2"/>
      <c r="G70" s="2"/>
      <c r="AR70" s="5"/>
      <c r="AS70" s="5"/>
    </row>
    <row r="71" spans="2:45" s="1" customFormat="1" x14ac:dyDescent="0.25">
      <c r="B71" s="2"/>
      <c r="C71" s="2"/>
      <c r="D71" s="2"/>
      <c r="E71" s="2"/>
      <c r="F71" s="2"/>
      <c r="G71" s="2"/>
      <c r="AR71" s="5"/>
      <c r="AS71" s="5"/>
    </row>
    <row r="72" spans="2:45" s="1" customFormat="1" x14ac:dyDescent="0.25">
      <c r="B72" s="2"/>
      <c r="C72" s="2"/>
      <c r="D72" s="2"/>
      <c r="E72" s="2"/>
      <c r="F72" s="2"/>
      <c r="G72" s="2"/>
      <c r="AR72" s="5"/>
      <c r="AS72" s="5"/>
    </row>
    <row r="73" spans="2:45" s="1" customFormat="1" x14ac:dyDescent="0.25">
      <c r="B73" s="2"/>
      <c r="C73" s="2"/>
      <c r="D73" s="2"/>
      <c r="E73" s="2"/>
      <c r="F73" s="2"/>
      <c r="G73" s="2"/>
      <c r="AR73" s="5"/>
      <c r="AS73" s="5"/>
    </row>
    <row r="74" spans="2:45" s="1" customFormat="1" x14ac:dyDescent="0.25">
      <c r="B74" s="2"/>
      <c r="C74" s="2"/>
      <c r="D74" s="2"/>
      <c r="E74" s="2"/>
      <c r="F74" s="2"/>
      <c r="G74" s="2"/>
      <c r="AR74" s="5"/>
      <c r="AS74" s="5"/>
    </row>
    <row r="75" spans="2:45" s="1" customFormat="1" x14ac:dyDescent="0.25">
      <c r="B75" s="2"/>
      <c r="C75" s="2"/>
      <c r="D75" s="2"/>
      <c r="E75" s="2"/>
      <c r="F75" s="2"/>
      <c r="G75" s="2"/>
      <c r="AR75" s="5"/>
      <c r="AS75" s="5"/>
    </row>
    <row r="76" spans="2:45" s="1" customFormat="1" x14ac:dyDescent="0.25">
      <c r="B76" s="2"/>
      <c r="C76" s="2"/>
      <c r="D76" s="2"/>
      <c r="E76" s="2"/>
      <c r="F76" s="2"/>
      <c r="G76" s="2"/>
      <c r="AR76" s="5"/>
      <c r="AS76" s="5"/>
    </row>
    <row r="77" spans="2:45" s="1" customFormat="1" x14ac:dyDescent="0.25">
      <c r="B77" s="2"/>
      <c r="C77" s="2"/>
      <c r="D77" s="2"/>
      <c r="E77" s="2"/>
      <c r="F77" s="2"/>
      <c r="G77" s="2"/>
      <c r="AR77" s="5"/>
      <c r="AS77" s="5"/>
    </row>
    <row r="78" spans="2:45" s="1" customFormat="1" x14ac:dyDescent="0.25">
      <c r="B78" s="2"/>
      <c r="C78" s="2"/>
      <c r="D78" s="2"/>
      <c r="E78" s="2"/>
      <c r="F78" s="2"/>
      <c r="G78" s="2"/>
      <c r="AR78" s="5"/>
      <c r="AS78" s="5"/>
    </row>
    <row r="79" spans="2:45" s="1" customFormat="1" x14ac:dyDescent="0.25">
      <c r="B79" s="2"/>
      <c r="C79" s="2"/>
      <c r="D79" s="2"/>
      <c r="E79" s="2"/>
      <c r="F79" s="2"/>
      <c r="G79" s="2"/>
      <c r="AR79" s="5"/>
      <c r="AS79" s="5"/>
    </row>
    <row r="80" spans="2:45" s="1" customFormat="1" x14ac:dyDescent="0.25">
      <c r="B80" s="2"/>
      <c r="C80" s="2"/>
      <c r="D80" s="2"/>
      <c r="E80" s="2"/>
      <c r="F80" s="2"/>
      <c r="G80" s="2"/>
      <c r="AR80" s="5"/>
      <c r="AS80" s="5"/>
    </row>
    <row r="81" spans="2:45" s="1" customFormat="1" x14ac:dyDescent="0.25">
      <c r="B81" s="2"/>
      <c r="C81" s="2"/>
      <c r="D81" s="2"/>
      <c r="E81" s="2"/>
      <c r="F81" s="2"/>
      <c r="G81" s="2"/>
      <c r="AR81" s="5"/>
      <c r="AS81" s="5"/>
    </row>
    <row r="82" spans="2:45" s="1" customFormat="1" x14ac:dyDescent="0.25">
      <c r="B82" s="2"/>
      <c r="C82" s="2"/>
      <c r="D82" s="2"/>
      <c r="E82" s="2"/>
      <c r="F82" s="2"/>
      <c r="G82" s="2"/>
      <c r="AR82" s="5"/>
      <c r="AS82" s="5"/>
    </row>
    <row r="83" spans="2:45" s="1" customFormat="1" x14ac:dyDescent="0.25">
      <c r="B83" s="2"/>
      <c r="C83" s="2"/>
      <c r="D83" s="2"/>
      <c r="E83" s="2"/>
      <c r="F83" s="2"/>
      <c r="G83" s="2"/>
      <c r="AR83" s="5"/>
      <c r="AS83" s="5"/>
    </row>
    <row r="84" spans="2:45" s="1" customFormat="1" x14ac:dyDescent="0.25">
      <c r="B84" s="2"/>
      <c r="C84" s="2"/>
      <c r="D84" s="2"/>
      <c r="E84" s="2"/>
      <c r="F84" s="2"/>
      <c r="G84" s="2"/>
      <c r="AR84" s="5"/>
      <c r="AS84" s="5"/>
    </row>
    <row r="85" spans="2:45" s="1" customFormat="1" x14ac:dyDescent="0.25">
      <c r="B85" s="2"/>
      <c r="C85" s="2"/>
      <c r="D85" s="2"/>
      <c r="E85" s="2"/>
      <c r="F85" s="2"/>
      <c r="G85" s="2"/>
      <c r="AR85" s="5"/>
      <c r="AS85" s="5"/>
    </row>
    <row r="86" spans="2:45" s="1" customFormat="1" x14ac:dyDescent="0.25">
      <c r="B86" s="2"/>
      <c r="C86" s="2"/>
      <c r="D86" s="2"/>
      <c r="E86" s="2"/>
      <c r="F86" s="2"/>
      <c r="G86" s="2"/>
      <c r="AR86" s="5"/>
      <c r="AS86" s="5"/>
    </row>
    <row r="87" spans="2:45" s="1" customFormat="1" x14ac:dyDescent="0.25">
      <c r="B87" s="2"/>
      <c r="C87" s="2"/>
      <c r="D87" s="2"/>
      <c r="E87" s="2"/>
      <c r="F87" s="2"/>
      <c r="G87" s="2"/>
      <c r="AR87" s="5"/>
      <c r="AS87" s="5"/>
    </row>
    <row r="88" spans="2:45" s="1" customFormat="1" x14ac:dyDescent="0.25">
      <c r="B88" s="2"/>
      <c r="C88" s="2"/>
      <c r="D88" s="2"/>
      <c r="E88" s="2"/>
      <c r="F88" s="2"/>
      <c r="G88" s="2"/>
      <c r="AR88" s="5"/>
      <c r="AS88" s="5"/>
    </row>
    <row r="89" spans="2:45" s="1" customFormat="1" x14ac:dyDescent="0.25">
      <c r="B89" s="2"/>
      <c r="C89" s="2"/>
      <c r="D89" s="2"/>
      <c r="E89" s="2"/>
      <c r="F89" s="2"/>
      <c r="G89" s="2"/>
      <c r="AR89" s="5"/>
      <c r="AS89" s="5"/>
    </row>
    <row r="90" spans="2:45" s="1" customFormat="1" x14ac:dyDescent="0.25">
      <c r="B90" s="2"/>
      <c r="C90" s="2"/>
      <c r="D90" s="2"/>
      <c r="E90" s="2"/>
      <c r="F90" s="2"/>
      <c r="G90" s="2"/>
      <c r="AR90" s="5"/>
      <c r="AS90" s="5"/>
    </row>
    <row r="91" spans="2:45" s="1" customFormat="1" x14ac:dyDescent="0.25">
      <c r="B91" s="2"/>
      <c r="C91" s="2"/>
      <c r="D91" s="2"/>
      <c r="E91" s="2"/>
      <c r="F91" s="2"/>
      <c r="G91" s="2"/>
      <c r="AR91" s="5"/>
      <c r="AS91" s="5"/>
    </row>
    <row r="92" spans="2:45" s="1" customFormat="1" x14ac:dyDescent="0.25">
      <c r="B92" s="2"/>
      <c r="C92" s="2"/>
      <c r="D92" s="2"/>
      <c r="E92" s="2"/>
      <c r="F92" s="2"/>
      <c r="G92" s="2"/>
      <c r="AR92" s="5"/>
      <c r="AS92" s="5"/>
    </row>
    <row r="93" spans="2:45" s="1" customFormat="1" x14ac:dyDescent="0.25">
      <c r="B93" s="2"/>
      <c r="C93" s="2"/>
      <c r="D93" s="2"/>
      <c r="E93" s="2"/>
      <c r="F93" s="2"/>
      <c r="G93" s="2"/>
      <c r="AR93" s="5"/>
      <c r="AS93" s="5"/>
    </row>
    <row r="94" spans="2:45" s="1" customFormat="1" x14ac:dyDescent="0.25">
      <c r="B94" s="2"/>
      <c r="C94" s="2"/>
      <c r="D94" s="2"/>
      <c r="E94" s="2"/>
      <c r="F94" s="2"/>
      <c r="G94" s="2"/>
      <c r="AR94" s="5"/>
      <c r="AS94" s="5"/>
    </row>
    <row r="95" spans="2:45" s="1" customFormat="1" x14ac:dyDescent="0.25">
      <c r="B95" s="2"/>
      <c r="C95" s="2"/>
      <c r="D95" s="2"/>
      <c r="E95" s="2"/>
      <c r="F95" s="2"/>
      <c r="G95" s="2"/>
      <c r="AR95" s="5"/>
      <c r="AS95" s="5"/>
    </row>
    <row r="96" spans="2:45" s="1" customFormat="1" x14ac:dyDescent="0.25">
      <c r="B96" s="2"/>
      <c r="C96" s="2"/>
      <c r="D96" s="2"/>
      <c r="E96" s="2"/>
      <c r="F96" s="2"/>
      <c r="G96" s="2"/>
      <c r="AR96" s="5"/>
      <c r="AS96" s="5"/>
    </row>
    <row r="97" spans="2:45" s="1" customFormat="1" x14ac:dyDescent="0.25">
      <c r="B97" s="2"/>
      <c r="C97" s="2"/>
      <c r="D97" s="2"/>
      <c r="E97" s="2"/>
      <c r="F97" s="2"/>
      <c r="G97" s="2"/>
      <c r="AR97" s="5"/>
      <c r="AS97" s="5"/>
    </row>
    <row r="98" spans="2:45" s="1" customFormat="1" x14ac:dyDescent="0.25">
      <c r="B98" s="2"/>
      <c r="C98" s="2"/>
      <c r="D98" s="2"/>
      <c r="E98" s="2"/>
      <c r="F98" s="2"/>
      <c r="G98" s="2"/>
      <c r="AR98" s="5"/>
      <c r="AS98" s="5"/>
    </row>
    <row r="99" spans="2:45" s="1" customFormat="1" x14ac:dyDescent="0.25">
      <c r="B99" s="2"/>
      <c r="C99" s="2"/>
      <c r="D99" s="2"/>
      <c r="E99" s="2"/>
      <c r="F99" s="2"/>
      <c r="G99" s="2"/>
      <c r="AR99" s="5"/>
      <c r="AS99" s="5"/>
    </row>
    <row r="100" spans="2:45" s="1" customFormat="1" x14ac:dyDescent="0.25">
      <c r="B100" s="2"/>
      <c r="C100" s="2"/>
      <c r="D100" s="2"/>
      <c r="E100" s="2"/>
      <c r="F100" s="2"/>
      <c r="G100" s="2"/>
      <c r="AR100" s="5"/>
      <c r="AS100" s="5"/>
    </row>
    <row r="101" spans="2:45" s="1" customFormat="1" x14ac:dyDescent="0.25">
      <c r="B101" s="2"/>
      <c r="C101" s="2"/>
      <c r="D101" s="2"/>
      <c r="E101" s="2"/>
      <c r="F101" s="2"/>
      <c r="G101" s="2"/>
      <c r="AR101" s="5"/>
      <c r="AS101" s="5"/>
    </row>
    <row r="102" spans="2:45" s="1" customFormat="1" x14ac:dyDescent="0.25">
      <c r="B102" s="2"/>
      <c r="C102" s="2"/>
      <c r="D102" s="2"/>
      <c r="E102" s="2"/>
      <c r="F102" s="2"/>
      <c r="G102" s="2"/>
      <c r="AR102" s="5"/>
      <c r="AS102" s="5"/>
    </row>
    <row r="103" spans="2:45" s="1" customFormat="1" x14ac:dyDescent="0.25">
      <c r="B103" s="2"/>
      <c r="C103" s="2"/>
      <c r="D103" s="2"/>
      <c r="E103" s="2"/>
      <c r="F103" s="2"/>
      <c r="G103" s="2"/>
      <c r="AR103" s="5"/>
      <c r="AS103" s="5"/>
    </row>
    <row r="104" spans="2:45" s="1" customFormat="1" x14ac:dyDescent="0.25">
      <c r="B104" s="2"/>
      <c r="C104" s="2"/>
      <c r="D104" s="2"/>
      <c r="E104" s="2"/>
      <c r="F104" s="2"/>
      <c r="G104" s="2"/>
      <c r="AR104" s="5"/>
      <c r="AS104" s="5"/>
    </row>
    <row r="105" spans="2:45" s="1" customFormat="1" x14ac:dyDescent="0.25">
      <c r="B105" s="2"/>
      <c r="C105" s="2"/>
      <c r="D105" s="2"/>
      <c r="E105" s="2"/>
      <c r="F105" s="2"/>
      <c r="G105" s="2"/>
      <c r="AR105" s="5"/>
      <c r="AS105" s="5"/>
    </row>
    <row r="106" spans="2:45" s="1" customFormat="1" x14ac:dyDescent="0.25">
      <c r="B106" s="2"/>
      <c r="C106" s="2"/>
      <c r="D106" s="2"/>
      <c r="E106" s="2"/>
      <c r="F106" s="2"/>
      <c r="G106" s="2"/>
      <c r="AR106" s="5"/>
      <c r="AS106" s="5"/>
    </row>
    <row r="107" spans="2:45" s="1" customFormat="1" x14ac:dyDescent="0.25">
      <c r="B107" s="2"/>
      <c r="C107" s="2"/>
      <c r="D107" s="2"/>
      <c r="E107" s="2"/>
      <c r="F107" s="2"/>
      <c r="G107" s="2"/>
      <c r="AR107" s="5"/>
      <c r="AS107" s="5"/>
    </row>
    <row r="108" spans="2:45" s="1" customFormat="1" x14ac:dyDescent="0.25">
      <c r="B108" s="2"/>
      <c r="C108" s="2"/>
      <c r="D108" s="2"/>
      <c r="E108" s="2"/>
      <c r="F108" s="2"/>
      <c r="G108" s="2"/>
      <c r="AR108" s="5"/>
      <c r="AS108" s="5"/>
    </row>
    <row r="109" spans="2:45" s="1" customFormat="1" x14ac:dyDescent="0.25">
      <c r="B109" s="2"/>
      <c r="C109" s="2"/>
      <c r="D109" s="2"/>
      <c r="E109" s="2"/>
      <c r="F109" s="2"/>
      <c r="G109" s="2"/>
      <c r="AR109" s="5"/>
      <c r="AS109" s="5"/>
    </row>
    <row r="110" spans="2:45" s="1" customFormat="1" x14ac:dyDescent="0.25">
      <c r="B110" s="2"/>
      <c r="C110" s="2"/>
      <c r="D110" s="2"/>
      <c r="E110" s="2"/>
      <c r="F110" s="2"/>
      <c r="G110" s="2"/>
      <c r="AR110" s="5"/>
      <c r="AS110" s="5"/>
    </row>
    <row r="111" spans="2:45" s="1" customFormat="1" x14ac:dyDescent="0.25">
      <c r="B111" s="2"/>
      <c r="C111" s="2"/>
      <c r="D111" s="2"/>
      <c r="E111" s="2"/>
      <c r="F111" s="2"/>
      <c r="G111" s="2"/>
      <c r="AR111" s="5"/>
      <c r="AS111" s="5"/>
    </row>
    <row r="112" spans="2:45" s="1" customFormat="1" x14ac:dyDescent="0.25">
      <c r="B112" s="2"/>
      <c r="C112" s="2"/>
      <c r="D112" s="2"/>
      <c r="E112" s="2"/>
      <c r="F112" s="2"/>
      <c r="G112" s="2"/>
      <c r="AR112" s="5"/>
      <c r="AS112" s="5"/>
    </row>
    <row r="113" spans="2:45" s="1" customFormat="1" x14ac:dyDescent="0.25">
      <c r="B113" s="2"/>
      <c r="C113" s="2"/>
      <c r="D113" s="2"/>
      <c r="E113" s="2"/>
      <c r="F113" s="2"/>
      <c r="G113" s="2"/>
      <c r="AR113" s="5"/>
      <c r="AS113" s="5"/>
    </row>
    <row r="114" spans="2:45" s="1" customFormat="1" x14ac:dyDescent="0.25">
      <c r="B114" s="2"/>
      <c r="C114" s="2"/>
      <c r="D114" s="2"/>
      <c r="E114" s="2"/>
      <c r="F114" s="2"/>
      <c r="G114" s="2"/>
      <c r="AR114" s="5"/>
      <c r="AS114" s="5"/>
    </row>
    <row r="115" spans="2:45" s="1" customFormat="1" x14ac:dyDescent="0.25">
      <c r="B115" s="2"/>
      <c r="C115" s="2"/>
      <c r="D115" s="2"/>
      <c r="E115" s="2"/>
      <c r="F115" s="2"/>
      <c r="G115" s="2"/>
      <c r="AR115" s="5"/>
      <c r="AS115" s="5"/>
    </row>
  </sheetData>
  <hyperlinks>
    <hyperlink ref="B5" location="Índice!A23" display="Índice" xr:uid="{00000000-0004-0000-1500-000000000000}"/>
  </hyperlinks>
  <printOptions horizontalCentered="1" verticalCentered="1"/>
  <pageMargins left="0.51181102362204722" right="0.51181102362204722" top="0.59055118110236227" bottom="0.43307086614173229" header="0" footer="0.27559055118110237"/>
  <pageSetup paperSize="9" orientation="landscape" r:id="rId1"/>
  <headerFooter scaleWithDoc="0" alignWithMargins="0"/>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pageSetUpPr fitToPage="1"/>
  </sheetPr>
  <dimension ref="A1:CQ204"/>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27.42578125" style="6" customWidth="1"/>
    <col min="3" max="9" width="6.85546875" style="6" customWidth="1"/>
    <col min="10" max="94" width="8.85546875" style="1"/>
    <col min="95" max="16384" width="8.85546875" style="5"/>
  </cols>
  <sheetData>
    <row r="1" spans="1:9" s="11" customFormat="1" ht="12.75" x14ac:dyDescent="0.2"/>
    <row r="2" spans="1:9" s="11" customFormat="1" ht="12.75" x14ac:dyDescent="0.2"/>
    <row r="3" spans="1:9" s="11" customFormat="1" ht="12.75" x14ac:dyDescent="0.2"/>
    <row r="4" spans="1:9" s="11" customFormat="1" ht="12.75" x14ac:dyDescent="0.2"/>
    <row r="5" spans="1:9" s="11" customFormat="1" ht="12.75" x14ac:dyDescent="0.2">
      <c r="B5" s="94" t="s">
        <v>134</v>
      </c>
    </row>
    <row r="6" spans="1:9" s="11" customFormat="1" ht="18.75" x14ac:dyDescent="0.3">
      <c r="B6" s="19" t="s">
        <v>1201</v>
      </c>
    </row>
    <row r="7" spans="1:9" s="11" customFormat="1" ht="12.75" x14ac:dyDescent="0.2"/>
    <row r="8" spans="1:9" s="11" customFormat="1" ht="18" customHeight="1" x14ac:dyDescent="0.2">
      <c r="B8" s="20" t="s">
        <v>155</v>
      </c>
      <c r="C8" s="12"/>
      <c r="D8" s="12"/>
    </row>
    <row r="9" spans="1:9" ht="13.5" customHeight="1" x14ac:dyDescent="0.25">
      <c r="A9" s="11"/>
      <c r="B9" s="17"/>
      <c r="C9" s="474">
        <v>2019</v>
      </c>
      <c r="D9" s="474">
        <v>2020</v>
      </c>
      <c r="E9" s="474">
        <v>2021</v>
      </c>
      <c r="F9" s="138">
        <v>2022</v>
      </c>
      <c r="G9" s="138">
        <v>2023</v>
      </c>
      <c r="H9" s="138">
        <v>2024</v>
      </c>
      <c r="I9" s="140" t="s">
        <v>1209</v>
      </c>
    </row>
    <row r="10" spans="1:9" ht="13.5" customHeight="1" x14ac:dyDescent="0.25">
      <c r="B10" s="18"/>
      <c r="C10" s="475"/>
      <c r="D10" s="475"/>
      <c r="E10" s="475"/>
      <c r="F10" s="137" t="s">
        <v>3</v>
      </c>
      <c r="G10" s="137" t="s">
        <v>3</v>
      </c>
      <c r="H10" s="137" t="s">
        <v>3</v>
      </c>
      <c r="I10" s="137" t="s">
        <v>3</v>
      </c>
    </row>
    <row r="11" spans="1:9" ht="18" customHeight="1" x14ac:dyDescent="0.25">
      <c r="B11" s="29" t="s">
        <v>708</v>
      </c>
      <c r="C11" s="53">
        <v>176765.31312458159</v>
      </c>
      <c r="D11" s="53">
        <v>185272.29114367356</v>
      </c>
      <c r="E11" s="53">
        <v>199309.60601461719</v>
      </c>
      <c r="F11" s="53">
        <v>204544.09615179442</v>
      </c>
      <c r="G11" s="53">
        <v>203302.85183907961</v>
      </c>
      <c r="H11" s="53">
        <v>208958.79587883261</v>
      </c>
      <c r="I11" s="53">
        <v>200729.4</v>
      </c>
    </row>
    <row r="12" spans="1:9" ht="12.75" customHeight="1" x14ac:dyDescent="0.25">
      <c r="B12" s="14" t="s">
        <v>709</v>
      </c>
      <c r="C12" s="53">
        <v>85791.58702644064</v>
      </c>
      <c r="D12" s="53">
        <v>93704.838912673556</v>
      </c>
      <c r="E12" s="53">
        <v>107412.37175637788</v>
      </c>
      <c r="F12" s="53">
        <v>114779.05805537829</v>
      </c>
      <c r="G12" s="53">
        <v>114929.66015579453</v>
      </c>
      <c r="H12" s="53">
        <v>129810.92430172962</v>
      </c>
      <c r="I12" s="360" t="s">
        <v>123</v>
      </c>
    </row>
    <row r="13" spans="1:9" ht="12.75" customHeight="1" x14ac:dyDescent="0.25">
      <c r="B13" s="14" t="s">
        <v>710</v>
      </c>
      <c r="C13" s="54">
        <v>90973.726098140964</v>
      </c>
      <c r="D13" s="54">
        <v>91567.452231000003</v>
      </c>
      <c r="E13" s="54">
        <v>91897.234258239303</v>
      </c>
      <c r="F13" s="54">
        <v>89765.038096416116</v>
      </c>
      <c r="G13" s="54">
        <v>88373.191683285084</v>
      </c>
      <c r="H13" s="54">
        <v>79147.871577102982</v>
      </c>
      <c r="I13" s="360" t="s">
        <v>123</v>
      </c>
    </row>
    <row r="14" spans="1:9" ht="12.75" customHeight="1" x14ac:dyDescent="0.25">
      <c r="B14" s="59" t="s">
        <v>58</v>
      </c>
      <c r="C14" s="53">
        <v>37143.867949402142</v>
      </c>
      <c r="D14" s="53">
        <v>37598.092954</v>
      </c>
      <c r="E14" s="53">
        <v>37868.303850265002</v>
      </c>
      <c r="F14" s="53">
        <v>28785.667116198994</v>
      </c>
      <c r="G14" s="53">
        <v>28293.397891610366</v>
      </c>
      <c r="H14" s="53">
        <v>25949.611199880208</v>
      </c>
      <c r="I14" s="360" t="s">
        <v>123</v>
      </c>
    </row>
    <row r="15" spans="1:9" ht="12" customHeight="1" x14ac:dyDescent="0.25">
      <c r="B15" s="59" t="s">
        <v>55</v>
      </c>
      <c r="C15" s="53">
        <v>53829.858148738822</v>
      </c>
      <c r="D15" s="53">
        <v>53969.359277000003</v>
      </c>
      <c r="E15" s="53">
        <v>54028.930407974301</v>
      </c>
      <c r="F15" s="53">
        <v>60979.370980217122</v>
      </c>
      <c r="G15" s="53">
        <v>60079.793791674718</v>
      </c>
      <c r="H15" s="53">
        <v>53198.260377222774</v>
      </c>
      <c r="I15" s="360" t="s">
        <v>123</v>
      </c>
    </row>
    <row r="16" spans="1:9" ht="17.25" customHeight="1" x14ac:dyDescent="0.25">
      <c r="B16" s="29" t="s">
        <v>711</v>
      </c>
      <c r="C16" s="53">
        <v>65456.800000000003</v>
      </c>
      <c r="D16" s="53">
        <v>71380.170329818444</v>
      </c>
      <c r="E16" s="53">
        <v>81541.019845648945</v>
      </c>
      <c r="F16" s="53">
        <v>90897.024691540573</v>
      </c>
      <c r="G16" s="53">
        <v>90508.24822054882</v>
      </c>
      <c r="H16" s="53">
        <v>99100.654020155285</v>
      </c>
      <c r="I16" s="53">
        <v>98196.1</v>
      </c>
    </row>
    <row r="17" spans="2:95" ht="12" customHeight="1" x14ac:dyDescent="0.25">
      <c r="B17" s="59" t="s">
        <v>156</v>
      </c>
      <c r="C17" s="55">
        <v>794</v>
      </c>
      <c r="D17" s="55">
        <v>329.81845245672002</v>
      </c>
      <c r="E17" s="55">
        <v>495.04983476894733</v>
      </c>
      <c r="F17" s="55">
        <v>2727.9289886605779</v>
      </c>
      <c r="G17" s="55">
        <v>2148.4308817733186</v>
      </c>
      <c r="H17" s="55">
        <v>2876.177126072399</v>
      </c>
      <c r="I17" s="360" t="s">
        <v>123</v>
      </c>
    </row>
    <row r="18" spans="2:95" s="1" customFormat="1" ht="12" customHeight="1" x14ac:dyDescent="0.25">
      <c r="B18" s="44" t="s">
        <v>157</v>
      </c>
      <c r="C18" s="54">
        <v>65456.7</v>
      </c>
      <c r="D18" s="54">
        <v>70432.51999999999</v>
      </c>
      <c r="E18" s="54">
        <v>80140.929999999993</v>
      </c>
      <c r="F18" s="54">
        <v>87262.428</v>
      </c>
      <c r="G18" s="54">
        <v>86783.487999999998</v>
      </c>
      <c r="H18" s="54">
        <v>95075.459000000003</v>
      </c>
      <c r="I18" s="360" t="s">
        <v>123</v>
      </c>
      <c r="CQ18" s="5"/>
    </row>
    <row r="19" spans="2:95" s="1" customFormat="1" ht="12" customHeight="1" x14ac:dyDescent="0.25">
      <c r="B19" s="43" t="s">
        <v>712</v>
      </c>
      <c r="C19" s="54">
        <v>40828.1</v>
      </c>
      <c r="D19" s="54">
        <v>44778.615329818451</v>
      </c>
      <c r="E19" s="54">
        <v>51720.459093173697</v>
      </c>
      <c r="F19" s="54">
        <v>59412.764203978382</v>
      </c>
      <c r="G19" s="54">
        <v>59311.288216153916</v>
      </c>
      <c r="H19" s="54">
        <v>60784.90474578744</v>
      </c>
      <c r="I19" s="360" t="s">
        <v>123</v>
      </c>
      <c r="CQ19" s="5"/>
    </row>
    <row r="20" spans="2:95" s="1" customFormat="1" ht="12" customHeight="1" x14ac:dyDescent="0.25">
      <c r="B20" s="43" t="s">
        <v>713</v>
      </c>
      <c r="C20" s="54">
        <v>24628.7</v>
      </c>
      <c r="D20" s="54">
        <v>26601.554999999993</v>
      </c>
      <c r="E20" s="54">
        <v>29820.560752475245</v>
      </c>
      <c r="F20" s="54">
        <v>31484.260487562191</v>
      </c>
      <c r="G20" s="54">
        <v>31196.960004394907</v>
      </c>
      <c r="H20" s="54">
        <v>38315.749274367838</v>
      </c>
      <c r="I20" s="360" t="s">
        <v>123</v>
      </c>
      <c r="CQ20" s="5"/>
    </row>
    <row r="21" spans="2:95" s="1" customFormat="1" ht="22.5" customHeight="1" x14ac:dyDescent="0.25">
      <c r="B21" s="52"/>
      <c r="C21" s="478"/>
      <c r="D21" s="478"/>
      <c r="E21" s="478"/>
      <c r="F21" s="478"/>
      <c r="G21" s="478"/>
      <c r="H21" s="478"/>
      <c r="I21" s="478"/>
      <c r="CQ21" s="5"/>
    </row>
    <row r="22" spans="2:95" s="1" customFormat="1" ht="12" customHeight="1" x14ac:dyDescent="0.25">
      <c r="B22" s="17" t="s">
        <v>1239</v>
      </c>
      <c r="C22" s="56">
        <v>79.685541850776303</v>
      </c>
      <c r="D22" s="56">
        <v>105.07741858599893</v>
      </c>
      <c r="E22" s="56">
        <v>104.20390034574956</v>
      </c>
      <c r="F22" s="56">
        <v>86.808185487134423</v>
      </c>
      <c r="G22" s="56">
        <v>79.735128028259666</v>
      </c>
      <c r="H22" s="56">
        <v>75.224648533012925</v>
      </c>
      <c r="I22" s="79" t="s">
        <v>123</v>
      </c>
      <c r="CQ22" s="5"/>
    </row>
    <row r="23" spans="2:95" s="1" customFormat="1" ht="12" customHeight="1" x14ac:dyDescent="0.25">
      <c r="B23" s="18" t="s">
        <v>1240</v>
      </c>
      <c r="C23" s="57">
        <v>29.507828677574103</v>
      </c>
      <c r="D23" s="57">
        <v>40.483355552989011</v>
      </c>
      <c r="E23" s="57">
        <v>42.631624616545757</v>
      </c>
      <c r="F23" s="57">
        <v>38.5765511109946</v>
      </c>
      <c r="G23" s="57">
        <v>35.497223448646906</v>
      </c>
      <c r="H23" s="57">
        <v>35.675989788822591</v>
      </c>
      <c r="I23" s="218" t="s">
        <v>123</v>
      </c>
      <c r="CQ23" s="5"/>
    </row>
    <row r="24" spans="2:95" s="1" customFormat="1" ht="24" customHeight="1" x14ac:dyDescent="0.25">
      <c r="B24" s="42" t="s">
        <v>1199</v>
      </c>
      <c r="C24" s="33"/>
      <c r="D24" s="33"/>
      <c r="E24" s="33"/>
      <c r="F24" s="33"/>
      <c r="G24" s="33"/>
      <c r="H24" s="33"/>
      <c r="I24" s="33"/>
      <c r="CQ24" s="5"/>
    </row>
    <row r="25" spans="2:95" s="1" customFormat="1" x14ac:dyDescent="0.25">
      <c r="B25" s="2"/>
      <c r="C25" s="2"/>
      <c r="D25" s="2"/>
      <c r="E25" s="2"/>
      <c r="F25" s="2"/>
      <c r="G25" s="2"/>
      <c r="H25" s="2"/>
      <c r="I25" s="2"/>
      <c r="CQ25" s="5"/>
    </row>
    <row r="26" spans="2:95" s="1" customFormat="1" x14ac:dyDescent="0.25">
      <c r="B26" s="2"/>
      <c r="C26" s="2"/>
      <c r="D26" s="2"/>
      <c r="E26" s="2"/>
      <c r="F26" s="2"/>
      <c r="G26" s="2"/>
      <c r="H26" s="2"/>
      <c r="I26" s="2"/>
      <c r="CQ26" s="5"/>
    </row>
    <row r="27" spans="2:95" s="1" customFormat="1" x14ac:dyDescent="0.25">
      <c r="B27" s="2"/>
      <c r="C27" s="2"/>
      <c r="D27" s="2"/>
      <c r="E27" s="2"/>
      <c r="F27" s="2"/>
      <c r="G27" s="2"/>
      <c r="H27" s="2"/>
      <c r="I27" s="2"/>
      <c r="CQ27" s="5"/>
    </row>
    <row r="28" spans="2:95" s="1" customFormat="1" x14ac:dyDescent="0.25">
      <c r="B28" s="2"/>
      <c r="C28" s="2"/>
      <c r="D28" s="2"/>
      <c r="E28" s="2"/>
      <c r="F28" s="2"/>
      <c r="G28" s="2"/>
      <c r="H28" s="2"/>
      <c r="I28" s="2"/>
      <c r="CQ28" s="5"/>
    </row>
    <row r="29" spans="2:95" x14ac:dyDescent="0.25">
      <c r="B29" s="2"/>
      <c r="C29" s="2"/>
      <c r="D29" s="2"/>
      <c r="E29" s="2"/>
      <c r="F29" s="2"/>
      <c r="G29" s="2"/>
      <c r="H29" s="2"/>
      <c r="I29" s="2"/>
    </row>
    <row r="30" spans="2:95" x14ac:dyDescent="0.25">
      <c r="B30" s="2"/>
      <c r="C30" s="2"/>
      <c r="D30" s="2"/>
      <c r="E30" s="2"/>
      <c r="F30" s="2"/>
      <c r="G30" s="2"/>
      <c r="H30" s="2"/>
      <c r="I30" s="2"/>
    </row>
    <row r="31" spans="2:95" x14ac:dyDescent="0.25">
      <c r="B31" s="2"/>
      <c r="C31" s="2"/>
      <c r="D31" s="2"/>
      <c r="E31" s="2"/>
      <c r="F31" s="2"/>
      <c r="G31" s="2"/>
      <c r="H31" s="2"/>
      <c r="I31" s="2"/>
    </row>
    <row r="32" spans="2:95" x14ac:dyDescent="0.25">
      <c r="B32" s="2"/>
      <c r="C32" s="2"/>
      <c r="D32" s="2"/>
      <c r="E32" s="2"/>
      <c r="F32" s="2"/>
      <c r="G32" s="2"/>
      <c r="H32" s="2"/>
      <c r="I32" s="2"/>
    </row>
    <row r="33" spans="2:95" x14ac:dyDescent="0.25">
      <c r="B33" s="2"/>
      <c r="C33" s="2"/>
      <c r="D33" s="2"/>
      <c r="E33" s="2"/>
      <c r="F33" s="2"/>
      <c r="G33" s="2"/>
      <c r="H33" s="2"/>
      <c r="I33" s="2"/>
      <c r="CL33" s="5"/>
      <c r="CM33" s="5"/>
      <c r="CN33" s="5"/>
      <c r="CO33" s="5"/>
      <c r="CP33" s="5"/>
    </row>
    <row r="34" spans="2:95" x14ac:dyDescent="0.25">
      <c r="B34" s="2"/>
      <c r="C34" s="2"/>
      <c r="D34" s="2"/>
      <c r="E34" s="2"/>
      <c r="F34" s="2"/>
      <c r="G34" s="2"/>
      <c r="H34" s="2"/>
      <c r="I34" s="2"/>
      <c r="CL34" s="5"/>
      <c r="CM34" s="5"/>
      <c r="CN34" s="5"/>
      <c r="CO34" s="5"/>
      <c r="CP34" s="5"/>
    </row>
    <row r="35" spans="2:95" x14ac:dyDescent="0.25">
      <c r="B35" s="2"/>
      <c r="C35" s="2"/>
      <c r="D35" s="2"/>
      <c r="E35" s="2"/>
      <c r="F35" s="2"/>
      <c r="G35" s="2"/>
      <c r="H35" s="2"/>
      <c r="I35" s="2"/>
      <c r="CL35" s="5"/>
      <c r="CM35" s="5"/>
      <c r="CN35" s="5"/>
      <c r="CO35" s="5"/>
      <c r="CP35" s="5"/>
    </row>
    <row r="36" spans="2:95" x14ac:dyDescent="0.25">
      <c r="B36" s="2"/>
      <c r="C36" s="2"/>
      <c r="D36" s="2"/>
      <c r="E36" s="2"/>
      <c r="F36" s="2"/>
      <c r="G36" s="2"/>
      <c r="H36" s="2"/>
      <c r="I36" s="2"/>
      <c r="CL36" s="5"/>
      <c r="CM36" s="5"/>
      <c r="CN36" s="5"/>
      <c r="CO36" s="5"/>
      <c r="CP36" s="5"/>
    </row>
    <row r="37" spans="2:95" x14ac:dyDescent="0.25">
      <c r="B37" s="2"/>
      <c r="C37" s="2"/>
      <c r="D37" s="2"/>
      <c r="E37" s="2"/>
      <c r="F37" s="2"/>
      <c r="G37" s="2"/>
      <c r="H37" s="2"/>
      <c r="I37" s="2"/>
      <c r="CL37" s="5"/>
      <c r="CM37" s="5"/>
      <c r="CN37" s="5"/>
      <c r="CO37" s="5"/>
      <c r="CP37" s="5"/>
    </row>
    <row r="38" spans="2:95" x14ac:dyDescent="0.25">
      <c r="B38" s="2"/>
      <c r="C38" s="2"/>
      <c r="D38" s="2"/>
      <c r="E38" s="2"/>
      <c r="F38" s="2"/>
      <c r="G38" s="2"/>
      <c r="H38" s="2"/>
      <c r="I38" s="2"/>
    </row>
    <row r="39" spans="2:95" x14ac:dyDescent="0.25">
      <c r="B39" s="2"/>
      <c r="C39" s="2"/>
      <c r="D39" s="2"/>
      <c r="E39" s="2"/>
      <c r="F39" s="2"/>
      <c r="G39" s="2"/>
      <c r="H39" s="2"/>
      <c r="I39" s="2"/>
    </row>
    <row r="40" spans="2:95" x14ac:dyDescent="0.25">
      <c r="B40" s="2"/>
      <c r="C40" s="2"/>
      <c r="D40" s="2"/>
      <c r="E40" s="2"/>
      <c r="F40" s="2"/>
      <c r="G40" s="2"/>
      <c r="H40" s="2"/>
      <c r="I40" s="2"/>
    </row>
    <row r="41" spans="2:95" x14ac:dyDescent="0.25">
      <c r="B41" s="2"/>
      <c r="C41" s="2"/>
      <c r="D41" s="2"/>
      <c r="E41" s="2"/>
      <c r="F41" s="2"/>
      <c r="G41" s="2"/>
      <c r="H41" s="2"/>
      <c r="I41" s="2"/>
    </row>
    <row r="42" spans="2:95" x14ac:dyDescent="0.25">
      <c r="B42" s="2"/>
      <c r="C42" s="2"/>
      <c r="D42" s="2"/>
      <c r="E42" s="2"/>
      <c r="F42" s="2"/>
      <c r="G42" s="2"/>
      <c r="H42" s="2"/>
      <c r="I42" s="2"/>
    </row>
    <row r="43" spans="2:95" x14ac:dyDescent="0.25">
      <c r="B43" s="2"/>
      <c r="C43" s="2"/>
      <c r="D43" s="2"/>
      <c r="E43" s="2"/>
      <c r="F43" s="2"/>
      <c r="G43" s="2"/>
      <c r="H43" s="2"/>
      <c r="I43" s="2"/>
    </row>
    <row r="44" spans="2:95" x14ac:dyDescent="0.25">
      <c r="B44" s="2"/>
      <c r="C44" s="2"/>
      <c r="D44" s="2"/>
      <c r="E44" s="2"/>
      <c r="F44" s="2"/>
      <c r="G44" s="2"/>
      <c r="H44" s="2"/>
      <c r="I44" s="2"/>
    </row>
    <row r="45" spans="2:95" s="1" customFormat="1" x14ac:dyDescent="0.25">
      <c r="B45" s="2"/>
      <c r="C45" s="2"/>
      <c r="D45" s="2"/>
      <c r="E45" s="2"/>
      <c r="F45" s="2"/>
      <c r="G45" s="2"/>
      <c r="H45" s="2"/>
      <c r="I45" s="2"/>
      <c r="CQ45" s="5"/>
    </row>
    <row r="46" spans="2:95" s="1" customFormat="1" x14ac:dyDescent="0.25">
      <c r="B46" s="2"/>
      <c r="C46" s="2"/>
      <c r="D46" s="2"/>
      <c r="E46" s="2"/>
      <c r="F46" s="2"/>
      <c r="G46" s="2"/>
      <c r="H46" s="2"/>
      <c r="I46" s="2"/>
      <c r="CQ46" s="5"/>
    </row>
    <row r="47" spans="2:95" s="1" customFormat="1" x14ac:dyDescent="0.25">
      <c r="B47" s="2"/>
      <c r="C47" s="2"/>
      <c r="D47" s="2"/>
      <c r="E47" s="2"/>
      <c r="F47" s="2"/>
      <c r="G47" s="2"/>
      <c r="H47" s="2"/>
      <c r="I47" s="2"/>
      <c r="CQ47" s="5"/>
    </row>
    <row r="48" spans="2:95" s="1" customFormat="1" x14ac:dyDescent="0.25">
      <c r="B48" s="2"/>
      <c r="C48" s="2"/>
      <c r="D48" s="2"/>
      <c r="E48" s="2"/>
      <c r="F48" s="2"/>
      <c r="G48" s="2"/>
      <c r="H48" s="2"/>
      <c r="I48" s="2"/>
      <c r="CQ48" s="5"/>
    </row>
    <row r="49" spans="2:95" s="1" customFormat="1" x14ac:dyDescent="0.25">
      <c r="B49" s="2"/>
      <c r="C49" s="2"/>
      <c r="D49" s="2"/>
      <c r="E49" s="2"/>
      <c r="F49" s="2"/>
      <c r="G49" s="2"/>
      <c r="H49" s="2"/>
      <c r="I49" s="2"/>
      <c r="CQ49" s="5"/>
    </row>
    <row r="50" spans="2:95" s="1" customFormat="1" x14ac:dyDescent="0.25">
      <c r="B50" s="2"/>
      <c r="C50" s="2"/>
      <c r="D50" s="2"/>
      <c r="E50" s="2"/>
      <c r="F50" s="2"/>
      <c r="G50" s="2"/>
      <c r="H50" s="2"/>
      <c r="I50" s="2"/>
      <c r="CQ50" s="5"/>
    </row>
    <row r="51" spans="2:95" s="1" customFormat="1" x14ac:dyDescent="0.25">
      <c r="B51" s="2"/>
      <c r="C51" s="2"/>
      <c r="D51" s="2"/>
      <c r="E51" s="2"/>
      <c r="F51" s="2"/>
      <c r="G51" s="2"/>
      <c r="H51" s="2"/>
      <c r="I51" s="2"/>
      <c r="CQ51" s="5"/>
    </row>
    <row r="52" spans="2:95" s="1" customFormat="1" x14ac:dyDescent="0.25">
      <c r="B52" s="2"/>
      <c r="C52" s="2"/>
      <c r="D52" s="2"/>
      <c r="E52" s="2"/>
      <c r="F52" s="2"/>
      <c r="G52" s="2"/>
      <c r="H52" s="2"/>
      <c r="I52" s="2"/>
      <c r="CQ52" s="5"/>
    </row>
    <row r="53" spans="2:95" s="1" customFormat="1" x14ac:dyDescent="0.25">
      <c r="B53" s="2"/>
      <c r="C53" s="2"/>
      <c r="D53" s="2"/>
      <c r="E53" s="2"/>
      <c r="F53" s="2"/>
      <c r="G53" s="2"/>
      <c r="H53" s="2"/>
      <c r="I53" s="2"/>
      <c r="CQ53" s="5"/>
    </row>
    <row r="54" spans="2:95" s="1" customFormat="1" x14ac:dyDescent="0.25">
      <c r="B54" s="2"/>
      <c r="C54" s="2"/>
      <c r="D54" s="2"/>
      <c r="E54" s="2"/>
      <c r="F54" s="2"/>
      <c r="G54" s="2"/>
      <c r="H54" s="2"/>
      <c r="I54" s="2"/>
      <c r="CQ54" s="5"/>
    </row>
    <row r="55" spans="2:95" s="1" customFormat="1" x14ac:dyDescent="0.25">
      <c r="B55" s="2"/>
      <c r="C55" s="2"/>
      <c r="D55" s="2"/>
      <c r="E55" s="2"/>
      <c r="F55" s="2"/>
      <c r="G55" s="2"/>
      <c r="H55" s="2"/>
      <c r="I55" s="2"/>
      <c r="CQ55" s="5"/>
    </row>
    <row r="56" spans="2:95" s="1" customFormat="1" x14ac:dyDescent="0.25">
      <c r="B56" s="2"/>
      <c r="C56" s="2"/>
      <c r="D56" s="2"/>
      <c r="E56" s="2"/>
      <c r="F56" s="2"/>
      <c r="G56" s="2"/>
      <c r="H56" s="2"/>
      <c r="I56" s="2"/>
      <c r="CQ56" s="5"/>
    </row>
    <row r="57" spans="2:95" s="1" customFormat="1" x14ac:dyDescent="0.25">
      <c r="B57" s="2"/>
      <c r="C57" s="2"/>
      <c r="D57" s="2"/>
      <c r="E57" s="2"/>
      <c r="F57" s="2"/>
      <c r="G57" s="2"/>
      <c r="H57" s="2"/>
      <c r="I57" s="2"/>
      <c r="CQ57" s="5"/>
    </row>
    <row r="58" spans="2:95" s="1" customFormat="1" x14ac:dyDescent="0.25">
      <c r="B58" s="2"/>
      <c r="C58" s="2"/>
      <c r="D58" s="2"/>
      <c r="E58" s="2"/>
      <c r="F58" s="2"/>
      <c r="G58" s="2"/>
      <c r="H58" s="2"/>
      <c r="I58" s="2"/>
      <c r="CQ58" s="5"/>
    </row>
    <row r="59" spans="2:95" s="1" customFormat="1" x14ac:dyDescent="0.25">
      <c r="B59" s="2"/>
      <c r="C59" s="2"/>
      <c r="D59" s="2"/>
      <c r="E59" s="2"/>
      <c r="F59" s="2"/>
      <c r="G59" s="2"/>
      <c r="H59" s="2"/>
      <c r="I59" s="2"/>
      <c r="CQ59" s="5"/>
    </row>
    <row r="60" spans="2:95" s="1" customFormat="1" x14ac:dyDescent="0.25">
      <c r="B60" s="2"/>
      <c r="C60" s="2"/>
      <c r="D60" s="2"/>
      <c r="E60" s="2"/>
      <c r="F60" s="2"/>
      <c r="G60" s="2"/>
      <c r="H60" s="2"/>
      <c r="I60" s="2"/>
      <c r="CQ60" s="5"/>
    </row>
    <row r="61" spans="2:95" s="1" customFormat="1" x14ac:dyDescent="0.25">
      <c r="B61" s="2"/>
      <c r="C61" s="2"/>
      <c r="D61" s="2"/>
      <c r="E61" s="2"/>
      <c r="F61" s="2"/>
      <c r="G61" s="2"/>
      <c r="H61" s="2"/>
      <c r="I61" s="2"/>
      <c r="CQ61" s="5"/>
    </row>
    <row r="62" spans="2:95" s="1" customFormat="1" x14ac:dyDescent="0.25">
      <c r="B62" s="2"/>
      <c r="C62" s="2"/>
      <c r="D62" s="2"/>
      <c r="E62" s="2"/>
      <c r="F62" s="2"/>
      <c r="G62" s="2"/>
      <c r="H62" s="2"/>
      <c r="I62" s="2"/>
      <c r="CQ62" s="5"/>
    </row>
    <row r="63" spans="2:95" s="1" customFormat="1" x14ac:dyDescent="0.25">
      <c r="B63" s="2"/>
      <c r="C63" s="2"/>
      <c r="D63" s="2"/>
      <c r="E63" s="2"/>
      <c r="F63" s="2"/>
      <c r="G63" s="2"/>
      <c r="H63" s="2"/>
      <c r="I63" s="2"/>
      <c r="CQ63" s="5"/>
    </row>
    <row r="64" spans="2:95" s="1" customFormat="1" x14ac:dyDescent="0.25">
      <c r="B64" s="2"/>
      <c r="C64" s="2"/>
      <c r="D64" s="2"/>
      <c r="E64" s="2"/>
      <c r="F64" s="2"/>
      <c r="G64" s="2"/>
      <c r="H64" s="2"/>
      <c r="I64" s="2"/>
      <c r="CQ64" s="5"/>
    </row>
    <row r="65" spans="2:95" s="1" customFormat="1" x14ac:dyDescent="0.25">
      <c r="B65" s="2"/>
      <c r="C65" s="2"/>
      <c r="D65" s="2"/>
      <c r="E65" s="2"/>
      <c r="F65" s="2"/>
      <c r="G65" s="2"/>
      <c r="H65" s="2"/>
      <c r="I65" s="2"/>
      <c r="CQ65" s="5"/>
    </row>
    <row r="66" spans="2:95" s="1" customFormat="1" x14ac:dyDescent="0.25">
      <c r="B66" s="2"/>
      <c r="C66" s="2"/>
      <c r="D66" s="2"/>
      <c r="E66" s="2"/>
      <c r="F66" s="2"/>
      <c r="G66" s="2"/>
      <c r="H66" s="2"/>
      <c r="I66" s="2"/>
      <c r="CQ66" s="5"/>
    </row>
    <row r="67" spans="2:95" s="1" customFormat="1" x14ac:dyDescent="0.25">
      <c r="B67" s="2"/>
      <c r="C67" s="2"/>
      <c r="D67" s="2"/>
      <c r="E67" s="2"/>
      <c r="F67" s="2"/>
      <c r="G67" s="2"/>
      <c r="H67" s="2"/>
      <c r="I67" s="2"/>
      <c r="CQ67" s="5"/>
    </row>
    <row r="68" spans="2:95" s="1" customFormat="1" x14ac:dyDescent="0.25">
      <c r="B68" s="2"/>
      <c r="C68" s="2"/>
      <c r="D68" s="2"/>
      <c r="E68" s="2"/>
      <c r="F68" s="2"/>
      <c r="G68" s="2"/>
      <c r="H68" s="2"/>
      <c r="I68" s="2"/>
      <c r="CQ68" s="5"/>
    </row>
    <row r="69" spans="2:95" s="1" customFormat="1" x14ac:dyDescent="0.25">
      <c r="B69" s="2"/>
      <c r="C69" s="2"/>
      <c r="D69" s="2"/>
      <c r="E69" s="2"/>
      <c r="F69" s="2"/>
      <c r="G69" s="2"/>
      <c r="H69" s="2"/>
      <c r="I69" s="2"/>
      <c r="CQ69" s="5"/>
    </row>
    <row r="70" spans="2:95" s="1" customFormat="1" x14ac:dyDescent="0.25">
      <c r="B70" s="2"/>
      <c r="C70" s="2"/>
      <c r="D70" s="2"/>
      <c r="E70" s="2"/>
      <c r="F70" s="2"/>
      <c r="G70" s="2"/>
      <c r="H70" s="2"/>
      <c r="I70" s="2"/>
      <c r="CQ70" s="5"/>
    </row>
    <row r="71" spans="2:95" s="1" customFormat="1" x14ac:dyDescent="0.25">
      <c r="B71" s="2"/>
      <c r="C71" s="2"/>
      <c r="D71" s="2"/>
      <c r="E71" s="2"/>
      <c r="F71" s="2"/>
      <c r="G71" s="2"/>
      <c r="H71" s="2"/>
      <c r="I71" s="2"/>
      <c r="CQ71" s="5"/>
    </row>
    <row r="72" spans="2:95" s="1" customFormat="1" x14ac:dyDescent="0.25">
      <c r="B72" s="2"/>
      <c r="C72" s="2"/>
      <c r="D72" s="2"/>
      <c r="E72" s="2"/>
      <c r="F72" s="2"/>
      <c r="G72" s="2"/>
      <c r="H72" s="2"/>
      <c r="I72" s="2"/>
      <c r="CQ72" s="5"/>
    </row>
    <row r="73" spans="2:95" s="1" customFormat="1" x14ac:dyDescent="0.25">
      <c r="B73" s="2"/>
      <c r="C73" s="2"/>
      <c r="D73" s="2"/>
      <c r="E73" s="2"/>
      <c r="F73" s="2"/>
      <c r="G73" s="2"/>
      <c r="H73" s="2"/>
      <c r="I73" s="2"/>
      <c r="CQ73" s="5"/>
    </row>
    <row r="74" spans="2:95" s="1" customFormat="1" x14ac:dyDescent="0.25">
      <c r="B74" s="2"/>
      <c r="C74" s="2"/>
      <c r="D74" s="2"/>
      <c r="E74" s="2"/>
      <c r="F74" s="2"/>
      <c r="G74" s="2"/>
      <c r="H74" s="2"/>
      <c r="I74" s="2"/>
      <c r="CQ74" s="5"/>
    </row>
    <row r="75" spans="2:95" s="1" customFormat="1" x14ac:dyDescent="0.25">
      <c r="B75" s="2"/>
      <c r="C75" s="2"/>
      <c r="D75" s="2"/>
      <c r="E75" s="2"/>
      <c r="F75" s="2"/>
      <c r="G75" s="2"/>
      <c r="H75" s="2"/>
      <c r="I75" s="2"/>
      <c r="CQ75" s="5"/>
    </row>
    <row r="76" spans="2:95" s="1" customFormat="1" x14ac:dyDescent="0.25">
      <c r="B76" s="2"/>
      <c r="C76" s="2"/>
      <c r="D76" s="2"/>
      <c r="E76" s="2"/>
      <c r="F76" s="2"/>
      <c r="G76" s="2"/>
      <c r="H76" s="2"/>
      <c r="I76" s="2"/>
      <c r="CQ76" s="5"/>
    </row>
    <row r="77" spans="2:95" s="1" customFormat="1" x14ac:dyDescent="0.25">
      <c r="B77" s="2"/>
      <c r="C77" s="2"/>
      <c r="D77" s="2"/>
      <c r="E77" s="2"/>
      <c r="F77" s="2"/>
      <c r="G77" s="2"/>
      <c r="H77" s="2"/>
      <c r="I77" s="2"/>
      <c r="CQ77" s="5"/>
    </row>
    <row r="78" spans="2:95" s="1" customFormat="1" x14ac:dyDescent="0.25">
      <c r="B78" s="2"/>
      <c r="C78" s="2"/>
      <c r="D78" s="2"/>
      <c r="E78" s="2"/>
      <c r="F78" s="2"/>
      <c r="G78" s="2"/>
      <c r="H78" s="2"/>
      <c r="I78" s="2"/>
      <c r="CQ78" s="5"/>
    </row>
    <row r="79" spans="2:95" s="1" customFormat="1" x14ac:dyDescent="0.25">
      <c r="B79" s="2"/>
      <c r="C79" s="2"/>
      <c r="D79" s="2"/>
      <c r="E79" s="2"/>
      <c r="F79" s="2"/>
      <c r="G79" s="2"/>
      <c r="H79" s="2"/>
      <c r="I79" s="2"/>
      <c r="CQ79" s="5"/>
    </row>
    <row r="80" spans="2:95" s="1" customFormat="1" x14ac:dyDescent="0.25">
      <c r="B80" s="2"/>
      <c r="C80" s="2"/>
      <c r="D80" s="2"/>
      <c r="E80" s="2"/>
      <c r="F80" s="2"/>
      <c r="G80" s="2"/>
      <c r="H80" s="2"/>
      <c r="I80" s="2"/>
      <c r="CQ80" s="5"/>
    </row>
    <row r="81" spans="2:95" s="1" customFormat="1" x14ac:dyDescent="0.25">
      <c r="B81" s="2"/>
      <c r="C81" s="2"/>
      <c r="D81" s="2"/>
      <c r="E81" s="2"/>
      <c r="F81" s="2"/>
      <c r="G81" s="2"/>
      <c r="H81" s="2"/>
      <c r="I81" s="2"/>
      <c r="CQ81" s="5"/>
    </row>
    <row r="82" spans="2:95" s="1" customFormat="1" x14ac:dyDescent="0.25">
      <c r="B82" s="2"/>
      <c r="C82" s="2"/>
      <c r="D82" s="2"/>
      <c r="E82" s="2"/>
      <c r="F82" s="2"/>
      <c r="G82" s="2"/>
      <c r="H82" s="2"/>
      <c r="I82" s="2"/>
      <c r="CQ82" s="5"/>
    </row>
    <row r="83" spans="2:95" s="1" customFormat="1" x14ac:dyDescent="0.25">
      <c r="B83" s="2"/>
      <c r="C83" s="2"/>
      <c r="D83" s="2"/>
      <c r="E83" s="2"/>
      <c r="F83" s="2"/>
      <c r="G83" s="2"/>
      <c r="H83" s="2"/>
      <c r="I83" s="2"/>
      <c r="CQ83" s="5"/>
    </row>
    <row r="84" spans="2:95" s="1" customFormat="1" x14ac:dyDescent="0.25">
      <c r="B84" s="2"/>
      <c r="C84" s="2"/>
      <c r="D84" s="2"/>
      <c r="E84" s="2"/>
      <c r="F84" s="2"/>
      <c r="G84" s="2"/>
      <c r="H84" s="2"/>
      <c r="I84" s="2"/>
      <c r="CQ84" s="5"/>
    </row>
    <row r="85" spans="2:95" s="1" customFormat="1" x14ac:dyDescent="0.25">
      <c r="B85" s="2"/>
      <c r="C85" s="2"/>
      <c r="D85" s="2"/>
      <c r="E85" s="2"/>
      <c r="F85" s="2"/>
      <c r="G85" s="2"/>
      <c r="H85" s="2"/>
      <c r="I85" s="2"/>
      <c r="CQ85" s="5"/>
    </row>
    <row r="86" spans="2:95" s="1" customFormat="1" x14ac:dyDescent="0.25">
      <c r="B86" s="2"/>
      <c r="C86" s="2"/>
      <c r="D86" s="2"/>
      <c r="E86" s="2"/>
      <c r="F86" s="2"/>
      <c r="G86" s="2"/>
      <c r="H86" s="2"/>
      <c r="I86" s="2"/>
      <c r="CQ86" s="5"/>
    </row>
    <row r="87" spans="2:95" s="1" customFormat="1" x14ac:dyDescent="0.25">
      <c r="B87" s="2"/>
      <c r="C87" s="2"/>
      <c r="D87" s="2"/>
      <c r="E87" s="2"/>
      <c r="F87" s="2"/>
      <c r="G87" s="2"/>
      <c r="H87" s="2"/>
      <c r="I87" s="2"/>
      <c r="CQ87" s="5"/>
    </row>
    <row r="88" spans="2:95" s="1" customFormat="1" x14ac:dyDescent="0.25">
      <c r="B88" s="2"/>
      <c r="C88" s="2"/>
      <c r="D88" s="2"/>
      <c r="E88" s="2"/>
      <c r="F88" s="2"/>
      <c r="G88" s="2"/>
      <c r="H88" s="2"/>
      <c r="I88" s="2"/>
      <c r="CQ88" s="5"/>
    </row>
    <row r="89" spans="2:95" s="1" customFormat="1" x14ac:dyDescent="0.25">
      <c r="B89" s="2"/>
      <c r="C89" s="2"/>
      <c r="D89" s="2"/>
      <c r="E89" s="2"/>
      <c r="F89" s="2"/>
      <c r="G89" s="2"/>
      <c r="H89" s="2"/>
      <c r="I89" s="2"/>
      <c r="CQ89" s="5"/>
    </row>
    <row r="90" spans="2:95" s="1" customFormat="1" x14ac:dyDescent="0.25">
      <c r="B90" s="2"/>
      <c r="C90" s="2"/>
      <c r="D90" s="2"/>
      <c r="E90" s="2"/>
      <c r="F90" s="2"/>
      <c r="G90" s="2"/>
      <c r="H90" s="2"/>
      <c r="I90" s="2"/>
      <c r="CQ90" s="5"/>
    </row>
    <row r="91" spans="2:95" s="1" customFormat="1" x14ac:dyDescent="0.25">
      <c r="B91" s="2"/>
      <c r="C91" s="2"/>
      <c r="D91" s="2"/>
      <c r="E91" s="2"/>
      <c r="F91" s="2"/>
      <c r="G91" s="2"/>
      <c r="H91" s="2"/>
      <c r="I91" s="2"/>
      <c r="CQ91" s="5"/>
    </row>
    <row r="92" spans="2:95" s="1" customFormat="1" x14ac:dyDescent="0.25">
      <c r="B92" s="2"/>
      <c r="C92" s="2"/>
      <c r="D92" s="2"/>
      <c r="E92" s="2"/>
      <c r="F92" s="2"/>
      <c r="G92" s="2"/>
      <c r="H92" s="2"/>
      <c r="I92" s="2"/>
      <c r="CQ92" s="5"/>
    </row>
    <row r="93" spans="2:95" s="1" customFormat="1" x14ac:dyDescent="0.25">
      <c r="B93" s="2"/>
      <c r="C93" s="2"/>
      <c r="D93" s="2"/>
      <c r="E93" s="2"/>
      <c r="F93" s="2"/>
      <c r="G93" s="2"/>
      <c r="H93" s="2"/>
      <c r="I93" s="2"/>
      <c r="CQ93" s="5"/>
    </row>
    <row r="94" spans="2:95" s="1" customFormat="1" x14ac:dyDescent="0.25">
      <c r="B94" s="2"/>
      <c r="C94" s="2"/>
      <c r="D94" s="2"/>
      <c r="E94" s="2"/>
      <c r="F94" s="2"/>
      <c r="G94" s="2"/>
      <c r="H94" s="2"/>
      <c r="I94" s="2"/>
      <c r="CQ94" s="5"/>
    </row>
    <row r="95" spans="2:95" s="1" customFormat="1" x14ac:dyDescent="0.25">
      <c r="B95" s="2"/>
      <c r="C95" s="2"/>
      <c r="D95" s="2"/>
      <c r="E95" s="2"/>
      <c r="F95" s="2"/>
      <c r="G95" s="2"/>
      <c r="H95" s="2"/>
      <c r="I95" s="2"/>
      <c r="CQ95" s="5"/>
    </row>
    <row r="96" spans="2:95" s="1" customFormat="1" x14ac:dyDescent="0.25">
      <c r="B96" s="2"/>
      <c r="C96" s="2"/>
      <c r="D96" s="2"/>
      <c r="E96" s="2"/>
      <c r="F96" s="2"/>
      <c r="G96" s="2"/>
      <c r="H96" s="2"/>
      <c r="I96" s="2"/>
      <c r="CQ96" s="5"/>
    </row>
    <row r="97" spans="2:95" s="1" customFormat="1" x14ac:dyDescent="0.25">
      <c r="B97" s="2"/>
      <c r="C97" s="2"/>
      <c r="D97" s="2"/>
      <c r="E97" s="2"/>
      <c r="F97" s="2"/>
      <c r="G97" s="2"/>
      <c r="H97" s="2"/>
      <c r="I97" s="2"/>
      <c r="CQ97" s="5"/>
    </row>
    <row r="98" spans="2:95" s="1" customFormat="1" x14ac:dyDescent="0.25">
      <c r="B98" s="2"/>
      <c r="C98" s="2"/>
      <c r="D98" s="2"/>
      <c r="E98" s="2"/>
      <c r="F98" s="2"/>
      <c r="G98" s="2"/>
      <c r="H98" s="2"/>
      <c r="I98" s="2"/>
      <c r="CQ98" s="5"/>
    </row>
    <row r="99" spans="2:95" s="1" customFormat="1" x14ac:dyDescent="0.25">
      <c r="B99" s="2"/>
      <c r="C99" s="2"/>
      <c r="D99" s="2"/>
      <c r="E99" s="2"/>
      <c r="F99" s="2"/>
      <c r="G99" s="2"/>
      <c r="H99" s="2"/>
      <c r="I99" s="2"/>
      <c r="CQ99" s="5"/>
    </row>
    <row r="100" spans="2:95" s="1" customFormat="1" x14ac:dyDescent="0.25">
      <c r="B100" s="2"/>
      <c r="C100" s="2"/>
      <c r="D100" s="2"/>
      <c r="E100" s="2"/>
      <c r="F100" s="2"/>
      <c r="G100" s="2"/>
      <c r="H100" s="2"/>
      <c r="I100" s="2"/>
      <c r="CQ100" s="5"/>
    </row>
    <row r="101" spans="2:95" s="1" customFormat="1" x14ac:dyDescent="0.25">
      <c r="B101" s="2"/>
      <c r="C101" s="2"/>
      <c r="D101" s="2"/>
      <c r="E101" s="2"/>
      <c r="F101" s="2"/>
      <c r="G101" s="2"/>
      <c r="H101" s="2"/>
      <c r="I101" s="2"/>
      <c r="CQ101" s="5"/>
    </row>
    <row r="102" spans="2:95" s="1" customFormat="1" x14ac:dyDescent="0.25">
      <c r="B102" s="2"/>
      <c r="C102" s="2"/>
      <c r="D102" s="2"/>
      <c r="E102" s="2"/>
      <c r="F102" s="2"/>
      <c r="G102" s="2"/>
      <c r="H102" s="2"/>
      <c r="I102" s="2"/>
      <c r="CQ102" s="5"/>
    </row>
    <row r="103" spans="2:95" s="1" customFormat="1" x14ac:dyDescent="0.25">
      <c r="B103" s="2"/>
      <c r="C103" s="2"/>
      <c r="D103" s="2"/>
      <c r="E103" s="2"/>
      <c r="F103" s="2"/>
      <c r="G103" s="2"/>
      <c r="H103" s="2"/>
      <c r="I103" s="2"/>
      <c r="CQ103" s="5"/>
    </row>
    <row r="104" spans="2:95" s="1" customFormat="1" x14ac:dyDescent="0.25">
      <c r="B104" s="2"/>
      <c r="C104" s="2"/>
      <c r="D104" s="2"/>
      <c r="E104" s="2"/>
      <c r="F104" s="2"/>
      <c r="G104" s="2"/>
      <c r="H104" s="2"/>
      <c r="I104" s="2"/>
      <c r="CQ104" s="5"/>
    </row>
    <row r="105" spans="2:95" s="1" customFormat="1" x14ac:dyDescent="0.25">
      <c r="B105" s="2"/>
      <c r="C105" s="2"/>
      <c r="D105" s="2"/>
      <c r="E105" s="2"/>
      <c r="F105" s="2"/>
      <c r="G105" s="2"/>
      <c r="H105" s="2"/>
      <c r="I105" s="2"/>
      <c r="CQ105" s="5"/>
    </row>
    <row r="106" spans="2:95" s="1" customFormat="1" x14ac:dyDescent="0.25">
      <c r="B106" s="2"/>
      <c r="C106" s="2"/>
      <c r="D106" s="2"/>
      <c r="E106" s="2"/>
      <c r="F106" s="2"/>
      <c r="G106" s="2"/>
      <c r="H106" s="2"/>
      <c r="I106" s="2"/>
      <c r="CQ106" s="5"/>
    </row>
    <row r="107" spans="2:95" s="1" customFormat="1" x14ac:dyDescent="0.25">
      <c r="B107" s="2"/>
      <c r="C107" s="2"/>
      <c r="D107" s="2"/>
      <c r="E107" s="2"/>
      <c r="F107" s="2"/>
      <c r="G107" s="2"/>
      <c r="H107" s="2"/>
      <c r="I107" s="2"/>
      <c r="CQ107" s="5"/>
    </row>
    <row r="108" spans="2:95" s="1" customFormat="1" x14ac:dyDescent="0.25">
      <c r="B108" s="2"/>
      <c r="C108" s="2"/>
      <c r="D108" s="2"/>
      <c r="E108" s="2"/>
      <c r="F108" s="2"/>
      <c r="G108" s="2"/>
      <c r="H108" s="2"/>
      <c r="I108" s="2"/>
      <c r="CQ108" s="5"/>
    </row>
    <row r="109" spans="2:95" s="1" customFormat="1" x14ac:dyDescent="0.25">
      <c r="B109" s="2"/>
      <c r="C109" s="2"/>
      <c r="D109" s="2"/>
      <c r="E109" s="2"/>
      <c r="F109" s="2"/>
      <c r="G109" s="2"/>
      <c r="H109" s="2"/>
      <c r="I109" s="2"/>
      <c r="CQ109" s="5"/>
    </row>
    <row r="110" spans="2:95" s="1" customFormat="1" x14ac:dyDescent="0.25">
      <c r="B110" s="2"/>
      <c r="C110" s="2"/>
      <c r="D110" s="2"/>
      <c r="E110" s="2"/>
      <c r="F110" s="2"/>
      <c r="G110" s="2"/>
      <c r="H110" s="2"/>
      <c r="I110" s="2"/>
      <c r="CQ110" s="5"/>
    </row>
    <row r="111" spans="2:95" s="1" customFormat="1" x14ac:dyDescent="0.25">
      <c r="B111" s="2"/>
      <c r="C111" s="2"/>
      <c r="D111" s="2"/>
      <c r="E111" s="2"/>
      <c r="F111" s="2"/>
      <c r="G111" s="2"/>
      <c r="H111" s="2"/>
      <c r="I111" s="2"/>
      <c r="CQ111" s="5"/>
    </row>
    <row r="112" spans="2:95" s="1" customFormat="1" x14ac:dyDescent="0.25">
      <c r="B112" s="2"/>
      <c r="C112" s="2"/>
      <c r="D112" s="2"/>
      <c r="E112" s="2"/>
      <c r="F112" s="2"/>
      <c r="G112" s="2"/>
      <c r="H112" s="2"/>
      <c r="I112" s="2"/>
      <c r="CQ112" s="5"/>
    </row>
    <row r="113" spans="2:95" s="1" customFormat="1" x14ac:dyDescent="0.25">
      <c r="B113" s="2"/>
      <c r="C113" s="2"/>
      <c r="D113" s="2"/>
      <c r="E113" s="2"/>
      <c r="F113" s="2"/>
      <c r="G113" s="2"/>
      <c r="H113" s="2"/>
      <c r="I113" s="2"/>
      <c r="CQ113" s="5"/>
    </row>
    <row r="114" spans="2:95" s="1" customFormat="1" x14ac:dyDescent="0.25">
      <c r="B114" s="2"/>
      <c r="C114" s="2"/>
      <c r="D114" s="2"/>
      <c r="E114" s="2"/>
      <c r="F114" s="2"/>
      <c r="G114" s="2"/>
      <c r="H114" s="2"/>
      <c r="I114" s="2"/>
      <c r="CQ114" s="5"/>
    </row>
    <row r="115" spans="2:95" s="1" customFormat="1" x14ac:dyDescent="0.25">
      <c r="B115" s="2"/>
      <c r="C115" s="2"/>
      <c r="D115" s="2"/>
      <c r="E115" s="2"/>
      <c r="F115" s="2"/>
      <c r="G115" s="2"/>
      <c r="H115" s="2"/>
      <c r="I115" s="2"/>
      <c r="CQ115" s="5"/>
    </row>
    <row r="116" spans="2:95" s="1" customFormat="1" x14ac:dyDescent="0.25">
      <c r="B116" s="2"/>
      <c r="C116" s="2"/>
      <c r="D116" s="2"/>
      <c r="E116" s="2"/>
      <c r="F116" s="2"/>
      <c r="G116" s="2"/>
      <c r="H116" s="2"/>
      <c r="I116" s="2"/>
      <c r="CQ116" s="5"/>
    </row>
    <row r="117" spans="2:95" s="1" customFormat="1" x14ac:dyDescent="0.25">
      <c r="B117" s="2"/>
      <c r="C117" s="2"/>
      <c r="D117" s="2"/>
      <c r="E117" s="2"/>
      <c r="F117" s="2"/>
      <c r="G117" s="2"/>
      <c r="H117" s="2"/>
      <c r="I117" s="2"/>
      <c r="CQ117" s="5"/>
    </row>
    <row r="118" spans="2:95" s="1" customFormat="1" x14ac:dyDescent="0.25">
      <c r="B118" s="2"/>
      <c r="C118" s="2"/>
      <c r="D118" s="2"/>
      <c r="E118" s="2"/>
      <c r="F118" s="2"/>
      <c r="G118" s="2"/>
      <c r="H118" s="2"/>
      <c r="I118" s="2"/>
      <c r="CQ118" s="5"/>
    </row>
    <row r="119" spans="2:95" s="1" customFormat="1" x14ac:dyDescent="0.25">
      <c r="B119" s="2"/>
      <c r="C119" s="2"/>
      <c r="D119" s="2"/>
      <c r="E119" s="2"/>
      <c r="F119" s="2"/>
      <c r="G119" s="2"/>
      <c r="H119" s="2"/>
      <c r="I119" s="2"/>
      <c r="CQ119" s="5"/>
    </row>
    <row r="120" spans="2:95" s="1" customFormat="1" x14ac:dyDescent="0.25">
      <c r="B120" s="2"/>
      <c r="C120" s="2"/>
      <c r="D120" s="2"/>
      <c r="E120" s="2"/>
      <c r="F120" s="2"/>
      <c r="G120" s="2"/>
      <c r="H120" s="2"/>
      <c r="I120" s="2"/>
      <c r="CQ120" s="5"/>
    </row>
    <row r="121" spans="2:95" s="1" customFormat="1" x14ac:dyDescent="0.25">
      <c r="B121" s="2"/>
      <c r="C121" s="2"/>
      <c r="D121" s="2"/>
      <c r="E121" s="2"/>
      <c r="F121" s="2"/>
      <c r="G121" s="2"/>
      <c r="H121" s="2"/>
      <c r="I121" s="2"/>
      <c r="CQ121" s="5"/>
    </row>
    <row r="122" spans="2:95" s="1" customFormat="1" x14ac:dyDescent="0.25">
      <c r="B122" s="2"/>
      <c r="C122" s="2"/>
      <c r="D122" s="2"/>
      <c r="E122" s="2"/>
      <c r="F122" s="2"/>
      <c r="G122" s="2"/>
      <c r="H122" s="2"/>
      <c r="I122" s="2"/>
      <c r="CQ122" s="5"/>
    </row>
    <row r="123" spans="2:95" s="1" customFormat="1" x14ac:dyDescent="0.25">
      <c r="B123" s="2"/>
      <c r="C123" s="2"/>
      <c r="D123" s="2"/>
      <c r="E123" s="2"/>
      <c r="F123" s="2"/>
      <c r="G123" s="2"/>
      <c r="H123" s="2"/>
      <c r="I123" s="2"/>
      <c r="CQ123" s="5"/>
    </row>
    <row r="124" spans="2:95" s="1" customFormat="1" x14ac:dyDescent="0.25">
      <c r="B124" s="2"/>
      <c r="C124" s="2"/>
      <c r="D124" s="2"/>
      <c r="E124" s="2"/>
      <c r="F124" s="2"/>
      <c r="G124" s="2"/>
      <c r="H124" s="2"/>
      <c r="I124" s="2"/>
      <c r="CQ124" s="5"/>
    </row>
    <row r="125" spans="2:95" s="1" customFormat="1" x14ac:dyDescent="0.25">
      <c r="B125" s="2"/>
      <c r="C125" s="2"/>
      <c r="D125" s="2"/>
      <c r="E125" s="2"/>
      <c r="F125" s="2"/>
      <c r="G125" s="2"/>
      <c r="H125" s="2"/>
      <c r="I125" s="2"/>
      <c r="CQ125" s="5"/>
    </row>
    <row r="126" spans="2:95" s="1" customFormat="1" x14ac:dyDescent="0.25">
      <c r="B126" s="2"/>
      <c r="C126" s="2"/>
      <c r="D126" s="2"/>
      <c r="E126" s="2"/>
      <c r="F126" s="2"/>
      <c r="G126" s="2"/>
      <c r="H126" s="2"/>
      <c r="I126" s="2"/>
      <c r="CQ126" s="5"/>
    </row>
    <row r="127" spans="2:95" s="1" customFormat="1" x14ac:dyDescent="0.25">
      <c r="B127" s="2"/>
      <c r="C127" s="2"/>
      <c r="D127" s="2"/>
      <c r="E127" s="2"/>
      <c r="F127" s="2"/>
      <c r="G127" s="2"/>
      <c r="H127" s="2"/>
      <c r="I127" s="2"/>
      <c r="CQ127" s="5"/>
    </row>
    <row r="128" spans="2:95" s="1" customFormat="1" x14ac:dyDescent="0.25">
      <c r="B128" s="2"/>
      <c r="C128" s="2"/>
      <c r="D128" s="2"/>
      <c r="E128" s="2"/>
      <c r="F128" s="2"/>
      <c r="G128" s="2"/>
      <c r="H128" s="2"/>
      <c r="I128" s="2"/>
      <c r="CQ128" s="5"/>
    </row>
    <row r="129" spans="2:95" s="1" customFormat="1" x14ac:dyDescent="0.25">
      <c r="B129" s="2"/>
      <c r="C129" s="2"/>
      <c r="D129" s="2"/>
      <c r="E129" s="2"/>
      <c r="F129" s="2"/>
      <c r="G129" s="2"/>
      <c r="H129" s="2"/>
      <c r="I129" s="2"/>
      <c r="CQ129" s="5"/>
    </row>
    <row r="130" spans="2:95" s="1" customFormat="1" x14ac:dyDescent="0.25">
      <c r="B130" s="2"/>
      <c r="C130" s="2"/>
      <c r="D130" s="2"/>
      <c r="E130" s="2"/>
      <c r="F130" s="2"/>
      <c r="G130" s="2"/>
      <c r="H130" s="2"/>
      <c r="I130" s="2"/>
      <c r="CQ130" s="5"/>
    </row>
    <row r="131" spans="2:95" s="1" customFormat="1" x14ac:dyDescent="0.25">
      <c r="B131" s="2"/>
      <c r="C131" s="2"/>
      <c r="D131" s="2"/>
      <c r="E131" s="2"/>
      <c r="F131" s="2"/>
      <c r="G131" s="2"/>
      <c r="H131" s="2"/>
      <c r="I131" s="2"/>
      <c r="CQ131" s="5"/>
    </row>
    <row r="132" spans="2:95" s="1" customFormat="1" x14ac:dyDescent="0.25">
      <c r="B132" s="2"/>
      <c r="C132" s="2"/>
      <c r="D132" s="2"/>
      <c r="E132" s="2"/>
      <c r="F132" s="2"/>
      <c r="G132" s="2"/>
      <c r="H132" s="2"/>
      <c r="I132" s="2"/>
      <c r="CQ132" s="5"/>
    </row>
    <row r="133" spans="2:95" s="1" customFormat="1" x14ac:dyDescent="0.25">
      <c r="B133" s="2"/>
      <c r="C133" s="2"/>
      <c r="D133" s="2"/>
      <c r="E133" s="2"/>
      <c r="F133" s="2"/>
      <c r="G133" s="2"/>
      <c r="H133" s="2"/>
      <c r="I133" s="2"/>
      <c r="CQ133" s="5"/>
    </row>
    <row r="134" spans="2:95" s="1" customFormat="1" x14ac:dyDescent="0.25">
      <c r="B134" s="2"/>
      <c r="C134" s="2"/>
      <c r="D134" s="2"/>
      <c r="E134" s="2"/>
      <c r="F134" s="2"/>
      <c r="G134" s="2"/>
      <c r="H134" s="2"/>
      <c r="I134" s="2"/>
      <c r="CQ134" s="5"/>
    </row>
    <row r="135" spans="2:95" s="1" customFormat="1" x14ac:dyDescent="0.25">
      <c r="B135" s="2"/>
      <c r="C135" s="2"/>
      <c r="D135" s="2"/>
      <c r="E135" s="2"/>
      <c r="F135" s="2"/>
      <c r="G135" s="2"/>
      <c r="H135" s="2"/>
      <c r="I135" s="2"/>
      <c r="CQ135" s="5"/>
    </row>
    <row r="136" spans="2:95" s="1" customFormat="1" x14ac:dyDescent="0.25">
      <c r="B136" s="2"/>
      <c r="C136" s="2"/>
      <c r="D136" s="2"/>
      <c r="E136" s="2"/>
      <c r="F136" s="2"/>
      <c r="G136" s="2"/>
      <c r="H136" s="2"/>
      <c r="I136" s="2"/>
      <c r="CQ136" s="5"/>
    </row>
    <row r="137" spans="2:95" s="1" customFormat="1" x14ac:dyDescent="0.25">
      <c r="B137" s="2"/>
      <c r="C137" s="2"/>
      <c r="D137" s="2"/>
      <c r="E137" s="2"/>
      <c r="F137" s="2"/>
      <c r="G137" s="2"/>
      <c r="H137" s="2"/>
      <c r="I137" s="2"/>
      <c r="CQ137" s="5"/>
    </row>
    <row r="138" spans="2:95" s="1" customFormat="1" x14ac:dyDescent="0.25">
      <c r="B138" s="2"/>
      <c r="C138" s="2"/>
      <c r="D138" s="2"/>
      <c r="E138" s="2"/>
      <c r="F138" s="2"/>
      <c r="G138" s="2"/>
      <c r="H138" s="2"/>
      <c r="I138" s="2"/>
      <c r="CQ138" s="5"/>
    </row>
    <row r="139" spans="2:95" s="1" customFormat="1" x14ac:dyDescent="0.25">
      <c r="B139" s="2"/>
      <c r="C139" s="2"/>
      <c r="D139" s="2"/>
      <c r="E139" s="2"/>
      <c r="F139" s="2"/>
      <c r="G139" s="2"/>
      <c r="H139" s="2"/>
      <c r="I139" s="2"/>
      <c r="CQ139" s="5"/>
    </row>
    <row r="140" spans="2:95" s="1" customFormat="1" x14ac:dyDescent="0.25">
      <c r="B140" s="2"/>
      <c r="C140" s="2"/>
      <c r="D140" s="2"/>
      <c r="E140" s="2"/>
      <c r="F140" s="2"/>
      <c r="G140" s="2"/>
      <c r="H140" s="2"/>
      <c r="I140" s="2"/>
      <c r="CQ140" s="5"/>
    </row>
    <row r="141" spans="2:95" s="1" customFormat="1" x14ac:dyDescent="0.25">
      <c r="B141" s="2"/>
      <c r="C141" s="2"/>
      <c r="D141" s="2"/>
      <c r="E141" s="2"/>
      <c r="F141" s="2"/>
      <c r="G141" s="2"/>
      <c r="H141" s="2"/>
      <c r="I141" s="2"/>
      <c r="CQ141" s="5"/>
    </row>
    <row r="142" spans="2:95" s="1" customFormat="1" x14ac:dyDescent="0.25">
      <c r="B142" s="2"/>
      <c r="C142" s="2"/>
      <c r="D142" s="2"/>
      <c r="E142" s="2"/>
      <c r="F142" s="2"/>
      <c r="G142" s="2"/>
      <c r="H142" s="2"/>
      <c r="I142" s="2"/>
      <c r="CQ142" s="5"/>
    </row>
    <row r="143" spans="2:95" s="1" customFormat="1" x14ac:dyDescent="0.25">
      <c r="B143" s="2"/>
      <c r="C143" s="2"/>
      <c r="D143" s="2"/>
      <c r="E143" s="2"/>
      <c r="F143" s="2"/>
      <c r="G143" s="2"/>
      <c r="H143" s="2"/>
      <c r="I143" s="2"/>
      <c r="CQ143" s="5"/>
    </row>
    <row r="144" spans="2:95" s="1" customFormat="1" x14ac:dyDescent="0.25">
      <c r="B144" s="2"/>
      <c r="C144" s="2"/>
      <c r="D144" s="2"/>
      <c r="E144" s="2"/>
      <c r="F144" s="2"/>
      <c r="G144" s="2"/>
      <c r="H144" s="2"/>
      <c r="I144" s="2"/>
      <c r="CQ144" s="5"/>
    </row>
    <row r="145" spans="2:95" s="1" customFormat="1" x14ac:dyDescent="0.25">
      <c r="B145" s="2"/>
      <c r="C145" s="2"/>
      <c r="D145" s="2"/>
      <c r="E145" s="2"/>
      <c r="F145" s="2"/>
      <c r="G145" s="2"/>
      <c r="H145" s="2"/>
      <c r="I145" s="2"/>
      <c r="CQ145" s="5"/>
    </row>
    <row r="146" spans="2:95" s="1" customFormat="1" x14ac:dyDescent="0.25">
      <c r="B146" s="2"/>
      <c r="C146" s="2"/>
      <c r="D146" s="2"/>
      <c r="E146" s="2"/>
      <c r="F146" s="2"/>
      <c r="G146" s="2"/>
      <c r="H146" s="2"/>
      <c r="I146" s="2"/>
      <c r="CQ146" s="5"/>
    </row>
    <row r="147" spans="2:95" s="1" customFormat="1" x14ac:dyDescent="0.25">
      <c r="B147" s="2"/>
      <c r="C147" s="2"/>
      <c r="D147" s="2"/>
      <c r="E147" s="2"/>
      <c r="F147" s="2"/>
      <c r="G147" s="2"/>
      <c r="H147" s="2"/>
      <c r="I147" s="2"/>
      <c r="CQ147" s="5"/>
    </row>
    <row r="148" spans="2:95" s="1" customFormat="1" x14ac:dyDescent="0.25">
      <c r="B148" s="2"/>
      <c r="C148" s="2"/>
      <c r="D148" s="2"/>
      <c r="E148" s="2"/>
      <c r="F148" s="2"/>
      <c r="G148" s="2"/>
      <c r="H148" s="2"/>
      <c r="I148" s="2"/>
      <c r="CQ148" s="5"/>
    </row>
    <row r="149" spans="2:95" s="1" customFormat="1" x14ac:dyDescent="0.25">
      <c r="B149" s="2"/>
      <c r="C149" s="2"/>
      <c r="D149" s="2"/>
      <c r="E149" s="2"/>
      <c r="F149" s="2"/>
      <c r="G149" s="2"/>
      <c r="H149" s="2"/>
      <c r="I149" s="2"/>
      <c r="CQ149" s="5"/>
    </row>
    <row r="150" spans="2:95" s="1" customFormat="1" x14ac:dyDescent="0.25">
      <c r="B150" s="2"/>
      <c r="C150" s="2"/>
      <c r="D150" s="2"/>
      <c r="E150" s="2"/>
      <c r="F150" s="2"/>
      <c r="G150" s="2"/>
      <c r="H150" s="2"/>
      <c r="I150" s="2"/>
      <c r="CQ150" s="5"/>
    </row>
    <row r="151" spans="2:95" s="1" customFormat="1" x14ac:dyDescent="0.25">
      <c r="B151" s="2"/>
      <c r="C151" s="2"/>
      <c r="D151" s="2"/>
      <c r="E151" s="2"/>
      <c r="F151" s="2"/>
      <c r="G151" s="2"/>
      <c r="H151" s="2"/>
      <c r="I151" s="2"/>
      <c r="CQ151" s="5"/>
    </row>
    <row r="152" spans="2:95" s="1" customFormat="1" x14ac:dyDescent="0.25">
      <c r="B152" s="2"/>
      <c r="C152" s="2"/>
      <c r="D152" s="2"/>
      <c r="E152" s="2"/>
      <c r="F152" s="2"/>
      <c r="G152" s="2"/>
      <c r="H152" s="2"/>
      <c r="I152" s="2"/>
      <c r="CQ152" s="5"/>
    </row>
    <row r="153" spans="2:95" s="1" customFormat="1" x14ac:dyDescent="0.25">
      <c r="B153" s="2"/>
      <c r="C153" s="2"/>
      <c r="D153" s="2"/>
      <c r="E153" s="2"/>
      <c r="F153" s="2"/>
      <c r="G153" s="2"/>
      <c r="H153" s="2"/>
      <c r="I153" s="2"/>
      <c r="CQ153" s="5"/>
    </row>
    <row r="154" spans="2:95" s="1" customFormat="1" x14ac:dyDescent="0.25">
      <c r="B154" s="2"/>
      <c r="C154" s="2"/>
      <c r="D154" s="2"/>
      <c r="E154" s="2"/>
      <c r="F154" s="2"/>
      <c r="G154" s="2"/>
      <c r="H154" s="2"/>
      <c r="I154" s="2"/>
      <c r="CQ154" s="5"/>
    </row>
    <row r="155" spans="2:95" s="1" customFormat="1" x14ac:dyDescent="0.25">
      <c r="B155" s="2"/>
      <c r="C155" s="2"/>
      <c r="D155" s="2"/>
      <c r="E155" s="2"/>
      <c r="F155" s="2"/>
      <c r="G155" s="2"/>
      <c r="H155" s="2"/>
      <c r="I155" s="2"/>
      <c r="CQ155" s="5"/>
    </row>
    <row r="156" spans="2:95" s="1" customFormat="1" x14ac:dyDescent="0.25">
      <c r="B156" s="2"/>
      <c r="C156" s="2"/>
      <c r="D156" s="2"/>
      <c r="E156" s="2"/>
      <c r="F156" s="2"/>
      <c r="G156" s="2"/>
      <c r="H156" s="2"/>
      <c r="I156" s="2"/>
      <c r="CQ156" s="5"/>
    </row>
    <row r="157" spans="2:95" s="1" customFormat="1" x14ac:dyDescent="0.25">
      <c r="B157" s="2"/>
      <c r="C157" s="2"/>
      <c r="D157" s="2"/>
      <c r="E157" s="2"/>
      <c r="F157" s="2"/>
      <c r="G157" s="2"/>
      <c r="H157" s="2"/>
      <c r="I157" s="2"/>
      <c r="CQ157" s="5"/>
    </row>
    <row r="158" spans="2:95" s="1" customFormat="1" x14ac:dyDescent="0.25">
      <c r="B158" s="2"/>
      <c r="C158" s="2"/>
      <c r="D158" s="2"/>
      <c r="E158" s="2"/>
      <c r="F158" s="2"/>
      <c r="G158" s="2"/>
      <c r="H158" s="2"/>
      <c r="I158" s="2"/>
      <c r="CQ158" s="5"/>
    </row>
    <row r="159" spans="2:95" s="1" customFormat="1" x14ac:dyDescent="0.25">
      <c r="B159" s="2"/>
      <c r="C159" s="2"/>
      <c r="D159" s="2"/>
      <c r="E159" s="2"/>
      <c r="F159" s="2"/>
      <c r="G159" s="2"/>
      <c r="H159" s="2"/>
      <c r="I159" s="2"/>
      <c r="CQ159" s="5"/>
    </row>
    <row r="160" spans="2:95" s="1" customFormat="1" x14ac:dyDescent="0.25">
      <c r="B160" s="2"/>
      <c r="C160" s="2"/>
      <c r="D160" s="2"/>
      <c r="E160" s="2"/>
      <c r="F160" s="2"/>
      <c r="G160" s="2"/>
      <c r="H160" s="2"/>
      <c r="I160" s="2"/>
      <c r="CQ160" s="5"/>
    </row>
    <row r="161" spans="2:95" s="1" customFormat="1" x14ac:dyDescent="0.25">
      <c r="B161" s="2"/>
      <c r="C161" s="2"/>
      <c r="D161" s="2"/>
      <c r="E161" s="2"/>
      <c r="F161" s="2"/>
      <c r="G161" s="2"/>
      <c r="H161" s="2"/>
      <c r="I161" s="2"/>
      <c r="CQ161" s="5"/>
    </row>
    <row r="162" spans="2:95" s="1" customFormat="1" x14ac:dyDescent="0.25">
      <c r="B162" s="2"/>
      <c r="C162" s="2"/>
      <c r="D162" s="2"/>
      <c r="E162" s="2"/>
      <c r="F162" s="2"/>
      <c r="G162" s="2"/>
      <c r="H162" s="2"/>
      <c r="I162" s="2"/>
      <c r="CQ162" s="5"/>
    </row>
    <row r="163" spans="2:95" s="1" customFormat="1" x14ac:dyDescent="0.25">
      <c r="B163" s="2"/>
      <c r="C163" s="2"/>
      <c r="D163" s="2"/>
      <c r="E163" s="2"/>
      <c r="F163" s="2"/>
      <c r="G163" s="2"/>
      <c r="H163" s="2"/>
      <c r="I163" s="2"/>
      <c r="CQ163" s="5"/>
    </row>
    <row r="164" spans="2:95" s="1" customFormat="1" x14ac:dyDescent="0.25">
      <c r="B164" s="2"/>
      <c r="C164" s="2"/>
      <c r="D164" s="2"/>
      <c r="E164" s="2"/>
      <c r="F164" s="2"/>
      <c r="G164" s="2"/>
      <c r="H164" s="2"/>
      <c r="I164" s="2"/>
      <c r="CQ164" s="5"/>
    </row>
    <row r="165" spans="2:95" s="1" customFormat="1" x14ac:dyDescent="0.25">
      <c r="B165" s="2"/>
      <c r="C165" s="2"/>
      <c r="D165" s="2"/>
      <c r="E165" s="2"/>
      <c r="F165" s="2"/>
      <c r="G165" s="2"/>
      <c r="H165" s="2"/>
      <c r="I165" s="2"/>
      <c r="CQ165" s="5"/>
    </row>
    <row r="166" spans="2:95" s="1" customFormat="1" x14ac:dyDescent="0.25">
      <c r="B166" s="2"/>
      <c r="C166" s="2"/>
      <c r="D166" s="2"/>
      <c r="E166" s="2"/>
      <c r="F166" s="2"/>
      <c r="G166" s="2"/>
      <c r="H166" s="2"/>
      <c r="I166" s="2"/>
      <c r="CQ166" s="5"/>
    </row>
    <row r="167" spans="2:95" s="1" customFormat="1" x14ac:dyDescent="0.25">
      <c r="B167" s="2"/>
      <c r="C167" s="2"/>
      <c r="D167" s="2"/>
      <c r="E167" s="2"/>
      <c r="F167" s="2"/>
      <c r="G167" s="2"/>
      <c r="H167" s="2"/>
      <c r="I167" s="2"/>
      <c r="CQ167" s="5"/>
    </row>
    <row r="168" spans="2:95" s="1" customFormat="1" x14ac:dyDescent="0.25">
      <c r="B168" s="2"/>
      <c r="C168" s="2"/>
      <c r="D168" s="2"/>
      <c r="E168" s="2"/>
      <c r="F168" s="2"/>
      <c r="G168" s="2"/>
      <c r="H168" s="2"/>
      <c r="I168" s="2"/>
      <c r="CQ168" s="5"/>
    </row>
    <row r="169" spans="2:95" s="1" customFormat="1" x14ac:dyDescent="0.25">
      <c r="B169" s="2"/>
      <c r="C169" s="2"/>
      <c r="D169" s="2"/>
      <c r="E169" s="2"/>
      <c r="F169" s="2"/>
      <c r="G169" s="2"/>
      <c r="H169" s="2"/>
      <c r="I169" s="2"/>
      <c r="CQ169" s="5"/>
    </row>
    <row r="170" spans="2:95" s="1" customFormat="1" x14ac:dyDescent="0.25">
      <c r="B170" s="2"/>
      <c r="C170" s="2"/>
      <c r="D170" s="2"/>
      <c r="E170" s="2"/>
      <c r="F170" s="2"/>
      <c r="G170" s="2"/>
      <c r="H170" s="2"/>
      <c r="I170" s="2"/>
      <c r="CQ170" s="5"/>
    </row>
    <row r="171" spans="2:95" s="1" customFormat="1" x14ac:dyDescent="0.25">
      <c r="B171" s="2"/>
      <c r="C171" s="2"/>
      <c r="D171" s="2"/>
      <c r="E171" s="2"/>
      <c r="F171" s="2"/>
      <c r="G171" s="2"/>
      <c r="H171" s="2"/>
      <c r="I171" s="2"/>
      <c r="CQ171" s="5"/>
    </row>
    <row r="172" spans="2:95" s="1" customFormat="1" x14ac:dyDescent="0.25">
      <c r="B172" s="2"/>
      <c r="C172" s="2"/>
      <c r="D172" s="2"/>
      <c r="E172" s="2"/>
      <c r="F172" s="2"/>
      <c r="G172" s="2"/>
      <c r="H172" s="2"/>
      <c r="I172" s="2"/>
      <c r="CQ172" s="5"/>
    </row>
    <row r="173" spans="2:95" s="1" customFormat="1" x14ac:dyDescent="0.25">
      <c r="B173" s="2"/>
      <c r="C173" s="2"/>
      <c r="D173" s="2"/>
      <c r="E173" s="2"/>
      <c r="F173" s="2"/>
      <c r="G173" s="2"/>
      <c r="H173" s="2"/>
      <c r="I173" s="2"/>
      <c r="CQ173" s="5"/>
    </row>
    <row r="174" spans="2:95" s="1" customFormat="1" x14ac:dyDescent="0.25">
      <c r="B174" s="2"/>
      <c r="C174" s="2"/>
      <c r="D174" s="2"/>
      <c r="E174" s="2"/>
      <c r="F174" s="2"/>
      <c r="G174" s="2"/>
      <c r="H174" s="2"/>
      <c r="I174" s="2"/>
      <c r="CQ174" s="5"/>
    </row>
    <row r="175" spans="2:95" s="1" customFormat="1" x14ac:dyDescent="0.25">
      <c r="B175" s="2"/>
      <c r="C175" s="2"/>
      <c r="D175" s="2"/>
      <c r="E175" s="2"/>
      <c r="F175" s="2"/>
      <c r="G175" s="2"/>
      <c r="H175" s="2"/>
      <c r="I175" s="2"/>
      <c r="CQ175" s="5"/>
    </row>
    <row r="176" spans="2:95" s="1" customFormat="1" x14ac:dyDescent="0.25">
      <c r="B176" s="2"/>
      <c r="C176" s="2"/>
      <c r="D176" s="2"/>
      <c r="E176" s="2"/>
      <c r="F176" s="2"/>
      <c r="G176" s="2"/>
      <c r="H176" s="2"/>
      <c r="I176" s="2"/>
      <c r="CQ176" s="5"/>
    </row>
    <row r="177" spans="2:95" s="1" customFormat="1" x14ac:dyDescent="0.25">
      <c r="B177" s="2"/>
      <c r="C177" s="2"/>
      <c r="D177" s="2"/>
      <c r="E177" s="2"/>
      <c r="F177" s="2"/>
      <c r="G177" s="2"/>
      <c r="H177" s="2"/>
      <c r="I177" s="2"/>
      <c r="CQ177" s="5"/>
    </row>
    <row r="178" spans="2:95" s="1" customFormat="1" x14ac:dyDescent="0.25">
      <c r="B178" s="2"/>
      <c r="C178" s="2"/>
      <c r="D178" s="2"/>
      <c r="E178" s="2"/>
      <c r="F178" s="2"/>
      <c r="G178" s="2"/>
      <c r="H178" s="2"/>
      <c r="I178" s="2"/>
      <c r="CQ178" s="5"/>
    </row>
    <row r="179" spans="2:95" s="1" customFormat="1" x14ac:dyDescent="0.25">
      <c r="B179" s="2"/>
      <c r="C179" s="2"/>
      <c r="D179" s="2"/>
      <c r="E179" s="2"/>
      <c r="F179" s="2"/>
      <c r="G179" s="2"/>
      <c r="H179" s="2"/>
      <c r="I179" s="2"/>
      <c r="CQ179" s="5"/>
    </row>
    <row r="180" spans="2:95" s="1" customFormat="1" x14ac:dyDescent="0.25">
      <c r="B180" s="2"/>
      <c r="C180" s="2"/>
      <c r="D180" s="2"/>
      <c r="E180" s="2"/>
      <c r="F180" s="2"/>
      <c r="G180" s="2"/>
      <c r="H180" s="2"/>
      <c r="I180" s="2"/>
      <c r="CQ180" s="5"/>
    </row>
    <row r="181" spans="2:95" s="1" customFormat="1" x14ac:dyDescent="0.25">
      <c r="B181" s="2"/>
      <c r="C181" s="2"/>
      <c r="D181" s="2"/>
      <c r="E181" s="2"/>
      <c r="F181" s="2"/>
      <c r="G181" s="2"/>
      <c r="H181" s="2"/>
      <c r="I181" s="2"/>
      <c r="CQ181" s="5"/>
    </row>
    <row r="182" spans="2:95" s="1" customFormat="1" x14ac:dyDescent="0.25">
      <c r="B182" s="2"/>
      <c r="C182" s="2"/>
      <c r="D182" s="2"/>
      <c r="E182" s="2"/>
      <c r="F182" s="2"/>
      <c r="G182" s="2"/>
      <c r="H182" s="2"/>
      <c r="I182" s="2"/>
      <c r="CQ182" s="5"/>
    </row>
    <row r="183" spans="2:95" s="1" customFormat="1" x14ac:dyDescent="0.25">
      <c r="B183" s="2"/>
      <c r="C183" s="2"/>
      <c r="D183" s="2"/>
      <c r="E183" s="2"/>
      <c r="F183" s="2"/>
      <c r="G183" s="2"/>
      <c r="H183" s="2"/>
      <c r="I183" s="2"/>
      <c r="CQ183" s="5"/>
    </row>
    <row r="184" spans="2:95" s="1" customFormat="1" x14ac:dyDescent="0.25">
      <c r="B184" s="2"/>
      <c r="C184" s="2"/>
      <c r="D184" s="2"/>
      <c r="E184" s="2"/>
      <c r="F184" s="2"/>
      <c r="G184" s="2"/>
      <c r="H184" s="2"/>
      <c r="I184" s="2"/>
      <c r="CQ184" s="5"/>
    </row>
    <row r="185" spans="2:95" s="1" customFormat="1" x14ac:dyDescent="0.25">
      <c r="B185" s="2"/>
      <c r="C185" s="2"/>
      <c r="D185" s="2"/>
      <c r="E185" s="2"/>
      <c r="F185" s="2"/>
      <c r="G185" s="2"/>
      <c r="H185" s="2"/>
      <c r="I185" s="2"/>
      <c r="CQ185" s="5"/>
    </row>
    <row r="186" spans="2:95" s="1" customFormat="1" x14ac:dyDescent="0.25">
      <c r="B186" s="2"/>
      <c r="C186" s="2"/>
      <c r="D186" s="2"/>
      <c r="E186" s="2"/>
      <c r="F186" s="2"/>
      <c r="G186" s="2"/>
      <c r="H186" s="2"/>
      <c r="I186" s="2"/>
      <c r="CQ186" s="5"/>
    </row>
    <row r="187" spans="2:95" s="1" customFormat="1" x14ac:dyDescent="0.25">
      <c r="B187" s="2"/>
      <c r="C187" s="2"/>
      <c r="D187" s="2"/>
      <c r="E187" s="2"/>
      <c r="F187" s="2"/>
      <c r="G187" s="2"/>
      <c r="H187" s="2"/>
      <c r="I187" s="2"/>
      <c r="CQ187" s="5"/>
    </row>
    <row r="188" spans="2:95" s="1" customFormat="1" x14ac:dyDescent="0.25">
      <c r="B188" s="2"/>
      <c r="C188" s="2"/>
      <c r="D188" s="2"/>
      <c r="E188" s="2"/>
      <c r="F188" s="2"/>
      <c r="G188" s="2"/>
      <c r="H188" s="2"/>
      <c r="I188" s="2"/>
      <c r="CQ188" s="5"/>
    </row>
    <row r="189" spans="2:95" s="1" customFormat="1" x14ac:dyDescent="0.25">
      <c r="B189" s="2"/>
      <c r="C189" s="2"/>
      <c r="D189" s="2"/>
      <c r="E189" s="2"/>
      <c r="F189" s="2"/>
      <c r="G189" s="2"/>
      <c r="H189" s="2"/>
      <c r="I189" s="2"/>
      <c r="CQ189" s="5"/>
    </row>
    <row r="190" spans="2:95" s="1" customFormat="1" x14ac:dyDescent="0.25">
      <c r="B190" s="2"/>
      <c r="C190" s="2"/>
      <c r="D190" s="2"/>
      <c r="E190" s="2"/>
      <c r="F190" s="2"/>
      <c r="G190" s="2"/>
      <c r="H190" s="2"/>
      <c r="I190" s="2"/>
      <c r="CQ190" s="5"/>
    </row>
    <row r="191" spans="2:95" s="1" customFormat="1" x14ac:dyDescent="0.25">
      <c r="B191" s="2"/>
      <c r="C191" s="2"/>
      <c r="D191" s="2"/>
      <c r="E191" s="2"/>
      <c r="F191" s="2"/>
      <c r="G191" s="2"/>
      <c r="H191" s="2"/>
      <c r="I191" s="2"/>
      <c r="CQ191" s="5"/>
    </row>
    <row r="192" spans="2:95" s="1" customFormat="1" x14ac:dyDescent="0.25">
      <c r="B192" s="2"/>
      <c r="C192" s="2"/>
      <c r="D192" s="2"/>
      <c r="E192" s="2"/>
      <c r="F192" s="2"/>
      <c r="G192" s="2"/>
      <c r="H192" s="2"/>
      <c r="I192" s="2"/>
      <c r="CQ192" s="5"/>
    </row>
    <row r="193" spans="2:95" s="1" customFormat="1" x14ac:dyDescent="0.25">
      <c r="B193" s="2"/>
      <c r="C193" s="2"/>
      <c r="D193" s="2"/>
      <c r="E193" s="2"/>
      <c r="F193" s="2"/>
      <c r="G193" s="2"/>
      <c r="H193" s="2"/>
      <c r="I193" s="2"/>
      <c r="CQ193" s="5"/>
    </row>
    <row r="194" spans="2:95" s="1" customFormat="1" x14ac:dyDescent="0.25">
      <c r="B194" s="2"/>
      <c r="C194" s="2"/>
      <c r="D194" s="2"/>
      <c r="E194" s="2"/>
      <c r="F194" s="2"/>
      <c r="G194" s="2"/>
      <c r="H194" s="2"/>
      <c r="I194" s="2"/>
      <c r="CQ194" s="5"/>
    </row>
    <row r="195" spans="2:95" s="1" customFormat="1" x14ac:dyDescent="0.25">
      <c r="B195" s="2"/>
      <c r="C195" s="2"/>
      <c r="D195" s="2"/>
      <c r="E195" s="2"/>
      <c r="F195" s="2"/>
      <c r="G195" s="2"/>
      <c r="H195" s="2"/>
      <c r="I195" s="2"/>
      <c r="CQ195" s="5"/>
    </row>
    <row r="196" spans="2:95" s="1" customFormat="1" x14ac:dyDescent="0.25">
      <c r="B196" s="2"/>
      <c r="C196" s="2"/>
      <c r="D196" s="2"/>
      <c r="E196" s="2"/>
      <c r="F196" s="2"/>
      <c r="G196" s="2"/>
      <c r="H196" s="2"/>
      <c r="I196" s="2"/>
      <c r="CQ196" s="5"/>
    </row>
    <row r="197" spans="2:95" s="1" customFormat="1" x14ac:dyDescent="0.25">
      <c r="B197" s="2"/>
      <c r="C197" s="2"/>
      <c r="D197" s="2"/>
      <c r="E197" s="2"/>
      <c r="F197" s="2"/>
      <c r="G197" s="2"/>
      <c r="H197" s="2"/>
      <c r="I197" s="2"/>
      <c r="CQ197" s="5"/>
    </row>
    <row r="198" spans="2:95" s="1" customFormat="1" x14ac:dyDescent="0.25">
      <c r="B198" s="2"/>
      <c r="C198" s="2"/>
      <c r="D198" s="2"/>
      <c r="E198" s="2"/>
      <c r="F198" s="2"/>
      <c r="G198" s="2"/>
      <c r="H198" s="2"/>
      <c r="I198" s="2"/>
      <c r="CQ198" s="5"/>
    </row>
    <row r="199" spans="2:95" s="1" customFormat="1" x14ac:dyDescent="0.25">
      <c r="B199" s="2"/>
      <c r="C199" s="2"/>
      <c r="D199" s="2"/>
      <c r="E199" s="2"/>
      <c r="F199" s="2"/>
      <c r="G199" s="2"/>
      <c r="H199" s="2"/>
      <c r="I199" s="2"/>
      <c r="CQ199" s="5"/>
    </row>
    <row r="200" spans="2:95" s="1" customFormat="1" x14ac:dyDescent="0.25">
      <c r="B200" s="2"/>
      <c r="C200" s="2"/>
      <c r="D200" s="2"/>
      <c r="E200" s="2"/>
      <c r="F200" s="2"/>
      <c r="G200" s="2"/>
      <c r="H200" s="2"/>
      <c r="I200" s="2"/>
      <c r="CQ200" s="5"/>
    </row>
    <row r="201" spans="2:95" s="1" customFormat="1" x14ac:dyDescent="0.25">
      <c r="B201" s="2"/>
      <c r="C201" s="2"/>
      <c r="D201" s="2"/>
      <c r="E201" s="2"/>
      <c r="F201" s="2"/>
      <c r="G201" s="2"/>
      <c r="H201" s="2"/>
      <c r="I201" s="2"/>
      <c r="CQ201" s="5"/>
    </row>
    <row r="202" spans="2:95" s="1" customFormat="1" x14ac:dyDescent="0.25">
      <c r="B202" s="2"/>
      <c r="C202" s="2"/>
      <c r="D202" s="2"/>
      <c r="E202" s="2"/>
      <c r="F202" s="2"/>
      <c r="G202" s="2"/>
      <c r="H202" s="2"/>
      <c r="I202" s="2"/>
      <c r="CQ202" s="5"/>
    </row>
    <row r="203" spans="2:95" s="1" customFormat="1" x14ac:dyDescent="0.25">
      <c r="B203" s="2"/>
      <c r="C203" s="2"/>
      <c r="D203" s="2"/>
      <c r="E203" s="2"/>
      <c r="F203" s="2"/>
      <c r="G203" s="2"/>
      <c r="H203" s="2"/>
      <c r="I203" s="2"/>
      <c r="CQ203" s="5"/>
    </row>
    <row r="204" spans="2:95" s="1" customFormat="1" x14ac:dyDescent="0.25">
      <c r="B204" s="2"/>
      <c r="C204" s="2"/>
      <c r="D204" s="2"/>
      <c r="E204" s="2"/>
      <c r="F204" s="2"/>
      <c r="G204" s="2"/>
      <c r="H204" s="2"/>
      <c r="I204" s="2"/>
      <c r="CQ204" s="5"/>
    </row>
  </sheetData>
  <mergeCells count="4">
    <mergeCell ref="C9:C10"/>
    <mergeCell ref="D9:D10"/>
    <mergeCell ref="E9:E10"/>
    <mergeCell ref="C21:I21"/>
  </mergeCells>
  <conditionalFormatting sqref="C11:I20">
    <cfRule type="cellIs" dxfId="189" priority="1" operator="greaterThanOrEqual">
      <formula>10000</formula>
    </cfRule>
  </conditionalFormatting>
  <hyperlinks>
    <hyperlink ref="B5" location="Índice!A23" display="Índice" xr:uid="{00000000-0004-0000-1600-000000000000}"/>
  </hyperlinks>
  <printOptions horizontalCentered="1"/>
  <pageMargins left="0.59055118110236227" right="0.43307086614173229" top="0.51181102362204722" bottom="0.51181102362204722" header="0" footer="0.31496062992125984"/>
  <pageSetup paperSize="9" scale="83" orientation="portrait" r:id="rId1"/>
  <headerFooter scaleWithDoc="0" alignWithMargins="0"/>
  <drawing r:id="rId2"/>
  <extLst>
    <ext xmlns:mx="http://schemas.microsoft.com/office/mac/excel/2008/main" uri="{64002731-A6B0-56B0-2670-7721B7C09600}">
      <mx:PLV Mode="0" OnePage="0" WScale="0"/>
    </ext>
  </extLs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pageSetUpPr fitToPage="1"/>
  </sheetPr>
  <dimension ref="A1:Q50"/>
  <sheetViews>
    <sheetView showGridLines="0" topLeftCell="A34" zoomScale="110" zoomScaleNormal="110" zoomScalePageLayoutView="120" workbookViewId="0">
      <selection activeCell="G48" sqref="G48"/>
    </sheetView>
  </sheetViews>
  <sheetFormatPr defaultColWidth="8.85546875" defaultRowHeight="13.5" x14ac:dyDescent="0.25"/>
  <cols>
    <col min="1" max="1" width="1.42578125" style="1" bestFit="1" customWidth="1"/>
    <col min="2" max="2" width="36.140625" style="2" customWidth="1"/>
    <col min="3" max="3" width="7.140625" style="2" customWidth="1"/>
    <col min="4" max="7" width="6.140625" style="2" customWidth="1"/>
    <col min="8" max="11" width="6" style="2" customWidth="1"/>
    <col min="12" max="12" width="5.85546875" style="3" customWidth="1"/>
    <col min="13" max="13" width="10.42578125" style="1" bestFit="1" customWidth="1"/>
    <col min="14" max="16384" width="8.85546875" style="1"/>
  </cols>
  <sheetData>
    <row r="1" spans="1:13" s="11" customFormat="1" ht="12.75" x14ac:dyDescent="0.2"/>
    <row r="2" spans="1:13" s="11" customFormat="1" ht="12.75" x14ac:dyDescent="0.2"/>
    <row r="3" spans="1:13" s="11" customFormat="1" ht="12.75" x14ac:dyDescent="0.2"/>
    <row r="4" spans="1:13" s="11" customFormat="1" ht="12.75" x14ac:dyDescent="0.2"/>
    <row r="5" spans="1:13" s="11" customFormat="1" ht="12.75" x14ac:dyDescent="0.2">
      <c r="B5" s="94" t="s">
        <v>134</v>
      </c>
    </row>
    <row r="6" spans="1:13" s="11" customFormat="1" ht="18.75" x14ac:dyDescent="0.3">
      <c r="B6" s="19" t="s">
        <v>1201</v>
      </c>
    </row>
    <row r="7" spans="1:13" s="11" customFormat="1" ht="12.75" x14ac:dyDescent="0.2"/>
    <row r="8" spans="1:13" s="11" customFormat="1" ht="18" customHeight="1" x14ac:dyDescent="0.2">
      <c r="B8" s="405" t="s">
        <v>1175</v>
      </c>
      <c r="C8" s="12"/>
      <c r="D8" s="12"/>
    </row>
    <row r="9" spans="1:13" ht="13.5" customHeight="1" x14ac:dyDescent="0.2">
      <c r="A9" s="11"/>
      <c r="B9" s="17"/>
      <c r="C9" s="474">
        <v>2019</v>
      </c>
      <c r="D9" s="474">
        <v>2020</v>
      </c>
      <c r="E9" s="474">
        <v>2021</v>
      </c>
      <c r="F9" s="474">
        <v>2022</v>
      </c>
      <c r="G9" s="474">
        <v>2023</v>
      </c>
      <c r="H9" s="493">
        <v>2024</v>
      </c>
      <c r="I9" s="494"/>
      <c r="J9" s="493">
        <v>2025</v>
      </c>
      <c r="K9" s="495"/>
      <c r="L9" s="495"/>
    </row>
    <row r="10" spans="1:13" ht="13.5" customHeight="1" x14ac:dyDescent="0.2">
      <c r="B10" s="18"/>
      <c r="C10" s="475"/>
      <c r="D10" s="475" t="s">
        <v>3</v>
      </c>
      <c r="E10" s="475" t="s">
        <v>3</v>
      </c>
      <c r="F10" s="475" t="s">
        <v>3</v>
      </c>
      <c r="G10" s="475" t="s">
        <v>3</v>
      </c>
      <c r="H10" s="119" t="s">
        <v>62</v>
      </c>
      <c r="I10" s="119" t="s">
        <v>1</v>
      </c>
      <c r="J10" s="119" t="s">
        <v>62</v>
      </c>
      <c r="K10" s="349" t="s">
        <v>249</v>
      </c>
      <c r="L10" s="22" t="s">
        <v>714</v>
      </c>
    </row>
    <row r="11" spans="1:13" ht="15" customHeight="1" x14ac:dyDescent="0.2">
      <c r="B11" s="29" t="s">
        <v>737</v>
      </c>
      <c r="C11" s="42">
        <v>57.389000000000003</v>
      </c>
      <c r="D11" s="42">
        <v>43.750999999999998</v>
      </c>
      <c r="E11" s="42">
        <v>44.524999999999999</v>
      </c>
      <c r="F11" s="42">
        <v>52.662999999999997</v>
      </c>
      <c r="G11" s="408">
        <v>64.823999999999998</v>
      </c>
      <c r="H11" s="408">
        <v>77.794186825130964</v>
      </c>
      <c r="I11" s="408">
        <v>69.525000000000006</v>
      </c>
      <c r="J11" s="408">
        <v>89.190380032462812</v>
      </c>
      <c r="K11" s="408">
        <v>23.457189924000001</v>
      </c>
      <c r="L11" s="177">
        <v>26.300134516146517</v>
      </c>
      <c r="M11" s="410"/>
    </row>
    <row r="12" spans="1:13" ht="12.75" customHeight="1" x14ac:dyDescent="0.2">
      <c r="B12" s="59" t="s">
        <v>1176</v>
      </c>
      <c r="C12" s="56">
        <v>51.151000000000003</v>
      </c>
      <c r="D12" s="56">
        <v>38.527000000000001</v>
      </c>
      <c r="E12" s="56">
        <v>40.54</v>
      </c>
      <c r="F12" s="56">
        <v>50.531999999999996</v>
      </c>
      <c r="G12" s="177">
        <v>61.363</v>
      </c>
      <c r="H12" s="177">
        <v>71.871769489130969</v>
      </c>
      <c r="I12" s="177">
        <v>65.605999999999995</v>
      </c>
      <c r="J12" s="177">
        <v>83.68537274046281</v>
      </c>
      <c r="K12" s="177">
        <v>22.234047973000003</v>
      </c>
      <c r="L12" s="177">
        <v>26.568619156367323</v>
      </c>
      <c r="M12" s="410"/>
    </row>
    <row r="13" spans="1:13" ht="12.75" customHeight="1" x14ac:dyDescent="0.2">
      <c r="B13" s="61" t="s">
        <v>177</v>
      </c>
      <c r="C13" s="56">
        <v>42.012999999999998</v>
      </c>
      <c r="D13" s="56">
        <v>32.237000000000002</v>
      </c>
      <c r="E13" s="56">
        <v>34.015000000000001</v>
      </c>
      <c r="F13" s="56">
        <v>44.146000000000001</v>
      </c>
      <c r="G13" s="177">
        <v>49.698999999999998</v>
      </c>
      <c r="H13" s="177">
        <v>55.28162170213097</v>
      </c>
      <c r="I13" s="177">
        <v>56.543999999999997</v>
      </c>
      <c r="J13" s="177">
        <v>60.915698077713309</v>
      </c>
      <c r="K13" s="177">
        <v>19.38578008</v>
      </c>
      <c r="L13" s="177">
        <v>31.823947999854745</v>
      </c>
      <c r="M13" s="410"/>
    </row>
    <row r="14" spans="1:13" ht="12.75" customHeight="1" x14ac:dyDescent="0.2">
      <c r="B14" s="61" t="s">
        <v>178</v>
      </c>
      <c r="C14" s="56">
        <v>12.673999999999999</v>
      </c>
      <c r="D14" s="56">
        <v>9.7789999999999999</v>
      </c>
      <c r="E14" s="56">
        <v>9.15</v>
      </c>
      <c r="F14" s="56">
        <v>10.173</v>
      </c>
      <c r="G14" s="177">
        <v>12.638999999999999</v>
      </c>
      <c r="H14" s="177">
        <v>12.834339933242946</v>
      </c>
      <c r="I14" s="177">
        <v>14.898</v>
      </c>
      <c r="J14" s="177">
        <v>15.539293004227272</v>
      </c>
      <c r="K14" s="177">
        <v>4.8563387569999996</v>
      </c>
      <c r="L14" s="177">
        <v>31.25199296827013</v>
      </c>
      <c r="M14" s="410"/>
    </row>
    <row r="15" spans="1:13" ht="12.75" customHeight="1" x14ac:dyDescent="0.2">
      <c r="B15" s="62" t="s">
        <v>158</v>
      </c>
      <c r="C15" s="56">
        <v>20.657</v>
      </c>
      <c r="D15" s="56">
        <v>15.196</v>
      </c>
      <c r="E15" s="56">
        <v>16.302</v>
      </c>
      <c r="F15" s="56">
        <v>23.135999999999999</v>
      </c>
      <c r="G15" s="177">
        <v>26.073</v>
      </c>
      <c r="H15" s="177">
        <v>28.591547970850677</v>
      </c>
      <c r="I15" s="177">
        <v>29.294</v>
      </c>
      <c r="J15" s="177">
        <v>31.859196395061534</v>
      </c>
      <c r="K15" s="177">
        <v>10.604879994000001</v>
      </c>
      <c r="L15" s="177">
        <v>33.286715278367332</v>
      </c>
      <c r="M15" s="410"/>
    </row>
    <row r="16" spans="1:13" ht="12.75" customHeight="1" x14ac:dyDescent="0.2">
      <c r="B16" s="61" t="s">
        <v>179</v>
      </c>
      <c r="C16" s="56">
        <v>16.731999999999999</v>
      </c>
      <c r="D16" s="56">
        <v>12.602</v>
      </c>
      <c r="E16" s="56">
        <v>12.994</v>
      </c>
      <c r="F16" s="56">
        <v>17.905999999999999</v>
      </c>
      <c r="G16" s="177">
        <v>20.236000000000001</v>
      </c>
      <c r="H16" s="177">
        <v>21.692229990948036</v>
      </c>
      <c r="I16" s="177">
        <v>22.715</v>
      </c>
      <c r="J16" s="177">
        <v>23.965348374941502</v>
      </c>
      <c r="K16" s="177">
        <v>8.4945276720000003</v>
      </c>
      <c r="L16" s="177">
        <v>35.445041478645869</v>
      </c>
      <c r="M16" s="410"/>
    </row>
    <row r="17" spans="1:13" ht="12.75" customHeight="1" x14ac:dyDescent="0.2">
      <c r="B17" s="61" t="s">
        <v>64</v>
      </c>
      <c r="C17" s="56">
        <v>8.0109999999999992</v>
      </c>
      <c r="D17" s="56">
        <v>6.593</v>
      </c>
      <c r="E17" s="56">
        <v>7.8940000000000001</v>
      </c>
      <c r="F17" s="56">
        <v>10.025</v>
      </c>
      <c r="G17" s="177">
        <v>10.157</v>
      </c>
      <c r="H17" s="177">
        <v>12.914302666537345</v>
      </c>
      <c r="I17" s="177">
        <v>11.426</v>
      </c>
      <c r="J17" s="177">
        <v>12.547200907284498</v>
      </c>
      <c r="K17" s="177">
        <v>3.5846022169999996</v>
      </c>
      <c r="L17" s="177">
        <v>28.568939347411703</v>
      </c>
      <c r="M17" s="410"/>
    </row>
    <row r="18" spans="1:13" s="7" customFormat="1" ht="12.75" customHeight="1" x14ac:dyDescent="0.2">
      <c r="A18" s="1"/>
      <c r="B18" s="59" t="s">
        <v>65</v>
      </c>
      <c r="C18" s="56">
        <v>0.67200000000000004</v>
      </c>
      <c r="D18" s="56">
        <v>0.66900000000000004</v>
      </c>
      <c r="E18" s="56">
        <v>0.67</v>
      </c>
      <c r="F18" s="56">
        <v>0.81100000000000005</v>
      </c>
      <c r="G18" s="177">
        <v>0.82899999999999996</v>
      </c>
      <c r="H18" s="177">
        <v>0.94143113150000002</v>
      </c>
      <c r="I18" s="177">
        <v>0.92400000000000004</v>
      </c>
      <c r="J18" s="177">
        <v>0.97000777114000003</v>
      </c>
      <c r="K18" s="177">
        <v>0.33995911200000001</v>
      </c>
      <c r="L18" s="177">
        <v>35.047050355118664</v>
      </c>
      <c r="M18" s="410"/>
    </row>
    <row r="19" spans="1:13" s="7" customFormat="1" ht="12.75" customHeight="1" x14ac:dyDescent="0.2">
      <c r="A19" s="1"/>
      <c r="B19" s="59" t="s">
        <v>715</v>
      </c>
      <c r="C19" s="56">
        <v>7.5999999999999998E-2</v>
      </c>
      <c r="D19" s="56">
        <v>5.7000000000000002E-2</v>
      </c>
      <c r="E19" s="56">
        <v>7.8E-2</v>
      </c>
      <c r="F19" s="56">
        <v>8.2000000000000003E-2</v>
      </c>
      <c r="G19" s="177">
        <v>7.4999999999999997E-2</v>
      </c>
      <c r="H19" s="177">
        <v>7.7785463000000013E-2</v>
      </c>
      <c r="I19" s="177">
        <v>9.4E-2</v>
      </c>
      <c r="J19" s="177">
        <v>8.0327230814814812E-2</v>
      </c>
      <c r="K19" s="177">
        <v>2.3767184E-2</v>
      </c>
      <c r="L19" s="190">
        <v>29.587953871822751</v>
      </c>
      <c r="M19" s="410"/>
    </row>
    <row r="20" spans="1:13" ht="12.75" customHeight="1" x14ac:dyDescent="0.2">
      <c r="B20" s="59" t="s">
        <v>66</v>
      </c>
      <c r="C20" s="56">
        <v>9.0609999999999999</v>
      </c>
      <c r="D20" s="56">
        <v>6.234</v>
      </c>
      <c r="E20" s="56">
        <v>6.4459999999999997</v>
      </c>
      <c r="F20" s="56">
        <v>6.3040000000000003</v>
      </c>
      <c r="G20" s="177">
        <v>11.59</v>
      </c>
      <c r="H20" s="177">
        <v>15.303102908999998</v>
      </c>
      <c r="I20" s="177">
        <v>8.9670000000000005</v>
      </c>
      <c r="J20" s="177">
        <v>21.731142156934702</v>
      </c>
      <c r="K20" s="177">
        <v>2.6835313419999998</v>
      </c>
      <c r="L20" s="177">
        <v>12.348781866229007</v>
      </c>
      <c r="M20" s="410"/>
    </row>
    <row r="21" spans="1:13" ht="13.5" customHeight="1" x14ac:dyDescent="0.2">
      <c r="B21" s="14" t="s">
        <v>67</v>
      </c>
      <c r="C21" s="56">
        <v>6.2380000000000004</v>
      </c>
      <c r="D21" s="56">
        <v>5.2240000000000002</v>
      </c>
      <c r="E21" s="56">
        <v>3.9849999999999999</v>
      </c>
      <c r="F21" s="56">
        <v>2.1309999999999998</v>
      </c>
      <c r="G21" s="177">
        <v>3.4609999999999999</v>
      </c>
      <c r="H21" s="177">
        <v>5.9224173360000005</v>
      </c>
      <c r="I21" s="177">
        <v>3.919</v>
      </c>
      <c r="J21" s="177">
        <v>5.5050072920000011</v>
      </c>
      <c r="K21" s="177">
        <v>1.2231419509999999</v>
      </c>
      <c r="L21" s="177">
        <v>22.218716272683182</v>
      </c>
      <c r="M21" s="410"/>
    </row>
    <row r="22" spans="1:13" ht="15" customHeight="1" x14ac:dyDescent="0.2">
      <c r="B22" s="29" t="s">
        <v>738</v>
      </c>
      <c r="C22" s="42">
        <v>60.973999999999997</v>
      </c>
      <c r="D22" s="42">
        <v>58.776000000000003</v>
      </c>
      <c r="E22" s="42">
        <v>58.896000000000001</v>
      </c>
      <c r="F22" s="42">
        <v>62.34</v>
      </c>
      <c r="G22" s="42">
        <v>65.531999999999996</v>
      </c>
      <c r="H22" s="42">
        <v>85.948752206000009</v>
      </c>
      <c r="I22" s="42">
        <v>71.490730076028584</v>
      </c>
      <c r="J22" s="42">
        <v>98.097098278847199</v>
      </c>
      <c r="K22" s="42">
        <v>22.658472082999999</v>
      </c>
      <c r="L22" s="408">
        <v>23.098004406401358</v>
      </c>
      <c r="M22" s="410"/>
    </row>
    <row r="23" spans="1:13" ht="13.5" customHeight="1" x14ac:dyDescent="0.2">
      <c r="B23" s="14" t="s">
        <v>898</v>
      </c>
      <c r="C23" s="56">
        <v>53.343000000000004</v>
      </c>
      <c r="D23" s="56">
        <v>54.283999999999999</v>
      </c>
      <c r="E23" s="56">
        <v>54.542000000000002</v>
      </c>
      <c r="F23" s="56">
        <v>58.146000000000001</v>
      </c>
      <c r="G23" s="177">
        <v>61.097999999999999</v>
      </c>
      <c r="H23" s="177">
        <v>74.439058631000009</v>
      </c>
      <c r="I23" s="177">
        <v>65.888000000000005</v>
      </c>
      <c r="J23" s="177">
        <v>81.398376842000005</v>
      </c>
      <c r="K23" s="177">
        <v>21.255732848000001</v>
      </c>
      <c r="L23" s="177">
        <v>26.113214627435237</v>
      </c>
      <c r="M23" s="410"/>
    </row>
    <row r="24" spans="1:13" ht="12.75" customHeight="1" x14ac:dyDescent="0.2">
      <c r="B24" s="59" t="s">
        <v>161</v>
      </c>
      <c r="C24" s="56">
        <v>20.594999999999999</v>
      </c>
      <c r="D24" s="56">
        <v>21.568999999999999</v>
      </c>
      <c r="E24" s="56">
        <v>22.143999999999998</v>
      </c>
      <c r="F24" s="56">
        <v>21.984999999999999</v>
      </c>
      <c r="G24" s="177">
        <v>22.358000000000001</v>
      </c>
      <c r="H24" s="177">
        <v>27.099087017000002</v>
      </c>
      <c r="I24" s="177">
        <v>22.626999999999999</v>
      </c>
      <c r="J24" s="177">
        <v>29.177179004000003</v>
      </c>
      <c r="K24" s="177">
        <v>7.5037559439999999</v>
      </c>
      <c r="L24" s="177">
        <v>25.717893916239415</v>
      </c>
      <c r="M24" s="410"/>
    </row>
    <row r="25" spans="1:13" ht="12.75" customHeight="1" x14ac:dyDescent="0.2">
      <c r="B25" s="59" t="s">
        <v>162</v>
      </c>
      <c r="C25" s="56">
        <v>8.0009999999999994</v>
      </c>
      <c r="D25" s="56">
        <v>10.148</v>
      </c>
      <c r="E25" s="56">
        <v>9.9819999999999993</v>
      </c>
      <c r="F25" s="56">
        <v>10.42</v>
      </c>
      <c r="G25" s="177">
        <v>11.971</v>
      </c>
      <c r="H25" s="177">
        <v>17.049694192</v>
      </c>
      <c r="I25" s="177">
        <v>13.053000000000001</v>
      </c>
      <c r="J25" s="177">
        <v>19.116657544000002</v>
      </c>
      <c r="K25" s="177">
        <v>3.9864305529999999</v>
      </c>
      <c r="L25" s="177">
        <v>20.85317762179189</v>
      </c>
      <c r="M25" s="410"/>
    </row>
    <row r="26" spans="1:13" ht="12.75" customHeight="1" x14ac:dyDescent="0.2">
      <c r="B26" s="59" t="s">
        <v>163</v>
      </c>
      <c r="C26" s="56">
        <v>4.9909999999999997</v>
      </c>
      <c r="D26" s="56">
        <v>4.8079999999999998</v>
      </c>
      <c r="E26" s="56">
        <v>4.2560000000000002</v>
      </c>
      <c r="F26" s="56">
        <v>5.3760000000000003</v>
      </c>
      <c r="G26" s="177">
        <v>5.867</v>
      </c>
      <c r="H26" s="177">
        <v>6.2382705409999994</v>
      </c>
      <c r="I26" s="177">
        <v>6.5880000000000001</v>
      </c>
      <c r="J26" s="177">
        <v>6.1745764459999988</v>
      </c>
      <c r="K26" s="177">
        <v>2.055339547</v>
      </c>
      <c r="L26" s="177">
        <v>33.28713418604584</v>
      </c>
      <c r="M26" s="410"/>
    </row>
    <row r="27" spans="1:13" ht="12.75" customHeight="1" x14ac:dyDescent="0.2">
      <c r="B27" s="61" t="s">
        <v>159</v>
      </c>
      <c r="C27" s="56">
        <v>3.0830000000000002</v>
      </c>
      <c r="D27" s="56">
        <v>3.1560000000000001</v>
      </c>
      <c r="E27" s="56">
        <v>3.2360000000000002</v>
      </c>
      <c r="F27" s="56">
        <v>3.33</v>
      </c>
      <c r="G27" s="177">
        <v>3.2850000000000001</v>
      </c>
      <c r="H27" s="177">
        <v>3.827</v>
      </c>
      <c r="I27" s="177">
        <v>3.2480000000000002</v>
      </c>
      <c r="J27" s="177">
        <v>3.8620000000000001</v>
      </c>
      <c r="K27" s="177">
        <v>1.1300497789999999</v>
      </c>
      <c r="L27" s="177">
        <v>29.260740005178658</v>
      </c>
      <c r="M27" s="410"/>
    </row>
    <row r="28" spans="1:13" ht="12.75" customHeight="1" x14ac:dyDescent="0.2">
      <c r="B28" s="61" t="s">
        <v>160</v>
      </c>
      <c r="C28" s="56">
        <v>1.867</v>
      </c>
      <c r="D28" s="56">
        <v>1.605</v>
      </c>
      <c r="E28" s="56">
        <v>0.94199999999999995</v>
      </c>
      <c r="F28" s="56">
        <v>2.0059999999999998</v>
      </c>
      <c r="G28" s="177">
        <v>2.5049999999999999</v>
      </c>
      <c r="H28" s="177">
        <v>2.3134600000000001</v>
      </c>
      <c r="I28" s="177">
        <v>3.2810000000000001</v>
      </c>
      <c r="J28" s="177">
        <v>2.227955364</v>
      </c>
      <c r="K28" s="177">
        <v>0.90609162600000004</v>
      </c>
      <c r="L28" s="177">
        <v>40.669200139325596</v>
      </c>
      <c r="M28" s="410"/>
    </row>
    <row r="29" spans="1:13" ht="12.75" customHeight="1" x14ac:dyDescent="0.2">
      <c r="B29" s="59" t="s">
        <v>164</v>
      </c>
      <c r="C29" s="56">
        <v>0.16</v>
      </c>
      <c r="D29" s="56">
        <v>0.628</v>
      </c>
      <c r="E29" s="56">
        <v>0.81399999999999995</v>
      </c>
      <c r="F29" s="56">
        <v>1.9650000000000001</v>
      </c>
      <c r="G29" s="177">
        <v>2.5760000000000001</v>
      </c>
      <c r="H29" s="177">
        <v>1.8846445089999999</v>
      </c>
      <c r="I29" s="177">
        <v>2.0489999999999999</v>
      </c>
      <c r="J29" s="177">
        <v>2.073071149</v>
      </c>
      <c r="K29" s="177">
        <v>0.83134451600000003</v>
      </c>
      <c r="L29" s="177">
        <v>40.102073505823512</v>
      </c>
      <c r="M29" s="410"/>
    </row>
    <row r="30" spans="1:13" ht="12.75" customHeight="1" x14ac:dyDescent="0.2">
      <c r="B30" s="59" t="s">
        <v>165</v>
      </c>
      <c r="C30" s="56">
        <v>6.0149999999999997</v>
      </c>
      <c r="D30" s="56">
        <v>6.4820000000000002</v>
      </c>
      <c r="E30" s="56">
        <v>5.5359999999999996</v>
      </c>
      <c r="F30" s="56">
        <v>5.6470000000000002</v>
      </c>
      <c r="G30" s="177">
        <v>5.84</v>
      </c>
      <c r="H30" s="177">
        <v>7.586855398</v>
      </c>
      <c r="I30" s="177">
        <v>7.0990000000000002</v>
      </c>
      <c r="J30" s="177">
        <v>8.0347547189999986</v>
      </c>
      <c r="K30" s="177">
        <v>2.5440280229999996</v>
      </c>
      <c r="L30" s="177">
        <v>31.662796338811301</v>
      </c>
      <c r="M30" s="410"/>
    </row>
    <row r="31" spans="1:13" ht="12.75" customHeight="1" x14ac:dyDescent="0.2">
      <c r="B31" s="59" t="s">
        <v>166</v>
      </c>
      <c r="C31" s="56">
        <v>7.27</v>
      </c>
      <c r="D31" s="56">
        <v>8.2650000000000006</v>
      </c>
      <c r="E31" s="56">
        <v>9.2669999999999995</v>
      </c>
      <c r="F31" s="56">
        <v>9.01</v>
      </c>
      <c r="G31" s="177">
        <v>9.6639999999999997</v>
      </c>
      <c r="H31" s="177">
        <v>10.740238582</v>
      </c>
      <c r="I31" s="177">
        <v>10.712999999999999</v>
      </c>
      <c r="J31" s="177">
        <v>11.19940864</v>
      </c>
      <c r="K31" s="177">
        <v>3.5384751139999997</v>
      </c>
      <c r="L31" s="177">
        <v>31.595196029921809</v>
      </c>
      <c r="M31" s="410"/>
    </row>
    <row r="32" spans="1:13" ht="12.75" customHeight="1" x14ac:dyDescent="0.2">
      <c r="B32" s="59" t="s">
        <v>167</v>
      </c>
      <c r="C32" s="56">
        <v>5.05</v>
      </c>
      <c r="D32" s="56">
        <v>1.8919999999999999</v>
      </c>
      <c r="E32" s="56">
        <v>1.923</v>
      </c>
      <c r="F32" s="56">
        <v>2.8769999999999998</v>
      </c>
      <c r="G32" s="177">
        <v>1.9059999999999999</v>
      </c>
      <c r="H32" s="177">
        <v>3.840268392</v>
      </c>
      <c r="I32" s="177">
        <v>2.6389999999999998</v>
      </c>
      <c r="J32" s="177">
        <v>5.6227293400000002</v>
      </c>
      <c r="K32" s="177">
        <v>0.79635915099999999</v>
      </c>
      <c r="L32" s="177">
        <v>14.163213323015828</v>
      </c>
      <c r="M32" s="410"/>
    </row>
    <row r="33" spans="2:17" ht="12.75" customHeight="1" x14ac:dyDescent="0.2">
      <c r="B33" s="59" t="s">
        <v>1228</v>
      </c>
      <c r="C33" s="56">
        <v>1.26</v>
      </c>
      <c r="D33" s="56">
        <v>0.49199999999999999</v>
      </c>
      <c r="E33" s="56">
        <v>0.62</v>
      </c>
      <c r="F33" s="56">
        <v>0.86699999999999999</v>
      </c>
      <c r="G33" s="177">
        <v>0.91700000000000004</v>
      </c>
      <c r="H33" s="187" t="s">
        <v>123</v>
      </c>
      <c r="I33" s="187">
        <v>1.121</v>
      </c>
      <c r="J33" s="187" t="s">
        <v>123</v>
      </c>
      <c r="K33" s="187" t="s">
        <v>123</v>
      </c>
      <c r="L33" s="187" t="s">
        <v>123</v>
      </c>
      <c r="M33" s="410"/>
    </row>
    <row r="34" spans="2:17" ht="12.75" customHeight="1" x14ac:dyDescent="0.2">
      <c r="B34" s="14" t="s">
        <v>68</v>
      </c>
      <c r="C34" s="135">
        <v>7.6429999999999998</v>
      </c>
      <c r="D34" s="135">
        <v>4.1479999999999997</v>
      </c>
      <c r="E34" s="135">
        <v>4.07</v>
      </c>
      <c r="F34" s="135">
        <v>3.6560000000000001</v>
      </c>
      <c r="G34" s="135">
        <v>3.488</v>
      </c>
      <c r="H34" s="135">
        <v>11.509693575</v>
      </c>
      <c r="I34" s="135">
        <v>5.2290000000000001</v>
      </c>
      <c r="J34" s="135">
        <v>16.698721436847201</v>
      </c>
      <c r="K34" s="135">
        <v>1.4027392350000001</v>
      </c>
      <c r="L34" s="177">
        <v>8.4002792687153427</v>
      </c>
      <c r="M34" s="410"/>
      <c r="N34" s="350"/>
      <c r="O34" s="350"/>
      <c r="P34" s="350"/>
      <c r="Q34" s="350"/>
    </row>
    <row r="35" spans="2:17" ht="15" customHeight="1" x14ac:dyDescent="0.2">
      <c r="B35" s="14" t="s">
        <v>1177</v>
      </c>
      <c r="C35" s="135">
        <v>-1.2E-2</v>
      </c>
      <c r="D35" s="135">
        <v>0.34399999999999997</v>
      </c>
      <c r="E35" s="135">
        <v>0.28399999999999997</v>
      </c>
      <c r="F35" s="135">
        <v>0.53800000000000003</v>
      </c>
      <c r="G35" s="135">
        <v>0.94599999999999995</v>
      </c>
      <c r="H35" s="135">
        <v>-0.72238814000000007</v>
      </c>
      <c r="I35" s="135">
        <v>1.369</v>
      </c>
      <c r="J35" s="135">
        <v>-0.47128399999999998</v>
      </c>
      <c r="K35" s="135">
        <v>-1.6389866999999999E-2</v>
      </c>
      <c r="L35" s="177">
        <v>3.4777049507303452</v>
      </c>
      <c r="M35" s="410"/>
    </row>
    <row r="36" spans="2:17" ht="15" customHeight="1" x14ac:dyDescent="0.2">
      <c r="B36" s="121" t="s">
        <v>1146</v>
      </c>
      <c r="C36" s="42">
        <v>-3.5849999999999937</v>
      </c>
      <c r="D36" s="42">
        <v>-15.025000000000006</v>
      </c>
      <c r="E36" s="42">
        <v>-14.371000000000002</v>
      </c>
      <c r="F36" s="42">
        <v>-9.6770000000000067</v>
      </c>
      <c r="G36" s="42">
        <v>-0.70799999999999841</v>
      </c>
      <c r="H36" s="42">
        <v>-8.1545653808690446</v>
      </c>
      <c r="I36" s="42">
        <v>-2.9620000000000002</v>
      </c>
      <c r="J36" s="42">
        <v>-8.9067182463843864</v>
      </c>
      <c r="K36" s="42">
        <v>0.79871784100000198</v>
      </c>
      <c r="L36" s="247" t="s">
        <v>123</v>
      </c>
    </row>
    <row r="37" spans="2:17" ht="15" customHeight="1" x14ac:dyDescent="0.2">
      <c r="B37" s="17" t="s">
        <v>1179</v>
      </c>
      <c r="C37" s="56">
        <v>4.1798755485545565</v>
      </c>
      <c r="D37" s="56">
        <v>16.381329473735274</v>
      </c>
      <c r="E37" s="56">
        <v>15.29435580159382</v>
      </c>
      <c r="F37" s="56">
        <v>7.9435337817122731</v>
      </c>
      <c r="G37" s="56">
        <v>2.4330838664507035</v>
      </c>
      <c r="H37" s="56">
        <v>8.1765867298690242</v>
      </c>
      <c r="I37" s="56">
        <v>3.1763543736707223</v>
      </c>
      <c r="J37" s="56">
        <v>5.4824006867874377</v>
      </c>
      <c r="K37" s="56">
        <v>-0.31667840271652803</v>
      </c>
      <c r="L37" s="228">
        <v>-5.7762724909859582</v>
      </c>
    </row>
    <row r="38" spans="2:17" ht="13.5" customHeight="1" x14ac:dyDescent="0.2">
      <c r="B38" s="14" t="s">
        <v>1180</v>
      </c>
      <c r="C38" s="56">
        <v>-5.7472066960000001</v>
      </c>
      <c r="D38" s="56">
        <v>-2.1108176510000005</v>
      </c>
      <c r="E38" s="56">
        <v>0.76220903678599983</v>
      </c>
      <c r="F38" s="56">
        <v>-3.7398055860000006</v>
      </c>
      <c r="G38" s="177">
        <v>-0.16729659399999969</v>
      </c>
      <c r="H38" s="177">
        <v>0.65683456800000017</v>
      </c>
      <c r="I38" s="177">
        <v>-1.0524677260000002</v>
      </c>
      <c r="J38" s="177">
        <v>-1.1154571884747981</v>
      </c>
      <c r="K38" s="177">
        <v>-1.1373703620000002</v>
      </c>
      <c r="L38" s="228">
        <v>101.96450152920389</v>
      </c>
    </row>
    <row r="39" spans="2:17" ht="12.75" customHeight="1" x14ac:dyDescent="0.2">
      <c r="B39" s="59" t="s">
        <v>1178</v>
      </c>
      <c r="C39" s="56">
        <v>1.7364000000000002</v>
      </c>
      <c r="D39" s="56">
        <v>0.307074913</v>
      </c>
      <c r="E39" s="56">
        <v>2.4009546620000002</v>
      </c>
      <c r="F39" s="56">
        <v>0.19753265099999998</v>
      </c>
      <c r="G39" s="177">
        <v>0.28358113899999998</v>
      </c>
      <c r="H39" s="177">
        <v>0.24669682399999998</v>
      </c>
      <c r="I39" s="177">
        <v>0.45176693800000001</v>
      </c>
      <c r="J39" s="177">
        <v>0.30187347026814426</v>
      </c>
      <c r="K39" s="177">
        <v>0.11082405199999999</v>
      </c>
      <c r="L39" s="228">
        <v>36.712087319749777</v>
      </c>
    </row>
    <row r="40" spans="2:17" ht="13.5" customHeight="1" x14ac:dyDescent="0.2">
      <c r="B40" s="14" t="s">
        <v>1181</v>
      </c>
      <c r="C40" s="56">
        <v>9.9270822445545566</v>
      </c>
      <c r="D40" s="56">
        <v>18.492147124735276</v>
      </c>
      <c r="E40" s="56">
        <v>14.53214676480782</v>
      </c>
      <c r="F40" s="56">
        <v>11.683339367712273</v>
      </c>
      <c r="G40" s="56">
        <v>2.6003804604507033</v>
      </c>
      <c r="H40" s="56">
        <v>7.5197521618690244</v>
      </c>
      <c r="I40" s="56">
        <v>4.2288220996707224</v>
      </c>
      <c r="J40" s="56">
        <v>6.5978578752622363</v>
      </c>
      <c r="K40" s="56">
        <v>0.82069195928347205</v>
      </c>
      <c r="L40" s="228">
        <v>12.43876383516147</v>
      </c>
    </row>
    <row r="41" spans="2:17" ht="12.75" customHeight="1" x14ac:dyDescent="0.2">
      <c r="B41" s="59" t="s">
        <v>168</v>
      </c>
      <c r="C41" s="56">
        <v>7.537249440466284</v>
      </c>
      <c r="D41" s="56">
        <v>11.194328577826655</v>
      </c>
      <c r="E41" s="56">
        <v>10.294472508517563</v>
      </c>
      <c r="F41" s="56">
        <v>5.0222102012850565</v>
      </c>
      <c r="G41" s="177">
        <v>0.40263263526857734</v>
      </c>
      <c r="H41" s="177">
        <v>1.1772521619839553</v>
      </c>
      <c r="I41" s="177">
        <v>1.2002866261704821</v>
      </c>
      <c r="J41" s="177">
        <v>1.8847368821504078</v>
      </c>
      <c r="K41" s="177">
        <v>1.6883894926153908</v>
      </c>
      <c r="L41" s="228">
        <v>89.582238698964034</v>
      </c>
    </row>
    <row r="42" spans="2:17" ht="12.75" customHeight="1" x14ac:dyDescent="0.2">
      <c r="B42" s="61" t="s">
        <v>1112</v>
      </c>
      <c r="C42" s="56">
        <v>11.744515362466284</v>
      </c>
      <c r="D42" s="56">
        <v>15.339494690826657</v>
      </c>
      <c r="E42" s="56">
        <v>14.130383222517564</v>
      </c>
      <c r="F42" s="56">
        <v>12.501476495285056</v>
      </c>
      <c r="G42" s="177">
        <v>10.187026962268577</v>
      </c>
      <c r="H42" s="177">
        <v>11.969847618999999</v>
      </c>
      <c r="I42" s="177">
        <v>10.864639464170482</v>
      </c>
      <c r="J42" s="177">
        <v>12.77022919</v>
      </c>
      <c r="K42" s="177">
        <v>4.5305521816153904</v>
      </c>
      <c r="L42" s="228">
        <v>35.477453961148449</v>
      </c>
    </row>
    <row r="43" spans="2:17" ht="12.75" customHeight="1" x14ac:dyDescent="0.2">
      <c r="B43" s="61" t="s">
        <v>1113</v>
      </c>
      <c r="C43" s="56">
        <v>-4.2072659219999995</v>
      </c>
      <c r="D43" s="56">
        <v>-4.1451661130000002</v>
      </c>
      <c r="E43" s="56">
        <v>-3.8359107140000002</v>
      </c>
      <c r="F43" s="56">
        <v>-7.4792662940000003</v>
      </c>
      <c r="G43" s="177">
        <v>-9.7843943269999993</v>
      </c>
      <c r="H43" s="177">
        <v>-10.792595457016045</v>
      </c>
      <c r="I43" s="177">
        <v>-9.664352838000001</v>
      </c>
      <c r="J43" s="177">
        <v>-10.885492307849592</v>
      </c>
      <c r="K43" s="177">
        <v>-2.8421626889999998</v>
      </c>
      <c r="L43" s="228">
        <v>26.109638485992036</v>
      </c>
    </row>
    <row r="44" spans="2:17" ht="12.75" customHeight="1" x14ac:dyDescent="0.2">
      <c r="B44" s="59" t="s">
        <v>169</v>
      </c>
      <c r="C44" s="56">
        <v>2.3898328040882717</v>
      </c>
      <c r="D44" s="56">
        <v>7.297818546908621</v>
      </c>
      <c r="E44" s="56">
        <v>4.2376742562902567</v>
      </c>
      <c r="F44" s="56">
        <v>6.6611291664272176</v>
      </c>
      <c r="G44" s="177">
        <v>2.1977478251821259</v>
      </c>
      <c r="H44" s="177">
        <v>6.3424999998850691</v>
      </c>
      <c r="I44" s="177">
        <v>3.0285354735002405</v>
      </c>
      <c r="J44" s="177">
        <v>4.7131209931118283</v>
      </c>
      <c r="K44" s="177">
        <v>-0.86769753333191868</v>
      </c>
      <c r="L44" s="228">
        <v>-18.4102537278387</v>
      </c>
    </row>
    <row r="45" spans="2:17" ht="15" customHeight="1" x14ac:dyDescent="0.2">
      <c r="B45" s="328" t="s">
        <v>1182</v>
      </c>
      <c r="C45" s="434">
        <v>0.59487554855456271</v>
      </c>
      <c r="D45" s="434">
        <v>1.3563294737352685</v>
      </c>
      <c r="E45" s="434">
        <v>0.92335580159381792</v>
      </c>
      <c r="F45" s="434">
        <v>-1.7334662182877336</v>
      </c>
      <c r="G45" s="434">
        <v>1.7250838664507051</v>
      </c>
      <c r="H45" s="434">
        <v>2.2021348999979651E-2</v>
      </c>
      <c r="I45" s="434">
        <v>0.21435437367072208</v>
      </c>
      <c r="J45" s="434">
        <v>-3.4243175595969486</v>
      </c>
      <c r="K45" s="367" t="s">
        <v>123</v>
      </c>
      <c r="L45" s="367" t="s">
        <v>123</v>
      </c>
    </row>
    <row r="46" spans="2:17" ht="22.5" customHeight="1" x14ac:dyDescent="0.2">
      <c r="B46" s="109" t="s">
        <v>1200</v>
      </c>
      <c r="C46" s="42"/>
      <c r="D46" s="42"/>
      <c r="E46" s="42"/>
      <c r="F46" s="42"/>
      <c r="G46" s="42"/>
      <c r="H46" s="42"/>
      <c r="I46" s="42"/>
      <c r="J46" s="42"/>
      <c r="K46" s="42"/>
      <c r="L46" s="42"/>
    </row>
    <row r="47" spans="2:17" ht="26.25" customHeight="1" x14ac:dyDescent="0.2">
      <c r="B47" s="492" t="s">
        <v>897</v>
      </c>
      <c r="C47" s="492"/>
      <c r="D47" s="492"/>
      <c r="E47" s="492"/>
      <c r="F47" s="492"/>
      <c r="G47" s="492"/>
      <c r="H47" s="492"/>
      <c r="I47" s="492"/>
      <c r="J47" s="492"/>
      <c r="K47" s="492"/>
      <c r="L47" s="492"/>
    </row>
    <row r="48" spans="2:17" ht="12.75" x14ac:dyDescent="0.2">
      <c r="C48" s="409"/>
      <c r="D48" s="409"/>
      <c r="E48" s="409"/>
      <c r="F48" s="409"/>
      <c r="G48" s="409"/>
      <c r="H48" s="409"/>
      <c r="I48" s="409"/>
      <c r="J48" s="409"/>
      <c r="K48" s="409"/>
      <c r="L48" s="409"/>
    </row>
    <row r="49" spans="3:11" x14ac:dyDescent="0.25">
      <c r="C49" s="409"/>
      <c r="J49" s="341"/>
    </row>
    <row r="50" spans="3:11" x14ac:dyDescent="0.25">
      <c r="J50" s="342"/>
      <c r="K50" s="342"/>
    </row>
  </sheetData>
  <mergeCells count="8">
    <mergeCell ref="B47:L47"/>
    <mergeCell ref="H9:I9"/>
    <mergeCell ref="J9:L9"/>
    <mergeCell ref="E9:E10"/>
    <mergeCell ref="D9:D10"/>
    <mergeCell ref="C9:C10"/>
    <mergeCell ref="F9:F10"/>
    <mergeCell ref="G9:G10"/>
  </mergeCells>
  <conditionalFormatting sqref="C11:K44 C45:L45">
    <cfRule type="cellIs" dxfId="188" priority="34" operator="notBetween">
      <formula>9999</formula>
      <formula>-9999</formula>
    </cfRule>
  </conditionalFormatting>
  <conditionalFormatting sqref="L33">
    <cfRule type="cellIs" dxfId="187" priority="3" operator="notBetween">
      <formula>9999</formula>
      <formula>-9999</formula>
    </cfRule>
  </conditionalFormatting>
  <conditionalFormatting sqref="L36:L44">
    <cfRule type="cellIs" dxfId="186" priority="2" operator="notBetween">
      <formula>9999</formula>
      <formula>-9999</formula>
    </cfRule>
  </conditionalFormatting>
  <hyperlinks>
    <hyperlink ref="B5" location="Índice!A23" display="Índice" xr:uid="{00000000-0004-0000-1700-000000000000}"/>
  </hyperlinks>
  <printOptions horizontalCentered="1"/>
  <pageMargins left="0.36" right="0.25" top="0.51181102362204722" bottom="0.51181102362204722" header="0.23622047244094491" footer="0.23622047244094491"/>
  <pageSetup paperSize="9" orientation="portrait" r:id="rId1"/>
  <headerFooter scaleWithDoc="0" alignWithMargins="0"/>
  <drawing r:id="rId2"/>
  <extLst>
    <ext xmlns:mx="http://schemas.microsoft.com/office/mac/excel/2008/main" uri="{64002731-A6B0-56B0-2670-7721B7C09600}">
      <mx:PLV Mode="0" OnePage="0" WScale="0"/>
    </ext>
  </extLs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fitToPage="1"/>
  </sheetPr>
  <dimension ref="A1:V37"/>
  <sheetViews>
    <sheetView showGridLines="0"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30.140625" style="2" customWidth="1"/>
    <col min="3" max="9" width="6.85546875" style="2" customWidth="1"/>
    <col min="10" max="10" width="6.85546875" style="429" customWidth="1"/>
    <col min="11" max="12" width="5.140625" style="430" customWidth="1"/>
    <col min="13" max="13" width="6.85546875" style="429" customWidth="1"/>
    <col min="14" max="15" width="5.140625" style="3" customWidth="1"/>
    <col min="16" max="16" width="6.85546875" style="2" customWidth="1"/>
    <col min="17" max="16384" width="8.85546875" style="1"/>
  </cols>
  <sheetData>
    <row r="1" spans="1:17" s="11" customFormat="1" ht="12.75" x14ac:dyDescent="0.2">
      <c r="J1" s="326"/>
      <c r="K1" s="326"/>
      <c r="L1" s="326"/>
      <c r="M1" s="326"/>
    </row>
    <row r="2" spans="1:17" s="11" customFormat="1" ht="12.75" x14ac:dyDescent="0.2">
      <c r="J2" s="326"/>
      <c r="K2" s="326"/>
      <c r="L2" s="326"/>
      <c r="M2" s="326"/>
    </row>
    <row r="3" spans="1:17" s="11" customFormat="1" ht="12.75" x14ac:dyDescent="0.2">
      <c r="J3" s="326"/>
      <c r="K3" s="326"/>
      <c r="L3" s="326"/>
      <c r="M3" s="326"/>
    </row>
    <row r="4" spans="1:17" s="11" customFormat="1" ht="12.75" x14ac:dyDescent="0.2">
      <c r="J4" s="326"/>
      <c r="K4" s="326"/>
      <c r="L4" s="326"/>
      <c r="M4" s="326"/>
    </row>
    <row r="5" spans="1:17" s="11" customFormat="1" ht="12.75" x14ac:dyDescent="0.2">
      <c r="B5" s="94" t="s">
        <v>134</v>
      </c>
      <c r="J5" s="326"/>
      <c r="K5" s="326"/>
      <c r="L5" s="326"/>
      <c r="M5" s="326"/>
    </row>
    <row r="6" spans="1:17" s="11" customFormat="1" ht="18.75" x14ac:dyDescent="0.3">
      <c r="B6" s="19" t="s">
        <v>1201</v>
      </c>
      <c r="J6" s="326"/>
      <c r="K6" s="326"/>
      <c r="L6" s="326"/>
      <c r="M6" s="326"/>
    </row>
    <row r="7" spans="1:17" s="11" customFormat="1" ht="12.75" x14ac:dyDescent="0.2">
      <c r="J7" s="326"/>
      <c r="K7" s="326"/>
      <c r="L7" s="326"/>
      <c r="M7" s="326"/>
    </row>
    <row r="8" spans="1:17" s="11" customFormat="1" ht="18" customHeight="1" x14ac:dyDescent="0.2">
      <c r="B8" s="20" t="s">
        <v>170</v>
      </c>
      <c r="J8" s="326"/>
      <c r="K8" s="413"/>
      <c r="L8" s="440"/>
      <c r="M8" s="326"/>
    </row>
    <row r="9" spans="1:17" s="5" customFormat="1" ht="13.5" customHeight="1" x14ac:dyDescent="0.25">
      <c r="A9" s="11"/>
      <c r="B9" s="17"/>
      <c r="C9" s="482">
        <v>2018</v>
      </c>
      <c r="D9" s="482">
        <v>2019</v>
      </c>
      <c r="E9" s="482">
        <v>2020</v>
      </c>
      <c r="F9" s="482">
        <v>2021</v>
      </c>
      <c r="G9" s="482">
        <v>2022</v>
      </c>
      <c r="H9" s="482">
        <v>2023</v>
      </c>
      <c r="I9" s="498">
        <v>2024</v>
      </c>
      <c r="J9" s="499"/>
      <c r="K9" s="496" t="s">
        <v>1211</v>
      </c>
      <c r="L9" s="497"/>
      <c r="M9" s="414">
        <v>2025</v>
      </c>
      <c r="N9" s="489" t="s">
        <v>1229</v>
      </c>
      <c r="O9" s="467"/>
      <c r="P9" s="153" t="s">
        <v>1209</v>
      </c>
    </row>
    <row r="10" spans="1:17" s="5" customFormat="1" ht="13.5" customHeight="1" x14ac:dyDescent="0.25">
      <c r="A10" s="1"/>
      <c r="B10" s="18"/>
      <c r="C10" s="483"/>
      <c r="D10" s="483"/>
      <c r="E10" s="483"/>
      <c r="F10" s="483"/>
      <c r="G10" s="483"/>
      <c r="H10" s="483"/>
      <c r="I10" s="63" t="s">
        <v>2</v>
      </c>
      <c r="J10" s="415" t="s">
        <v>3</v>
      </c>
      <c r="K10" s="416" t="s">
        <v>72</v>
      </c>
      <c r="L10" s="416" t="s">
        <v>73</v>
      </c>
      <c r="M10" s="415" t="s">
        <v>2</v>
      </c>
      <c r="N10" s="169" t="s">
        <v>72</v>
      </c>
      <c r="O10" s="169" t="s">
        <v>73</v>
      </c>
      <c r="P10" s="63" t="s">
        <v>1</v>
      </c>
    </row>
    <row r="11" spans="1:17" s="5" customFormat="1" ht="15" customHeight="1" x14ac:dyDescent="0.25">
      <c r="A11" s="1"/>
      <c r="B11" s="159" t="s">
        <v>716</v>
      </c>
      <c r="C11" s="158">
        <v>56649.546920434615</v>
      </c>
      <c r="D11" s="158">
        <v>70715.975750076424</v>
      </c>
      <c r="E11" s="158">
        <v>63794.416718063665</v>
      </c>
      <c r="F11" s="158">
        <v>67126.754633069999</v>
      </c>
      <c r="G11" s="158">
        <v>72740.460567579998</v>
      </c>
      <c r="H11" s="158">
        <v>85372.7400051</v>
      </c>
      <c r="I11" s="228">
        <v>98062.71954742237</v>
      </c>
      <c r="J11" s="417">
        <v>106315.76537588</v>
      </c>
      <c r="K11" s="418">
        <v>24.531279386756122</v>
      </c>
      <c r="L11" s="418">
        <v>8.8812650464885614</v>
      </c>
      <c r="M11" s="417">
        <v>114806.24886190247</v>
      </c>
      <c r="N11" s="187">
        <v>7.986100138586516</v>
      </c>
      <c r="O11" s="187">
        <v>3.3497719198272948</v>
      </c>
      <c r="P11" s="158">
        <v>113626.34087675999</v>
      </c>
    </row>
    <row r="12" spans="1:17" s="5" customFormat="1" ht="13.5" customHeight="1" x14ac:dyDescent="0.25">
      <c r="A12" s="1"/>
      <c r="B12" s="64" t="s">
        <v>171</v>
      </c>
      <c r="C12" s="224">
        <v>57396.558624894613</v>
      </c>
      <c r="D12" s="224">
        <v>71181.658044756419</v>
      </c>
      <c r="E12" s="224">
        <v>64231.117137673667</v>
      </c>
      <c r="F12" s="224">
        <v>68657.187845699998</v>
      </c>
      <c r="G12" s="224">
        <v>75590.02075566999</v>
      </c>
      <c r="H12" s="224">
        <v>90005.698611190004</v>
      </c>
      <c r="I12" s="191" t="s">
        <v>123</v>
      </c>
      <c r="J12" s="419">
        <v>111456.31546596999</v>
      </c>
      <c r="K12" s="420">
        <v>23.832509703016889</v>
      </c>
      <c r="L12" s="420">
        <v>9.0965183074159004</v>
      </c>
      <c r="M12" s="421" t="s">
        <v>123</v>
      </c>
      <c r="N12" s="191" t="s">
        <v>123</v>
      </c>
      <c r="O12" s="191" t="s">
        <v>123</v>
      </c>
      <c r="P12" s="224">
        <v>118631.87076581999</v>
      </c>
      <c r="Q12" s="9"/>
    </row>
    <row r="13" spans="1:17" s="5" customFormat="1" ht="12.75" customHeight="1" x14ac:dyDescent="0.25">
      <c r="A13" s="1"/>
      <c r="B13" s="65" t="s">
        <v>74</v>
      </c>
      <c r="C13" s="224">
        <v>58241.899051289998</v>
      </c>
      <c r="D13" s="224">
        <v>72815.505760999993</v>
      </c>
      <c r="E13" s="224">
        <v>63923.851735999997</v>
      </c>
      <c r="F13" s="224">
        <v>65873.49957</v>
      </c>
      <c r="G13" s="224">
        <v>69547.35994699999</v>
      </c>
      <c r="H13" s="224">
        <v>76093.202357999995</v>
      </c>
      <c r="I13" s="191" t="s">
        <v>123</v>
      </c>
      <c r="J13" s="419">
        <v>81892.066891999988</v>
      </c>
      <c r="K13" s="420">
        <v>7.6207392438522259</v>
      </c>
      <c r="L13" s="420">
        <v>2.45911237671476</v>
      </c>
      <c r="M13" s="421" t="s">
        <v>123</v>
      </c>
      <c r="N13" s="191" t="s">
        <v>123</v>
      </c>
      <c r="O13" s="191" t="s">
        <v>123</v>
      </c>
      <c r="P13" s="224">
        <v>97371.696624000004</v>
      </c>
    </row>
    <row r="14" spans="1:17" s="5" customFormat="1" ht="12.75" customHeight="1" x14ac:dyDescent="0.25">
      <c r="A14" s="1"/>
      <c r="B14" s="66" t="s">
        <v>174</v>
      </c>
      <c r="C14" s="224">
        <v>58247.74332329</v>
      </c>
      <c r="D14" s="224">
        <v>72911.520414999992</v>
      </c>
      <c r="E14" s="224">
        <v>63886.668199</v>
      </c>
      <c r="F14" s="224">
        <v>65628.677626000004</v>
      </c>
      <c r="G14" s="224">
        <v>68993.072612999997</v>
      </c>
      <c r="H14" s="224">
        <v>75509.050078</v>
      </c>
      <c r="I14" s="239">
        <v>76337.838524306775</v>
      </c>
      <c r="J14" s="419">
        <v>81180.622504999992</v>
      </c>
      <c r="K14" s="420">
        <v>7.5111161127590975</v>
      </c>
      <c r="L14" s="420">
        <v>2.4051318786454456</v>
      </c>
      <c r="M14" s="419">
        <v>84833.665565682837</v>
      </c>
      <c r="N14" s="184">
        <v>4.4998953542858766</v>
      </c>
      <c r="O14" s="184">
        <v>1.4412443162677828</v>
      </c>
      <c r="P14" s="224">
        <v>96765.669636000006</v>
      </c>
    </row>
    <row r="15" spans="1:17" s="5" customFormat="1" ht="12.75" customHeight="1" x14ac:dyDescent="0.25">
      <c r="A15" s="1"/>
      <c r="B15" s="66" t="s">
        <v>172</v>
      </c>
      <c r="C15" s="224">
        <v>-5.8442719999999895</v>
      </c>
      <c r="D15" s="224">
        <v>-96.014653999999979</v>
      </c>
      <c r="E15" s="224">
        <v>37.183537000000001</v>
      </c>
      <c r="F15" s="224">
        <v>244.82194399999986</v>
      </c>
      <c r="G15" s="224">
        <v>554.28733399999976</v>
      </c>
      <c r="H15" s="224">
        <v>584.15228000000002</v>
      </c>
      <c r="I15" s="191" t="s">
        <v>123</v>
      </c>
      <c r="J15" s="419">
        <v>711.44438700000001</v>
      </c>
      <c r="K15" s="420">
        <v>21.790911609554954</v>
      </c>
      <c r="L15" s="420">
        <v>5.3980498069313904E-2</v>
      </c>
      <c r="M15" s="421" t="s">
        <v>123</v>
      </c>
      <c r="N15" s="191" t="s">
        <v>123</v>
      </c>
      <c r="O15" s="191" t="s">
        <v>123</v>
      </c>
      <c r="P15" s="224">
        <v>606.02698800000007</v>
      </c>
    </row>
    <row r="16" spans="1:17" s="5" customFormat="1" ht="12.75" customHeight="1" x14ac:dyDescent="0.25">
      <c r="A16" s="1"/>
      <c r="B16" s="65" t="s">
        <v>75</v>
      </c>
      <c r="C16" s="224">
        <v>-1592.3521308553836</v>
      </c>
      <c r="D16" s="224">
        <v>-2099.5300109235686</v>
      </c>
      <c r="E16" s="224">
        <v>-129.43501793632868</v>
      </c>
      <c r="F16" s="224">
        <v>1253.2550630699993</v>
      </c>
      <c r="G16" s="224">
        <v>3193.1006205800049</v>
      </c>
      <c r="H16" s="224">
        <v>9279.5376471000054</v>
      </c>
      <c r="I16" s="191" t="s">
        <v>123</v>
      </c>
      <c r="J16" s="419">
        <v>24423.698483880005</v>
      </c>
      <c r="K16" s="420">
        <v>163.19951933718139</v>
      </c>
      <c r="L16" s="420">
        <v>6.4221526697737996</v>
      </c>
      <c r="M16" s="421" t="s">
        <v>123</v>
      </c>
      <c r="N16" s="191" t="s">
        <v>123</v>
      </c>
      <c r="O16" s="191" t="s">
        <v>123</v>
      </c>
      <c r="P16" s="224">
        <v>16254.644252759985</v>
      </c>
    </row>
    <row r="17" spans="1:22" s="5" customFormat="1" ht="13.5" customHeight="1" x14ac:dyDescent="0.25">
      <c r="A17" s="1"/>
      <c r="B17" s="64" t="s">
        <v>175</v>
      </c>
      <c r="C17" s="224">
        <v>747.01170445999912</v>
      </c>
      <c r="D17" s="224">
        <v>465.68229467999919</v>
      </c>
      <c r="E17" s="224">
        <v>436.7004196100001</v>
      </c>
      <c r="F17" s="224">
        <v>1530.4332126300001</v>
      </c>
      <c r="G17" s="224">
        <v>2849.560188089999</v>
      </c>
      <c r="H17" s="224">
        <v>4632.9586060899992</v>
      </c>
      <c r="I17" s="191" t="s">
        <v>123</v>
      </c>
      <c r="J17" s="419">
        <v>5140.5500900900006</v>
      </c>
      <c r="K17" s="420">
        <v>10.956097974473057</v>
      </c>
      <c r="L17" s="420">
        <v>0.21525326092734295</v>
      </c>
      <c r="M17" s="421" t="s">
        <v>123</v>
      </c>
      <c r="N17" s="191" t="s">
        <v>123</v>
      </c>
      <c r="O17" s="191" t="s">
        <v>123</v>
      </c>
      <c r="P17" s="224">
        <v>5005.5298890600006</v>
      </c>
    </row>
    <row r="18" spans="1:22" s="5" customFormat="1" ht="15" customHeight="1" x14ac:dyDescent="0.25">
      <c r="A18" s="1"/>
      <c r="B18" s="159" t="s">
        <v>692</v>
      </c>
      <c r="C18" s="158">
        <v>124943.29919439695</v>
      </c>
      <c r="D18" s="158">
        <v>125564.79421532554</v>
      </c>
      <c r="E18" s="158">
        <v>139562.81689366137</v>
      </c>
      <c r="F18" s="158">
        <v>142280.14824620003</v>
      </c>
      <c r="G18" s="158">
        <v>149060.01860832999</v>
      </c>
      <c r="H18" s="158">
        <v>150438.54657574996</v>
      </c>
      <c r="I18" s="228">
        <v>148845.99395232214</v>
      </c>
      <c r="J18" s="417">
        <v>147148.75964946</v>
      </c>
      <c r="K18" s="418">
        <v>-2.1867978660864429</v>
      </c>
      <c r="L18" s="418">
        <v>-1.3950930737838241</v>
      </c>
      <c r="M18" s="417">
        <v>156474.85604005569</v>
      </c>
      <c r="N18" s="187">
        <v>6.3378695225243087</v>
      </c>
      <c r="O18" s="187">
        <v>3.6794483921027279</v>
      </c>
      <c r="P18" s="158">
        <v>145941.55292143</v>
      </c>
    </row>
    <row r="19" spans="1:22" s="5" customFormat="1" ht="13.5" customHeight="1" x14ac:dyDescent="0.25">
      <c r="A19" s="1"/>
      <c r="B19" s="64" t="s">
        <v>77</v>
      </c>
      <c r="C19" s="224">
        <v>143308.7017338881</v>
      </c>
      <c r="D19" s="224">
        <v>140357.49229365221</v>
      </c>
      <c r="E19" s="224">
        <v>149744.01898270714</v>
      </c>
      <c r="F19" s="224">
        <v>156912.96222511254</v>
      </c>
      <c r="G19" s="224">
        <v>170069.3956363484</v>
      </c>
      <c r="H19" s="224">
        <v>177560.09738258924</v>
      </c>
      <c r="I19" s="239">
        <v>184569.83539016143</v>
      </c>
      <c r="J19" s="419">
        <v>181120.01923577627</v>
      </c>
      <c r="K19" s="420">
        <v>2.0049109600995818</v>
      </c>
      <c r="L19" s="420">
        <v>1.5096486282756776</v>
      </c>
      <c r="M19" s="419">
        <v>190440.41662537193</v>
      </c>
      <c r="N19" s="184">
        <v>5.1459785775876288</v>
      </c>
      <c r="O19" s="184">
        <v>3.6771999508269868</v>
      </c>
      <c r="P19" s="224">
        <v>180623.20452142504</v>
      </c>
    </row>
    <row r="20" spans="1:22" s="5" customFormat="1" ht="12.75" customHeight="1" x14ac:dyDescent="0.25">
      <c r="A20" s="1"/>
      <c r="B20" s="65" t="s">
        <v>78</v>
      </c>
      <c r="C20" s="224">
        <v>32351.875947785331</v>
      </c>
      <c r="D20" s="224">
        <v>25105.723138682191</v>
      </c>
      <c r="E20" s="224">
        <v>28919.725516839811</v>
      </c>
      <c r="F20" s="224">
        <v>28738.618989795825</v>
      </c>
      <c r="G20" s="224">
        <v>33551.864597464817</v>
      </c>
      <c r="H20" s="224">
        <v>33486.468979418845</v>
      </c>
      <c r="I20" s="239">
        <v>34281.483355013021</v>
      </c>
      <c r="J20" s="419">
        <v>28974.071443862849</v>
      </c>
      <c r="K20" s="420">
        <v>-13.475286206883641</v>
      </c>
      <c r="L20" s="420">
        <v>-1.9135630024260442</v>
      </c>
      <c r="M20" s="419">
        <v>30687.171443862848</v>
      </c>
      <c r="N20" s="184">
        <v>5.9125277002202603</v>
      </c>
      <c r="O20" s="184">
        <v>0.67587367495657713</v>
      </c>
      <c r="P20" s="224">
        <v>27032.377388467634</v>
      </c>
      <c r="R20" s="383"/>
      <c r="S20" s="383"/>
      <c r="T20" s="383"/>
      <c r="U20" s="383"/>
      <c r="V20" s="383"/>
    </row>
    <row r="21" spans="1:22" s="5" customFormat="1" ht="12.75" customHeight="1" x14ac:dyDescent="0.25">
      <c r="A21" s="1"/>
      <c r="B21" s="65" t="s">
        <v>1186</v>
      </c>
      <c r="C21" s="224">
        <v>37289.121057220007</v>
      </c>
      <c r="D21" s="224">
        <v>38836.841842339993</v>
      </c>
      <c r="E21" s="224">
        <v>41366.598112250002</v>
      </c>
      <c r="F21" s="224">
        <v>49079.848992569998</v>
      </c>
      <c r="G21" s="224">
        <v>57715.309939459999</v>
      </c>
      <c r="H21" s="224">
        <v>57454.670876799995</v>
      </c>
      <c r="I21" s="191" t="s">
        <v>123</v>
      </c>
      <c r="J21" s="419">
        <v>56580.831050439992</v>
      </c>
      <c r="K21" s="420">
        <v>-1.5209204282690569</v>
      </c>
      <c r="L21" s="420">
        <v>-0.37056743085976052</v>
      </c>
      <c r="M21" s="421" t="s">
        <v>123</v>
      </c>
      <c r="N21" s="191" t="s">
        <v>123</v>
      </c>
      <c r="O21" s="191" t="s">
        <v>123</v>
      </c>
      <c r="P21" s="224">
        <v>54935.068635349991</v>
      </c>
    </row>
    <row r="22" spans="1:22" s="5" customFormat="1" ht="12.75" customHeight="1" x14ac:dyDescent="0.25">
      <c r="A22" s="1"/>
      <c r="B22" s="66" t="s">
        <v>718</v>
      </c>
      <c r="C22" s="224">
        <v>11070.405207</v>
      </c>
      <c r="D22" s="224">
        <v>4679.0186940000003</v>
      </c>
      <c r="E22" s="224">
        <v>4604.9679990000004</v>
      </c>
      <c r="F22" s="224">
        <v>0</v>
      </c>
      <c r="G22" s="224">
        <v>0</v>
      </c>
      <c r="H22" s="224">
        <v>0</v>
      </c>
      <c r="I22" s="191" t="s">
        <v>123</v>
      </c>
      <c r="J22" s="419">
        <v>0</v>
      </c>
      <c r="K22" s="420" t="s">
        <v>123</v>
      </c>
      <c r="L22" s="420">
        <v>0</v>
      </c>
      <c r="M22" s="421" t="s">
        <v>123</v>
      </c>
      <c r="N22" s="191" t="s">
        <v>123</v>
      </c>
      <c r="O22" s="191" t="s">
        <v>123</v>
      </c>
      <c r="P22" s="224">
        <v>0</v>
      </c>
    </row>
    <row r="23" spans="1:22" ht="12.75" customHeight="1" x14ac:dyDescent="0.25">
      <c r="B23" s="65" t="s">
        <v>79</v>
      </c>
      <c r="C23" s="224">
        <v>110956.82578610277</v>
      </c>
      <c r="D23" s="224">
        <v>115251.76915497001</v>
      </c>
      <c r="E23" s="224">
        <v>120824.29346586733</v>
      </c>
      <c r="F23" s="224">
        <v>128174.34323531672</v>
      </c>
      <c r="G23" s="224">
        <v>136517.53103888358</v>
      </c>
      <c r="H23" s="224">
        <v>144073.62840317041</v>
      </c>
      <c r="I23" s="239">
        <v>150288.35203514842</v>
      </c>
      <c r="J23" s="419">
        <v>152145.94779191341</v>
      </c>
      <c r="K23" s="420">
        <v>5.6029125372991206</v>
      </c>
      <c r="L23" s="420">
        <v>3.4232116307017093</v>
      </c>
      <c r="M23" s="419">
        <v>159753.24518150909</v>
      </c>
      <c r="N23" s="184">
        <v>5.0000000000000044</v>
      </c>
      <c r="O23" s="184">
        <v>3.0013262758704187</v>
      </c>
      <c r="P23" s="224">
        <v>153590.82713295741</v>
      </c>
      <c r="Q23" s="435"/>
      <c r="R23" s="383"/>
      <c r="S23" s="383"/>
      <c r="T23" s="383"/>
      <c r="U23" s="383"/>
      <c r="V23" s="383"/>
    </row>
    <row r="24" spans="1:22" ht="12.75" customHeight="1" x14ac:dyDescent="0.25">
      <c r="B24" s="66" t="s">
        <v>80</v>
      </c>
      <c r="C24" s="224">
        <v>5379.8756243953321</v>
      </c>
      <c r="D24" s="224">
        <v>5607.2879181037988</v>
      </c>
      <c r="E24" s="224">
        <v>5361.1033825545255</v>
      </c>
      <c r="F24" s="224">
        <v>5401.5467301851213</v>
      </c>
      <c r="G24" s="224">
        <v>6322.802702529918</v>
      </c>
      <c r="H24" s="224">
        <v>6939.6975050688898</v>
      </c>
      <c r="I24" s="191" t="s">
        <v>123</v>
      </c>
      <c r="J24" s="419">
        <v>5885.2552045481134</v>
      </c>
      <c r="K24" s="420">
        <v>-15.194355369965207</v>
      </c>
      <c r="L24" s="420">
        <v>-0.4471551450355416</v>
      </c>
      <c r="M24" s="421" t="s">
        <v>123</v>
      </c>
      <c r="N24" s="191" t="s">
        <v>123</v>
      </c>
      <c r="O24" s="191" t="s">
        <v>123</v>
      </c>
      <c r="P24" s="224">
        <v>5043.2251620129364</v>
      </c>
      <c r="R24" s="383"/>
      <c r="S24" s="383"/>
      <c r="T24" s="383"/>
      <c r="U24" s="383"/>
      <c r="V24" s="383"/>
    </row>
    <row r="25" spans="1:22" ht="12.75" customHeight="1" x14ac:dyDescent="0.2">
      <c r="B25" s="66" t="s">
        <v>81</v>
      </c>
      <c r="C25" s="224">
        <v>105576.95016170744</v>
      </c>
      <c r="D25" s="224">
        <v>109644.48123686621</v>
      </c>
      <c r="E25" s="224">
        <v>115463.1900833128</v>
      </c>
      <c r="F25" s="224">
        <v>122772.7965051316</v>
      </c>
      <c r="G25" s="224">
        <v>130194.72833635366</v>
      </c>
      <c r="H25" s="224">
        <v>137133.93089810153</v>
      </c>
      <c r="I25" s="191" t="s">
        <v>123</v>
      </c>
      <c r="J25" s="419">
        <v>146260.69258736531</v>
      </c>
      <c r="K25" s="420">
        <v>6.6553635774106779</v>
      </c>
      <c r="L25" s="420">
        <v>3.8703667757372524</v>
      </c>
      <c r="M25" s="421" t="s">
        <v>123</v>
      </c>
      <c r="N25" s="191" t="s">
        <v>123</v>
      </c>
      <c r="O25" s="191" t="s">
        <v>123</v>
      </c>
      <c r="P25" s="224">
        <v>148547.60197094447</v>
      </c>
    </row>
    <row r="26" spans="1:22" ht="12.75" customHeight="1" x14ac:dyDescent="0.2">
      <c r="B26" s="65" t="s">
        <v>82</v>
      </c>
      <c r="C26" s="224"/>
      <c r="D26" s="224"/>
      <c r="E26" s="224"/>
      <c r="F26" s="224"/>
      <c r="G26" s="224"/>
      <c r="H26" s="224"/>
      <c r="I26" s="191" t="s">
        <v>123</v>
      </c>
      <c r="J26" s="419"/>
      <c r="K26" s="421" t="s">
        <v>123</v>
      </c>
      <c r="L26" s="421" t="s">
        <v>123</v>
      </c>
      <c r="M26" s="421" t="s">
        <v>123</v>
      </c>
      <c r="N26" s="191" t="s">
        <v>123</v>
      </c>
      <c r="O26" s="191" t="s">
        <v>123</v>
      </c>
      <c r="P26" s="224"/>
    </row>
    <row r="27" spans="1:22" ht="13.5" customHeight="1" x14ac:dyDescent="0.2">
      <c r="B27" s="64" t="s">
        <v>173</v>
      </c>
      <c r="C27" s="224">
        <v>-18365.402539491144</v>
      </c>
      <c r="D27" s="224">
        <v>-14792.698078326663</v>
      </c>
      <c r="E27" s="224">
        <v>-10181.202089045772</v>
      </c>
      <c r="F27" s="224">
        <v>-14632.813978912513</v>
      </c>
      <c r="G27" s="224">
        <v>-21009.377028018396</v>
      </c>
      <c r="H27" s="224">
        <v>-27121.550806839281</v>
      </c>
      <c r="I27" s="185">
        <v>-35800</v>
      </c>
      <c r="J27" s="419">
        <v>-33971.259586316271</v>
      </c>
      <c r="K27" s="420">
        <v>25.255594078159028</v>
      </c>
      <c r="L27" s="420">
        <v>-2.9047417020595017</v>
      </c>
      <c r="M27" s="422">
        <v>-33965.560585316271</v>
      </c>
      <c r="N27" s="184">
        <v>-1.6775948461733581E-2</v>
      </c>
      <c r="O27" s="184">
        <v>2.2484412757292592E-3</v>
      </c>
      <c r="P27" s="224">
        <v>-34681.651599995035</v>
      </c>
    </row>
    <row r="28" spans="1:22" ht="15" customHeight="1" x14ac:dyDescent="0.2">
      <c r="B28" s="26" t="s">
        <v>83</v>
      </c>
      <c r="C28" s="158">
        <v>181592.84611483157</v>
      </c>
      <c r="D28" s="158">
        <v>196280.76996540197</v>
      </c>
      <c r="E28" s="158">
        <v>203357.23361172504</v>
      </c>
      <c r="F28" s="158">
        <v>209406.90287927003</v>
      </c>
      <c r="G28" s="158">
        <v>221800.47917591</v>
      </c>
      <c r="H28" s="158">
        <v>235811.28658084996</v>
      </c>
      <c r="I28" s="228">
        <v>246908.71349974451</v>
      </c>
      <c r="J28" s="417">
        <v>253464.52502534</v>
      </c>
      <c r="K28" s="418">
        <v>7.486171972704736</v>
      </c>
      <c r="L28" s="406" t="s">
        <v>123</v>
      </c>
      <c r="M28" s="417">
        <v>271281.10490195814</v>
      </c>
      <c r="N28" s="187">
        <v>7.0292203119300067</v>
      </c>
      <c r="O28" s="222" t="s">
        <v>123</v>
      </c>
      <c r="P28" s="158">
        <v>259567.89379818999</v>
      </c>
    </row>
    <row r="29" spans="1:22" ht="15" customHeight="1" x14ac:dyDescent="0.25">
      <c r="B29" s="159" t="s">
        <v>717</v>
      </c>
      <c r="C29" s="158">
        <v>181592.84611483157</v>
      </c>
      <c r="D29" s="158">
        <v>196280.76996540197</v>
      </c>
      <c r="E29" s="158">
        <v>203357.23361172504</v>
      </c>
      <c r="F29" s="158">
        <v>209406.90287927003</v>
      </c>
      <c r="G29" s="158">
        <v>221800.47917591</v>
      </c>
      <c r="H29" s="158">
        <v>235811.28658084996</v>
      </c>
      <c r="I29" s="228">
        <v>246908.71349974451</v>
      </c>
      <c r="J29" s="417">
        <v>253464.52502534</v>
      </c>
      <c r="K29" s="418">
        <v>7.486171972704736</v>
      </c>
      <c r="L29" s="418">
        <v>7.4861719727047378</v>
      </c>
      <c r="M29" s="417">
        <v>271281.10490195814</v>
      </c>
      <c r="N29" s="187">
        <v>7.0292203119300067</v>
      </c>
      <c r="O29" s="187">
        <v>7.0292203119300165</v>
      </c>
      <c r="P29" s="158">
        <v>259567.89379818999</v>
      </c>
      <c r="R29" s="383"/>
      <c r="S29" s="383"/>
      <c r="T29" s="383"/>
      <c r="U29" s="383"/>
      <c r="V29" s="383"/>
    </row>
    <row r="30" spans="1:22" s="4" customFormat="1" ht="12.75" customHeight="1" x14ac:dyDescent="0.2">
      <c r="A30" s="1"/>
      <c r="B30" s="67" t="s">
        <v>84</v>
      </c>
      <c r="C30" s="240">
        <v>57908.302799999998</v>
      </c>
      <c r="D30" s="240">
        <v>68710.247782000006</v>
      </c>
      <c r="E30" s="240">
        <v>70518.983934000004</v>
      </c>
      <c r="F30" s="240">
        <v>66894.173611000006</v>
      </c>
      <c r="G30" s="240">
        <v>72916.546090999997</v>
      </c>
      <c r="H30" s="240">
        <v>78391.730206000007</v>
      </c>
      <c r="I30" s="191" t="s">
        <v>123</v>
      </c>
      <c r="J30" s="423">
        <v>73282.530093000008</v>
      </c>
      <c r="K30" s="424">
        <v>-6.5175243607634386</v>
      </c>
      <c r="L30" s="424">
        <v>-2.1666478255052755</v>
      </c>
      <c r="M30" s="421" t="s">
        <v>123</v>
      </c>
      <c r="N30" s="191" t="s">
        <v>123</v>
      </c>
      <c r="O30" s="191" t="s">
        <v>123</v>
      </c>
      <c r="P30" s="240">
        <v>75953.601572</v>
      </c>
      <c r="Q30" s="1"/>
    </row>
    <row r="31" spans="1:22" ht="12.75" customHeight="1" x14ac:dyDescent="0.2">
      <c r="B31" s="64" t="s">
        <v>85</v>
      </c>
      <c r="C31" s="224">
        <v>9696.2640097999974</v>
      </c>
      <c r="D31" s="224">
        <v>9980.3470796363617</v>
      </c>
      <c r="E31" s="224">
        <v>11143.267338457725</v>
      </c>
      <c r="F31" s="224">
        <v>11450.964757830003</v>
      </c>
      <c r="G31" s="224">
        <v>12240.661708</v>
      </c>
      <c r="H31" s="224">
        <v>12460.263252799999</v>
      </c>
      <c r="I31" s="222" t="s">
        <v>123</v>
      </c>
      <c r="J31" s="419">
        <v>14078.374942569999</v>
      </c>
      <c r="K31" s="420">
        <v>12.986175788913501</v>
      </c>
      <c r="L31" s="420">
        <v>0.68618924616876453</v>
      </c>
      <c r="M31" s="406" t="s">
        <v>123</v>
      </c>
      <c r="N31" s="222" t="s">
        <v>123</v>
      </c>
      <c r="O31" s="222" t="s">
        <v>123</v>
      </c>
      <c r="P31" s="224">
        <v>13880.038550659998</v>
      </c>
    </row>
    <row r="32" spans="1:22" ht="12.75" customHeight="1" x14ac:dyDescent="0.2">
      <c r="B32" s="64" t="s">
        <v>176</v>
      </c>
      <c r="C32" s="224">
        <v>69037.897108059522</v>
      </c>
      <c r="D32" s="224">
        <v>78056.666962700052</v>
      </c>
      <c r="E32" s="224">
        <v>82874.977773055201</v>
      </c>
      <c r="F32" s="224">
        <v>85193.176977772877</v>
      </c>
      <c r="G32" s="224">
        <v>95219.007386549056</v>
      </c>
      <c r="H32" s="224">
        <v>104873.83556921473</v>
      </c>
      <c r="I32" s="222" t="s">
        <v>123</v>
      </c>
      <c r="J32" s="419">
        <v>113018.00266576505</v>
      </c>
      <c r="K32" s="420">
        <v>7.7656805935883977</v>
      </c>
      <c r="L32" s="420">
        <v>3.4536799381559775</v>
      </c>
      <c r="M32" s="406" t="s">
        <v>123</v>
      </c>
      <c r="N32" s="222" t="s">
        <v>123</v>
      </c>
      <c r="O32" s="222" t="s">
        <v>123</v>
      </c>
      <c r="P32" s="224">
        <v>115974.83891314425</v>
      </c>
    </row>
    <row r="33" spans="2:16" ht="12.75" customHeight="1" x14ac:dyDescent="0.2">
      <c r="B33" s="64" t="s">
        <v>76</v>
      </c>
      <c r="C33" s="224">
        <v>102858.68499697205</v>
      </c>
      <c r="D33" s="224">
        <v>108243.75592306556</v>
      </c>
      <c r="E33" s="224">
        <v>109338.98850021212</v>
      </c>
      <c r="F33" s="224">
        <v>112762.76114366713</v>
      </c>
      <c r="G33" s="224">
        <v>114340.81008136096</v>
      </c>
      <c r="H33" s="224">
        <v>118477.18775883525</v>
      </c>
      <c r="I33" s="222" t="s">
        <v>123</v>
      </c>
      <c r="J33" s="419">
        <v>126368.14741700496</v>
      </c>
      <c r="K33" s="420">
        <v>6.6603198534996189</v>
      </c>
      <c r="L33" s="420">
        <v>3.3463027883799903</v>
      </c>
      <c r="M33" s="406" t="s">
        <v>123</v>
      </c>
      <c r="N33" s="222" t="s">
        <v>123</v>
      </c>
      <c r="O33" s="222" t="s">
        <v>123</v>
      </c>
      <c r="P33" s="224">
        <v>129713.01633438573</v>
      </c>
    </row>
    <row r="34" spans="2:16" ht="15" customHeight="1" x14ac:dyDescent="0.2">
      <c r="B34" s="60" t="s">
        <v>86</v>
      </c>
      <c r="C34" s="242">
        <v>181592.84611483157</v>
      </c>
      <c r="D34" s="242">
        <v>196280.76996540197</v>
      </c>
      <c r="E34" s="242">
        <v>203357.23361172504</v>
      </c>
      <c r="F34" s="242">
        <v>209406.90287927003</v>
      </c>
      <c r="G34" s="242">
        <v>221800.47917591</v>
      </c>
      <c r="H34" s="242">
        <v>235811.28658084996</v>
      </c>
      <c r="I34" s="237">
        <v>246908.71349974451</v>
      </c>
      <c r="J34" s="425">
        <v>253464.52502534</v>
      </c>
      <c r="K34" s="426">
        <v>7.486171972704736</v>
      </c>
      <c r="L34" s="426" t="s">
        <v>123</v>
      </c>
      <c r="M34" s="425">
        <v>271281.10490195814</v>
      </c>
      <c r="N34" s="189">
        <v>7.0292203119300067</v>
      </c>
      <c r="O34" s="189" t="s">
        <v>123</v>
      </c>
      <c r="P34" s="242">
        <v>259567.89379818999</v>
      </c>
    </row>
    <row r="35" spans="2:16" ht="19.5" customHeight="1" x14ac:dyDescent="0.2">
      <c r="B35" s="42" t="s">
        <v>147</v>
      </c>
      <c r="C35" s="17"/>
      <c r="D35" s="17"/>
      <c r="E35" s="17"/>
      <c r="F35" s="17"/>
      <c r="G35" s="17"/>
      <c r="H35" s="17"/>
      <c r="I35" s="17"/>
      <c r="J35" s="327"/>
      <c r="K35" s="327"/>
      <c r="L35" s="327"/>
      <c r="M35" s="327"/>
      <c r="N35" s="17"/>
      <c r="O35" s="17"/>
      <c r="P35" s="17"/>
    </row>
    <row r="36" spans="2:16" ht="15.75" customHeight="1" x14ac:dyDescent="0.2">
      <c r="B36" s="17" t="s">
        <v>969</v>
      </c>
      <c r="C36" s="68"/>
      <c r="D36" s="68"/>
      <c r="E36" s="68"/>
      <c r="F36" s="68"/>
      <c r="G36" s="68"/>
      <c r="H36" s="68"/>
      <c r="I36" s="68"/>
      <c r="J36" s="427"/>
      <c r="K36" s="427"/>
      <c r="L36" s="427"/>
      <c r="M36" s="427"/>
      <c r="N36" s="1"/>
      <c r="O36" s="1"/>
      <c r="P36" s="1"/>
    </row>
    <row r="37" spans="2:16" ht="13.5" customHeight="1" x14ac:dyDescent="0.2">
      <c r="B37" s="69" t="s">
        <v>719</v>
      </c>
      <c r="C37" s="69"/>
      <c r="D37" s="69"/>
      <c r="E37" s="69"/>
      <c r="F37" s="69"/>
      <c r="G37" s="69"/>
      <c r="H37" s="69"/>
      <c r="I37" s="69"/>
      <c r="J37" s="428"/>
      <c r="K37" s="428"/>
      <c r="L37" s="428"/>
      <c r="M37" s="428"/>
      <c r="N37" s="69"/>
      <c r="O37" s="69"/>
      <c r="P37" s="69"/>
    </row>
  </sheetData>
  <mergeCells count="9">
    <mergeCell ref="C9:C10"/>
    <mergeCell ref="K9:L9"/>
    <mergeCell ref="N9:O9"/>
    <mergeCell ref="I9:J9"/>
    <mergeCell ref="D9:D10"/>
    <mergeCell ref="E9:E10"/>
    <mergeCell ref="F9:F10"/>
    <mergeCell ref="G9:G10"/>
    <mergeCell ref="H9:H10"/>
  </mergeCells>
  <conditionalFormatting sqref="C11:H34">
    <cfRule type="cellIs" dxfId="185" priority="51" operator="notBetween">
      <formula>9999</formula>
      <formula>-9999</formula>
    </cfRule>
  </conditionalFormatting>
  <conditionalFormatting sqref="I11 M11 J11:J34 P11:P34 I14 M14 I18:I20 M18:M20 I23 M23 I27:I29 M27:M29 I34 M34">
    <cfRule type="cellIs" dxfId="184" priority="71" operator="notBetween">
      <formula>9999</formula>
      <formula>-9999</formula>
    </cfRule>
  </conditionalFormatting>
  <conditionalFormatting sqref="I12:I13 I15:I17">
    <cfRule type="cellIs" dxfId="183" priority="44" operator="between">
      <formula>9999</formula>
      <formula>-9999</formula>
    </cfRule>
  </conditionalFormatting>
  <conditionalFormatting sqref="I21:I22">
    <cfRule type="cellIs" dxfId="182" priority="37" operator="between">
      <formula>9999</formula>
      <formula>-9999</formula>
    </cfRule>
  </conditionalFormatting>
  <conditionalFormatting sqref="I24:I26">
    <cfRule type="cellIs" dxfId="181" priority="36" operator="between">
      <formula>9999</formula>
      <formula>-9999</formula>
    </cfRule>
  </conditionalFormatting>
  <conditionalFormatting sqref="I30:I33">
    <cfRule type="cellIs" dxfId="180" priority="35" operator="between">
      <formula>9999</formula>
      <formula>-9999</formula>
    </cfRule>
  </conditionalFormatting>
  <conditionalFormatting sqref="K26:L26">
    <cfRule type="cellIs" dxfId="179" priority="38" operator="between">
      <formula>9999</formula>
      <formula>-9999</formula>
    </cfRule>
  </conditionalFormatting>
  <conditionalFormatting sqref="L28">
    <cfRule type="cellIs" dxfId="178" priority="39" operator="between">
      <formula>9999</formula>
      <formula>-9999</formula>
    </cfRule>
  </conditionalFormatting>
  <conditionalFormatting sqref="M12:O13">
    <cfRule type="cellIs" dxfId="177" priority="43" operator="between">
      <formula>9999</formula>
      <formula>-9999</formula>
    </cfRule>
  </conditionalFormatting>
  <conditionalFormatting sqref="M15:O17">
    <cfRule type="cellIs" dxfId="176" priority="42" operator="between">
      <formula>9999</formula>
      <formula>-9999</formula>
    </cfRule>
  </conditionalFormatting>
  <conditionalFormatting sqref="M21:O22">
    <cfRule type="cellIs" dxfId="175" priority="66" operator="between">
      <formula>9999</formula>
      <formula>-9999</formula>
    </cfRule>
  </conditionalFormatting>
  <conditionalFormatting sqref="M24:O26">
    <cfRule type="cellIs" dxfId="174" priority="41" operator="between">
      <formula>9999</formula>
      <formula>-9999</formula>
    </cfRule>
  </conditionalFormatting>
  <conditionalFormatting sqref="M30:O33">
    <cfRule type="cellIs" dxfId="173" priority="34" operator="between">
      <formula>9999</formula>
      <formula>-9999</formula>
    </cfRule>
  </conditionalFormatting>
  <conditionalFormatting sqref="O28">
    <cfRule type="cellIs" dxfId="172" priority="40" operator="between">
      <formula>9999</formula>
      <formula>-9999</formula>
    </cfRule>
  </conditionalFormatting>
  <hyperlinks>
    <hyperlink ref="B5" location="Índice!A23" display="Índice" xr:uid="{00000000-0004-0000-1800-000000000000}"/>
  </hyperlinks>
  <printOptions horizontalCentered="1" verticalCentered="1"/>
  <pageMargins left="0.51181102362204722" right="0.51181102362204722" top="0.59055118110236227" bottom="0.43307086614173229" header="0.27559055118110237" footer="0.23622047244094491"/>
  <pageSetup paperSize="9" orientation="landscape" r:id="rId1"/>
  <headerFooter scaleWithDoc="0" alignWithMargins="0"/>
  <drawing r:id="rId2"/>
  <extLst>
    <ext xmlns:mx="http://schemas.microsoft.com/office/mac/excel/2008/main" uri="{64002731-A6B0-56B0-2670-7721B7C09600}">
      <mx:PLV Mode="0" OnePage="0" WScale="0"/>
    </ext>
  </extLs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A1:N49"/>
  <sheetViews>
    <sheetView showGridLines="0" topLeftCell="A32" zoomScale="110" zoomScaleNormal="110" zoomScalePageLayoutView="120" workbookViewId="0">
      <selection activeCell="B5" sqref="B5"/>
    </sheetView>
  </sheetViews>
  <sheetFormatPr defaultColWidth="7.85546875" defaultRowHeight="15.75" x14ac:dyDescent="0.25"/>
  <cols>
    <col min="1" max="1" width="1.42578125" style="1" bestFit="1" customWidth="1"/>
    <col min="2" max="2" width="29" style="6" customWidth="1"/>
    <col min="3" max="14" width="5.140625" style="6" customWidth="1"/>
    <col min="15" max="16384" width="7.85546875" style="5"/>
  </cols>
  <sheetData>
    <row r="1" spans="1:14" s="11" customFormat="1" ht="12.75" x14ac:dyDescent="0.2"/>
    <row r="2" spans="1:14" s="11" customFormat="1" ht="12.75" x14ac:dyDescent="0.2"/>
    <row r="3" spans="1:14" s="11" customFormat="1" ht="12.75" x14ac:dyDescent="0.2"/>
    <row r="4" spans="1:14" s="11" customFormat="1" ht="12.75" x14ac:dyDescent="0.2"/>
    <row r="5" spans="1:14" s="11" customFormat="1" ht="12.75" x14ac:dyDescent="0.2">
      <c r="B5" s="94" t="s">
        <v>134</v>
      </c>
    </row>
    <row r="6" spans="1:14" s="11" customFormat="1" ht="18.75" x14ac:dyDescent="0.3">
      <c r="B6" s="19" t="s">
        <v>1201</v>
      </c>
    </row>
    <row r="7" spans="1:14" s="11" customFormat="1" ht="12.75" x14ac:dyDescent="0.2"/>
    <row r="8" spans="1:14" s="11" customFormat="1" ht="18" customHeight="1" x14ac:dyDescent="0.2">
      <c r="B8" s="168" t="s">
        <v>722</v>
      </c>
    </row>
    <row r="9" spans="1:14" s="1" customFormat="1" ht="13.5" customHeight="1" x14ac:dyDescent="0.2">
      <c r="A9" s="11"/>
      <c r="B9" s="73"/>
      <c r="C9" s="125">
        <v>2018</v>
      </c>
      <c r="D9" s="125">
        <v>2019</v>
      </c>
      <c r="E9" s="165">
        <v>2020</v>
      </c>
      <c r="F9" s="165">
        <v>2021</v>
      </c>
      <c r="G9" s="165">
        <v>2022</v>
      </c>
      <c r="H9" s="126">
        <v>2023</v>
      </c>
      <c r="I9" s="498">
        <v>2024</v>
      </c>
      <c r="J9" s="500"/>
      <c r="K9" s="500"/>
      <c r="L9" s="499"/>
      <c r="M9" s="498">
        <v>2025</v>
      </c>
      <c r="N9" s="500"/>
    </row>
    <row r="10" spans="1:14" s="1" customFormat="1" ht="13.5" customHeight="1" x14ac:dyDescent="0.2">
      <c r="B10" s="74"/>
      <c r="C10" s="30" t="s">
        <v>723</v>
      </c>
      <c r="D10" s="30" t="s">
        <v>723</v>
      </c>
      <c r="E10" s="30" t="s">
        <v>723</v>
      </c>
      <c r="F10" s="30" t="s">
        <v>723</v>
      </c>
      <c r="G10" s="30" t="s">
        <v>723</v>
      </c>
      <c r="H10" s="30" t="s">
        <v>723</v>
      </c>
      <c r="I10" s="30" t="s">
        <v>126</v>
      </c>
      <c r="J10" s="30" t="s">
        <v>724</v>
      </c>
      <c r="K10" s="30" t="s">
        <v>725</v>
      </c>
      <c r="L10" s="30" t="s">
        <v>723</v>
      </c>
      <c r="M10" s="30" t="s">
        <v>126</v>
      </c>
      <c r="N10" s="30" t="s">
        <v>127</v>
      </c>
    </row>
    <row r="11" spans="1:14" s="1" customFormat="1" ht="15" customHeight="1" x14ac:dyDescent="0.2">
      <c r="B11" s="70" t="s">
        <v>87</v>
      </c>
      <c r="C11" s="75"/>
      <c r="D11" s="75"/>
      <c r="E11" s="75"/>
      <c r="F11" s="75"/>
      <c r="G11" s="75"/>
      <c r="H11" s="75"/>
      <c r="I11" s="75"/>
      <c r="J11" s="75"/>
      <c r="K11" s="75"/>
      <c r="L11" s="75"/>
      <c r="M11" s="75"/>
      <c r="N11" s="75"/>
    </row>
    <row r="12" spans="1:14" s="1" customFormat="1" ht="12" customHeight="1" x14ac:dyDescent="0.2">
      <c r="B12" s="77" t="s">
        <v>88</v>
      </c>
      <c r="C12" s="244">
        <v>13.842669650736775</v>
      </c>
      <c r="D12" s="244">
        <v>17.807197490609333</v>
      </c>
      <c r="E12" s="244">
        <v>13.790147748406396</v>
      </c>
      <c r="F12" s="244">
        <v>10.434680065149909</v>
      </c>
      <c r="G12" s="244">
        <v>10.542028791814472</v>
      </c>
      <c r="H12" s="244">
        <v>10.195666582154812</v>
      </c>
      <c r="I12" s="244">
        <v>11.195769910196033</v>
      </c>
      <c r="J12" s="244">
        <v>10.841643815732343</v>
      </c>
      <c r="K12" s="244">
        <v>10.263934359029889</v>
      </c>
      <c r="L12" s="244">
        <v>9.9053525123284061</v>
      </c>
      <c r="M12" s="244">
        <v>11.992701974371254</v>
      </c>
      <c r="N12" s="244">
        <v>10.823505668938076</v>
      </c>
    </row>
    <row r="13" spans="1:14" s="1" customFormat="1" ht="12" customHeight="1" x14ac:dyDescent="0.2">
      <c r="B13" s="77" t="s">
        <v>89</v>
      </c>
      <c r="C13" s="173">
        <v>8.8545243994717282</v>
      </c>
      <c r="D13" s="173">
        <v>7.2954812251216401</v>
      </c>
      <c r="E13" s="173">
        <v>8.0393986666842299</v>
      </c>
      <c r="F13" s="173">
        <v>7.182131625042472</v>
      </c>
      <c r="G13" s="173">
        <v>8.482422088624439</v>
      </c>
      <c r="H13" s="173">
        <v>8.4191859347073628</v>
      </c>
      <c r="I13" s="173">
        <v>8.1769352045901158</v>
      </c>
      <c r="J13" s="173">
        <v>8.2201593233934194</v>
      </c>
      <c r="K13" s="173">
        <v>8.5511870551462419</v>
      </c>
      <c r="L13" s="173">
        <v>9.2484583934583728</v>
      </c>
      <c r="M13" s="173">
        <v>7.9210556255473259</v>
      </c>
      <c r="N13" s="173">
        <v>8.0637588325776424</v>
      </c>
    </row>
    <row r="14" spans="1:14" s="1" customFormat="1" ht="12" customHeight="1" x14ac:dyDescent="0.2">
      <c r="B14" s="77" t="s">
        <v>90</v>
      </c>
      <c r="C14" s="173">
        <v>8.466461979745052</v>
      </c>
      <c r="D14" s="173">
        <v>8.324074044344087</v>
      </c>
      <c r="E14" s="173">
        <v>7.8228406613959471</v>
      </c>
      <c r="F14" s="173">
        <v>8.3689273857456925</v>
      </c>
      <c r="G14" s="173">
        <v>7.7127876582098134</v>
      </c>
      <c r="H14" s="173">
        <v>7.9313280108615558</v>
      </c>
      <c r="I14" s="173">
        <v>7.3406407924703458</v>
      </c>
      <c r="J14" s="173">
        <v>8.0002301389881261</v>
      </c>
      <c r="K14" s="173">
        <v>8.0965249084675595</v>
      </c>
      <c r="L14" s="173">
        <v>7.2939598105742549</v>
      </c>
      <c r="M14" s="173">
        <v>7.2294321724762387</v>
      </c>
      <c r="N14" s="173">
        <v>7.7773361686732416</v>
      </c>
    </row>
    <row r="15" spans="1:14" s="1" customFormat="1" ht="12" customHeight="1" x14ac:dyDescent="0.2">
      <c r="B15" s="77" t="s">
        <v>91</v>
      </c>
      <c r="C15" s="173">
        <v>8.5877017764141286</v>
      </c>
      <c r="D15" s="173">
        <v>10.967364988379529</v>
      </c>
      <c r="E15" s="173">
        <v>9.7157532293688273</v>
      </c>
      <c r="F15" s="173">
        <v>8.8899562079054899</v>
      </c>
      <c r="G15" s="173">
        <v>8.7840650980797399</v>
      </c>
      <c r="H15" s="173">
        <v>9.1352192216559498</v>
      </c>
      <c r="I15" s="173">
        <v>8.5232567877811771</v>
      </c>
      <c r="J15" s="173">
        <v>9.200880790514006</v>
      </c>
      <c r="K15" s="173">
        <v>9.1281018233042452</v>
      </c>
      <c r="L15" s="173">
        <v>8.4047825211327911</v>
      </c>
      <c r="M15" s="173">
        <v>8.203332431104295</v>
      </c>
      <c r="N15" s="173">
        <v>8.8351283096199307</v>
      </c>
    </row>
    <row r="16" spans="1:14" s="1" customFormat="1" ht="12" customHeight="1" x14ac:dyDescent="0.2">
      <c r="B16" s="77" t="s">
        <v>92</v>
      </c>
      <c r="C16" s="173">
        <v>9.3312864620562621</v>
      </c>
      <c r="D16" s="173">
        <v>7.8047807350639191</v>
      </c>
      <c r="E16" s="173">
        <v>8.4754452584327531</v>
      </c>
      <c r="F16" s="173">
        <v>8.9556241658594846</v>
      </c>
      <c r="G16" s="173">
        <v>8.9634280164157722</v>
      </c>
      <c r="H16" s="173">
        <v>7.9837694881569847</v>
      </c>
      <c r="I16" s="173">
        <v>8.3522535662973887</v>
      </c>
      <c r="J16" s="173">
        <v>7.4868879104249944</v>
      </c>
      <c r="K16" s="173">
        <v>6.8004448677904268</v>
      </c>
      <c r="L16" s="173">
        <v>7.9774751559067356</v>
      </c>
      <c r="M16" s="173">
        <v>8.2918083665912281</v>
      </c>
      <c r="N16" s="173">
        <v>7.5746043318079197</v>
      </c>
    </row>
    <row r="17" spans="2:14" s="1" customFormat="1" ht="12" customHeight="1" x14ac:dyDescent="0.2">
      <c r="B17" s="77" t="s">
        <v>93</v>
      </c>
      <c r="C17" s="173">
        <v>9.5677464001225179</v>
      </c>
      <c r="D17" s="173">
        <v>9.3971787940543123</v>
      </c>
      <c r="E17" s="173">
        <v>9.0768459959160559</v>
      </c>
      <c r="F17" s="173">
        <v>9.0327791788770568</v>
      </c>
      <c r="G17" s="173">
        <v>9.1098013937609892</v>
      </c>
      <c r="H17" s="173">
        <v>8.9782256147330077</v>
      </c>
      <c r="I17" s="173">
        <v>8.540890695341627</v>
      </c>
      <c r="J17" s="173">
        <v>8.6558500478389</v>
      </c>
      <c r="K17" s="173">
        <v>8.6096234685931616</v>
      </c>
      <c r="L17" s="173">
        <v>8.6735681682348957</v>
      </c>
      <c r="M17" s="173">
        <v>8.6847006197515526</v>
      </c>
      <c r="N17" s="173">
        <v>8.7276552014252058</v>
      </c>
    </row>
    <row r="18" spans="2:14" s="1" customFormat="1" ht="12" customHeight="1" x14ac:dyDescent="0.2">
      <c r="B18" s="77" t="s">
        <v>94</v>
      </c>
      <c r="C18" s="173">
        <v>9.0239893282586596</v>
      </c>
      <c r="D18" s="173">
        <v>8.6479932451387445</v>
      </c>
      <c r="E18" s="173">
        <v>8.3174189999475825</v>
      </c>
      <c r="F18" s="173">
        <v>8.2600017897928364</v>
      </c>
      <c r="G18" s="173">
        <v>7.9310656061870892</v>
      </c>
      <c r="H18" s="173">
        <v>8.5383329642556482</v>
      </c>
      <c r="I18" s="173">
        <v>7.8597105309836932</v>
      </c>
      <c r="J18" s="173">
        <v>7.94506503358493</v>
      </c>
      <c r="K18" s="173">
        <v>7.9563908235680731</v>
      </c>
      <c r="L18" s="173">
        <v>7.8807164320091729</v>
      </c>
      <c r="M18" s="173">
        <v>7.8512232041513919</v>
      </c>
      <c r="N18" s="173">
        <v>7.7787674645441811</v>
      </c>
    </row>
    <row r="19" spans="2:14" s="1" customFormat="1" ht="12" customHeight="1" x14ac:dyDescent="0.2">
      <c r="B19" s="77" t="s">
        <v>95</v>
      </c>
      <c r="C19" s="173">
        <v>8.3928988345867168</v>
      </c>
      <c r="D19" s="173">
        <v>8.1669161913891699</v>
      </c>
      <c r="E19" s="173">
        <v>7.8617519387567976</v>
      </c>
      <c r="F19" s="173">
        <v>7.5452618787492014</v>
      </c>
      <c r="G19" s="173">
        <v>7.3387992210290145</v>
      </c>
      <c r="H19" s="173">
        <v>7.4527600391463595</v>
      </c>
      <c r="I19" s="173">
        <v>7.1533221988816855</v>
      </c>
      <c r="J19" s="173">
        <v>7.1788904285294786</v>
      </c>
      <c r="K19" s="173">
        <v>7.1969061059367752</v>
      </c>
      <c r="L19" s="173">
        <v>7.1955814760825358</v>
      </c>
      <c r="M19" s="173">
        <v>7.2353815230471668</v>
      </c>
      <c r="N19" s="173">
        <v>7.274708099194342</v>
      </c>
    </row>
    <row r="20" spans="2:14" s="1" customFormat="1" ht="12" customHeight="1" x14ac:dyDescent="0.2">
      <c r="B20" s="77" t="s">
        <v>96</v>
      </c>
      <c r="C20" s="173">
        <v>16.15376693625845</v>
      </c>
      <c r="D20" s="173">
        <v>15.0705038608178</v>
      </c>
      <c r="E20" s="173">
        <v>14.780361173964598</v>
      </c>
      <c r="F20" s="173">
        <v>11.478432443887323</v>
      </c>
      <c r="G20" s="173">
        <v>14.081073090294915</v>
      </c>
      <c r="H20" s="173">
        <v>16.34667643206874</v>
      </c>
      <c r="I20" s="173">
        <v>11.05141826560026</v>
      </c>
      <c r="J20" s="173">
        <v>17.09016094149305</v>
      </c>
      <c r="K20" s="173">
        <v>15.259935362646063</v>
      </c>
      <c r="L20" s="173">
        <v>16.939576878459285</v>
      </c>
      <c r="M20" s="173">
        <v>15.124168922857839</v>
      </c>
      <c r="N20" s="173">
        <v>15.722801999701746</v>
      </c>
    </row>
    <row r="21" spans="2:14" s="1" customFormat="1" ht="15" customHeight="1" x14ac:dyDescent="0.2">
      <c r="B21" s="71" t="s">
        <v>97</v>
      </c>
      <c r="C21" s="173"/>
      <c r="D21" s="173"/>
      <c r="E21" s="173"/>
      <c r="F21" s="173"/>
      <c r="G21" s="173"/>
      <c r="H21" s="173"/>
      <c r="I21" s="173"/>
      <c r="J21" s="173"/>
      <c r="K21" s="173"/>
      <c r="L21" s="173"/>
      <c r="M21" s="173"/>
      <c r="N21" s="173"/>
    </row>
    <row r="22" spans="2:14" s="1" customFormat="1" ht="12" customHeight="1" x14ac:dyDescent="0.2">
      <c r="B22" s="77" t="s">
        <v>98</v>
      </c>
      <c r="C22" s="173"/>
      <c r="D22" s="173"/>
      <c r="E22" s="173"/>
      <c r="F22" s="173"/>
      <c r="G22" s="173"/>
      <c r="H22" s="173"/>
      <c r="I22" s="173"/>
      <c r="J22" s="173"/>
      <c r="K22" s="173"/>
      <c r="L22" s="173"/>
      <c r="M22" s="173"/>
      <c r="N22" s="173"/>
    </row>
    <row r="23" spans="2:14" s="1" customFormat="1" ht="12" customHeight="1" x14ac:dyDescent="0.2">
      <c r="B23" s="78" t="s">
        <v>88</v>
      </c>
      <c r="C23" s="173">
        <v>1.3410337986328098</v>
      </c>
      <c r="D23" s="173">
        <v>1.0958540194604505</v>
      </c>
      <c r="E23" s="173">
        <v>0.67389907790801573</v>
      </c>
      <c r="F23" s="173">
        <v>0.80144337795298148</v>
      </c>
      <c r="G23" s="173">
        <v>0.6843857845334016</v>
      </c>
      <c r="H23" s="173">
        <v>0.63694338370466164</v>
      </c>
      <c r="I23" s="173">
        <v>0.65957048351486203</v>
      </c>
      <c r="J23" s="173">
        <v>0.65957048351486203</v>
      </c>
      <c r="K23" s="173">
        <v>0.66468269392611501</v>
      </c>
      <c r="L23" s="173">
        <v>1.1813503298201835</v>
      </c>
      <c r="M23" s="173">
        <v>1.1096415814349954</v>
      </c>
      <c r="N23" s="173">
        <v>0.94786686843407053</v>
      </c>
    </row>
    <row r="24" spans="2:14" s="1" customFormat="1" ht="12" customHeight="1" x14ac:dyDescent="0.2">
      <c r="B24" s="78" t="s">
        <v>99</v>
      </c>
      <c r="C24" s="173">
        <v>1.6110638858915856</v>
      </c>
      <c r="D24" s="173">
        <v>1.6923516180576641</v>
      </c>
      <c r="E24" s="173">
        <v>0.74173145412883457</v>
      </c>
      <c r="F24" s="173">
        <v>0.78539933467562784</v>
      </c>
      <c r="G24" s="173">
        <v>0.5198437329283222</v>
      </c>
      <c r="H24" s="173">
        <v>1.9747355467447367</v>
      </c>
      <c r="I24" s="173">
        <v>1.2198829869305399</v>
      </c>
      <c r="J24" s="173">
        <v>1.2442167604075565</v>
      </c>
      <c r="K24" s="173">
        <v>2.3559046151389076</v>
      </c>
      <c r="L24" s="173">
        <v>1.9259254130218366</v>
      </c>
      <c r="M24" s="173">
        <v>1.4672060151228743</v>
      </c>
      <c r="N24" s="173">
        <v>1.7636823228196459</v>
      </c>
    </row>
    <row r="25" spans="2:14" s="1" customFormat="1" ht="12" customHeight="1" x14ac:dyDescent="0.2">
      <c r="B25" s="78" t="s">
        <v>90</v>
      </c>
      <c r="C25" s="173">
        <v>1.6696194173564494</v>
      </c>
      <c r="D25" s="173">
        <v>1.8302586229486404</v>
      </c>
      <c r="E25" s="173">
        <v>1.5896160264838932</v>
      </c>
      <c r="F25" s="173">
        <v>1.7897927051037039</v>
      </c>
      <c r="G25" s="173">
        <v>1.1718297631373831</v>
      </c>
      <c r="H25" s="173">
        <v>1.3400537252434013</v>
      </c>
      <c r="I25" s="173">
        <v>1.3912293602067387</v>
      </c>
      <c r="J25" s="173">
        <v>1.3904915347403324</v>
      </c>
      <c r="K25" s="173">
        <v>1.6406940083998993</v>
      </c>
      <c r="L25" s="173">
        <v>1.6898618497149811</v>
      </c>
      <c r="M25" s="173">
        <v>1.2379470031761919</v>
      </c>
      <c r="N25" s="173">
        <v>1.3810771237077859</v>
      </c>
    </row>
    <row r="26" spans="2:14" s="1" customFormat="1" ht="12" customHeight="1" x14ac:dyDescent="0.2">
      <c r="B26" s="78" t="s">
        <v>91</v>
      </c>
      <c r="C26" s="173">
        <v>2.4340858520239728</v>
      </c>
      <c r="D26" s="173">
        <v>2.04513384367828</v>
      </c>
      <c r="E26" s="173">
        <v>1.5386640080107568</v>
      </c>
      <c r="F26" s="173">
        <v>1.4618803399565039</v>
      </c>
      <c r="G26" s="173">
        <v>1.3870681946466532</v>
      </c>
      <c r="H26" s="173">
        <v>1.3663929522777976</v>
      </c>
      <c r="I26" s="173">
        <v>1.3619635309423506</v>
      </c>
      <c r="J26" s="173">
        <v>1.3574157198799581</v>
      </c>
      <c r="K26" s="173">
        <v>1.3617609812424321</v>
      </c>
      <c r="L26" s="173">
        <v>1.425502133389323</v>
      </c>
      <c r="M26" s="173">
        <v>1.4865897539349375</v>
      </c>
      <c r="N26" s="173">
        <v>1.529119891410831</v>
      </c>
    </row>
    <row r="27" spans="2:14" s="1" customFormat="1" ht="12" customHeight="1" x14ac:dyDescent="0.2">
      <c r="B27" s="78" t="s">
        <v>92</v>
      </c>
      <c r="C27" s="173">
        <v>2.8755532257828307</v>
      </c>
      <c r="D27" s="173">
        <v>2.7833268262951716</v>
      </c>
      <c r="E27" s="173">
        <v>2.4257284298759845</v>
      </c>
      <c r="F27" s="173">
        <v>2.1495299459065911</v>
      </c>
      <c r="G27" s="173">
        <v>1.9202346162106438</v>
      </c>
      <c r="H27" s="173">
        <v>1.9609084421925234</v>
      </c>
      <c r="I27" s="173">
        <v>1.9764741867911433</v>
      </c>
      <c r="J27" s="173">
        <v>1.9754328743500436</v>
      </c>
      <c r="K27" s="173">
        <v>1.9727888639060747</v>
      </c>
      <c r="L27" s="173">
        <v>2.0320383616925226</v>
      </c>
      <c r="M27" s="173">
        <v>2.0712931624179114</v>
      </c>
      <c r="N27" s="173">
        <v>2.1238733623721835</v>
      </c>
    </row>
    <row r="28" spans="2:14" s="1" customFormat="1" ht="12" customHeight="1" x14ac:dyDescent="0.2">
      <c r="B28" s="77" t="s">
        <v>100</v>
      </c>
      <c r="C28" s="173"/>
      <c r="D28" s="173"/>
      <c r="E28" s="173"/>
      <c r="F28" s="173"/>
      <c r="G28" s="173"/>
      <c r="H28" s="173"/>
      <c r="I28" s="173"/>
      <c r="J28" s="173"/>
      <c r="K28" s="173"/>
      <c r="L28" s="173"/>
      <c r="M28" s="173"/>
      <c r="N28" s="173"/>
    </row>
    <row r="29" spans="2:14" s="1" customFormat="1" ht="12" customHeight="1" x14ac:dyDescent="0.2">
      <c r="B29" s="78" t="s">
        <v>88</v>
      </c>
      <c r="C29" s="173">
        <v>0.28276902121035219</v>
      </c>
      <c r="D29" s="173">
        <v>0.33497930391185216</v>
      </c>
      <c r="E29" s="173">
        <v>2.236427288162177E-2</v>
      </c>
      <c r="F29" s="173">
        <v>0.99467792310947334</v>
      </c>
      <c r="G29" s="173">
        <v>0.80307578415225023</v>
      </c>
      <c r="H29" s="173">
        <v>0.65480528030706386</v>
      </c>
      <c r="I29" s="173">
        <v>0.85269121254616131</v>
      </c>
      <c r="J29" s="173">
        <v>0.87046199754155007</v>
      </c>
      <c r="K29" s="173">
        <v>0.84309920826298479</v>
      </c>
      <c r="L29" s="173">
        <v>1.2931133851505181</v>
      </c>
      <c r="M29" s="173">
        <v>1.2977166716269668</v>
      </c>
      <c r="N29" s="173">
        <v>1.4968014739743722</v>
      </c>
    </row>
    <row r="30" spans="2:14" s="1" customFormat="1" ht="12" customHeight="1" x14ac:dyDescent="0.2">
      <c r="B30" s="78" t="s">
        <v>99</v>
      </c>
      <c r="C30" s="173">
        <v>1.4567367648875473</v>
      </c>
      <c r="D30" s="173">
        <v>1.4763483396458341</v>
      </c>
      <c r="E30" s="173">
        <v>0.59080855815769018</v>
      </c>
      <c r="F30" s="173">
        <v>0.30093694465350018</v>
      </c>
      <c r="G30" s="173">
        <v>0.89415629778898198</v>
      </c>
      <c r="H30" s="173">
        <v>2.2562302403940362</v>
      </c>
      <c r="I30" s="173">
        <v>3.0567425262309826</v>
      </c>
      <c r="J30" s="173">
        <v>2.993832885091241</v>
      </c>
      <c r="K30" s="173">
        <v>1.5177566752290004</v>
      </c>
      <c r="L30" s="173">
        <v>2.3981136671169447</v>
      </c>
      <c r="M30" s="173">
        <v>3.0232550314512454</v>
      </c>
      <c r="N30" s="173">
        <v>3.1814222891682191</v>
      </c>
    </row>
    <row r="31" spans="2:14" s="1" customFormat="1" ht="12" customHeight="1" x14ac:dyDescent="0.2">
      <c r="B31" s="78" t="s">
        <v>90</v>
      </c>
      <c r="C31" s="173">
        <v>1.563117834693178</v>
      </c>
      <c r="D31" s="173">
        <v>0.84785425204968268</v>
      </c>
      <c r="E31" s="173">
        <v>0.57374992263115976</v>
      </c>
      <c r="F31" s="173">
        <v>0.50690208557762884</v>
      </c>
      <c r="G31" s="173">
        <v>0.93132089540482377</v>
      </c>
      <c r="H31" s="173">
        <v>1.024565202295882</v>
      </c>
      <c r="I31" s="173">
        <v>1.031387745968517</v>
      </c>
      <c r="J31" s="173">
        <v>2.0709472284653199</v>
      </c>
      <c r="K31" s="173">
        <v>2.2119186756971847</v>
      </c>
      <c r="L31" s="173">
        <v>1.014018260115207</v>
      </c>
      <c r="M31" s="173">
        <v>1.3983121290422669</v>
      </c>
      <c r="N31" s="173">
        <v>1.3072135569288716</v>
      </c>
    </row>
    <row r="32" spans="2:14" s="1" customFormat="1" ht="12" customHeight="1" x14ac:dyDescent="0.2">
      <c r="B32" s="78" t="s">
        <v>91</v>
      </c>
      <c r="C32" s="173">
        <v>2.0605180856015015</v>
      </c>
      <c r="D32" s="173">
        <v>1.9639790578131515</v>
      </c>
      <c r="E32" s="173">
        <v>1.5878996669626535</v>
      </c>
      <c r="F32" s="173">
        <v>1.3135226180943449</v>
      </c>
      <c r="G32" s="173">
        <v>1.3858181098042359</v>
      </c>
      <c r="H32" s="173">
        <v>1.3486604058125493</v>
      </c>
      <c r="I32" s="173">
        <v>1.3488701685870546</v>
      </c>
      <c r="J32" s="173">
        <v>1.6731207997582858</v>
      </c>
      <c r="K32" s="173">
        <v>1.6831047156311945</v>
      </c>
      <c r="L32" s="173">
        <v>1.6929291261417365</v>
      </c>
      <c r="M32" s="173">
        <v>1.7236675058769695</v>
      </c>
      <c r="N32" s="173">
        <v>1.7226733648655852</v>
      </c>
    </row>
    <row r="33" spans="2:14" s="1" customFormat="1" ht="12" customHeight="1" x14ac:dyDescent="0.2">
      <c r="B33" s="78" t="s">
        <v>92</v>
      </c>
      <c r="C33" s="173">
        <v>2.5311335777779274</v>
      </c>
      <c r="D33" s="173">
        <v>2.6331267538671037</v>
      </c>
      <c r="E33" s="173">
        <v>2.4185718431632584</v>
      </c>
      <c r="F33" s="173">
        <v>1.9430611800803774</v>
      </c>
      <c r="G33" s="173">
        <v>1.9324761933437768</v>
      </c>
      <c r="H33" s="173">
        <v>2.0988244994701715</v>
      </c>
      <c r="I33" s="173">
        <v>2.1021719453086543</v>
      </c>
      <c r="J33" s="173">
        <v>2.0887408909908367</v>
      </c>
      <c r="K33" s="173">
        <v>2.0686485938355919</v>
      </c>
      <c r="L33" s="173">
        <v>1.9621952720022582</v>
      </c>
      <c r="M33" s="173">
        <v>1.9701707410917948</v>
      </c>
      <c r="N33" s="173">
        <v>2.0085081448165316</v>
      </c>
    </row>
    <row r="34" spans="2:14" s="1" customFormat="1" ht="12" customHeight="1" x14ac:dyDescent="0.2">
      <c r="B34" s="77" t="s">
        <v>101</v>
      </c>
      <c r="C34" s="173"/>
      <c r="D34" s="173"/>
      <c r="E34" s="173"/>
      <c r="F34" s="173"/>
      <c r="G34" s="173"/>
      <c r="H34" s="173"/>
      <c r="I34" s="173"/>
      <c r="J34" s="173"/>
      <c r="K34" s="173"/>
      <c r="L34" s="173"/>
      <c r="M34" s="173"/>
      <c r="N34" s="173"/>
    </row>
    <row r="35" spans="2:14" s="1" customFormat="1" ht="12" customHeight="1" x14ac:dyDescent="0.2">
      <c r="B35" s="78" t="s">
        <v>88</v>
      </c>
      <c r="C35" s="173">
        <v>1.4612814409040065</v>
      </c>
      <c r="D35" s="173">
        <v>1.1000000000000001</v>
      </c>
      <c r="E35" s="173">
        <v>0.75000000000000011</v>
      </c>
      <c r="F35" s="173">
        <v>0.75</v>
      </c>
      <c r="G35" s="173">
        <v>0.75432228061505935</v>
      </c>
      <c r="H35" s="173">
        <v>0.80844618904962229</v>
      </c>
      <c r="I35" s="173">
        <v>0.82526422837037461</v>
      </c>
      <c r="J35" s="173">
        <v>0.81895019560971305</v>
      </c>
      <c r="K35" s="173">
        <v>0.80787553614899943</v>
      </c>
      <c r="L35" s="173">
        <v>0.87244522590186868</v>
      </c>
      <c r="M35" s="173">
        <v>0.88106505513860822</v>
      </c>
      <c r="N35" s="173">
        <v>0.85974165744754616</v>
      </c>
    </row>
    <row r="36" spans="2:14" s="1" customFormat="1" ht="12" customHeight="1" x14ac:dyDescent="0.2">
      <c r="B36" s="78" t="s">
        <v>99</v>
      </c>
      <c r="C36" s="173">
        <v>1.5892788723570659</v>
      </c>
      <c r="D36" s="173">
        <v>1.2565155920031639</v>
      </c>
      <c r="E36" s="173">
        <v>0.63160051569324371</v>
      </c>
      <c r="F36" s="173">
        <v>0.61116481567541303</v>
      </c>
      <c r="G36" s="173">
        <v>0.53201185800181172</v>
      </c>
      <c r="H36" s="173">
        <v>1.535553474871955</v>
      </c>
      <c r="I36" s="173">
        <v>0.4683645803219052</v>
      </c>
      <c r="J36" s="173">
        <v>0.45330814783594464</v>
      </c>
      <c r="K36" s="173">
        <v>0.45433610731772484</v>
      </c>
      <c r="L36" s="173">
        <v>0.61190637982193841</v>
      </c>
      <c r="M36" s="173">
        <v>0.6806602141527156</v>
      </c>
      <c r="N36" s="173">
        <v>0.66363512475510378</v>
      </c>
    </row>
    <row r="37" spans="2:14" s="1" customFormat="1" ht="12" customHeight="1" x14ac:dyDescent="0.2">
      <c r="B37" s="78" t="s">
        <v>90</v>
      </c>
      <c r="C37" s="173">
        <v>2.1030023719238455</v>
      </c>
      <c r="D37" s="173">
        <v>1.7959947408556296</v>
      </c>
      <c r="E37" s="173">
        <v>1.2006027992021984</v>
      </c>
      <c r="F37" s="173">
        <v>0.96403618639636213</v>
      </c>
      <c r="G37" s="173">
        <v>0.9108550395107462</v>
      </c>
      <c r="H37" s="173">
        <v>1.1518453685340744</v>
      </c>
      <c r="I37" s="173">
        <v>0.99880460277147787</v>
      </c>
      <c r="J37" s="173">
        <v>0.9591922103677748</v>
      </c>
      <c r="K37" s="173">
        <v>0.95587805446939511</v>
      </c>
      <c r="L37" s="173">
        <v>0.99040308207503869</v>
      </c>
      <c r="M37" s="173">
        <v>0.99651212554209334</v>
      </c>
      <c r="N37" s="173">
        <v>1.0692576697219593</v>
      </c>
    </row>
    <row r="38" spans="2:14" s="1" customFormat="1" ht="12" customHeight="1" x14ac:dyDescent="0.2">
      <c r="B38" s="78" t="s">
        <v>91</v>
      </c>
      <c r="C38" s="173">
        <v>2.582505768535071</v>
      </c>
      <c r="D38" s="173">
        <v>2.0328675816762285</v>
      </c>
      <c r="E38" s="173">
        <v>1.4637537205266471</v>
      </c>
      <c r="F38" s="173">
        <v>1.3476236897838441</v>
      </c>
      <c r="G38" s="173">
        <v>1.2655093062363181</v>
      </c>
      <c r="H38" s="173">
        <v>1.2102215019754243</v>
      </c>
      <c r="I38" s="173">
        <v>1.2103335253293732</v>
      </c>
      <c r="J38" s="173">
        <v>1.2135809313307835</v>
      </c>
      <c r="K38" s="173">
        <v>1.212929347173384</v>
      </c>
      <c r="L38" s="173">
        <v>1.2712264357431329</v>
      </c>
      <c r="M38" s="173">
        <v>1.3327877421718941</v>
      </c>
      <c r="N38" s="173">
        <v>1.3771301073586435</v>
      </c>
    </row>
    <row r="39" spans="2:14" s="1" customFormat="1" ht="12" customHeight="1" x14ac:dyDescent="0.2">
      <c r="B39" s="78" t="s">
        <v>92</v>
      </c>
      <c r="C39" s="173">
        <v>2.6992786263995097</v>
      </c>
      <c r="D39" s="173">
        <v>2.6743855952979612</v>
      </c>
      <c r="E39" s="173">
        <v>2.4478816944658992</v>
      </c>
      <c r="F39" s="173">
        <v>2.1187703387279306</v>
      </c>
      <c r="G39" s="173">
        <v>1.9327354973109021</v>
      </c>
      <c r="H39" s="173">
        <v>2.0883750821266118</v>
      </c>
      <c r="I39" s="173">
        <v>2.0797991194073435</v>
      </c>
      <c r="J39" s="173">
        <v>2.0490448475430529</v>
      </c>
      <c r="K39" s="173">
        <v>2.0510309072878332</v>
      </c>
      <c r="L39" s="173">
        <v>2.0398355067935459</v>
      </c>
      <c r="M39" s="173">
        <v>2.0594523304531558</v>
      </c>
      <c r="N39" s="173">
        <v>2.1163559515652826</v>
      </c>
    </row>
    <row r="40" spans="2:14" s="1" customFormat="1" ht="15" customHeight="1" x14ac:dyDescent="0.2">
      <c r="B40" s="70" t="s">
        <v>102</v>
      </c>
      <c r="C40" s="173"/>
      <c r="D40" s="173"/>
      <c r="E40" s="173"/>
      <c r="F40" s="173"/>
      <c r="G40" s="173"/>
      <c r="H40" s="173"/>
      <c r="I40" s="173"/>
      <c r="J40" s="173"/>
      <c r="K40" s="173"/>
      <c r="L40" s="173"/>
      <c r="M40" s="173"/>
      <c r="N40" s="173"/>
    </row>
    <row r="41" spans="2:14" s="1" customFormat="1" ht="12" customHeight="1" x14ac:dyDescent="0.2">
      <c r="B41" s="77" t="s">
        <v>103</v>
      </c>
      <c r="C41" s="243"/>
      <c r="D41" s="243"/>
      <c r="E41" s="243"/>
      <c r="F41" s="243"/>
      <c r="G41" s="243"/>
      <c r="H41" s="243"/>
      <c r="I41" s="243"/>
      <c r="J41" s="243"/>
      <c r="K41" s="243"/>
      <c r="L41" s="243"/>
      <c r="M41" s="243"/>
      <c r="N41" s="243"/>
    </row>
    <row r="42" spans="2:14" s="1" customFormat="1" ht="12" customHeight="1" x14ac:dyDescent="0.2">
      <c r="B42" s="78" t="s">
        <v>105</v>
      </c>
      <c r="C42" s="173">
        <v>4.5</v>
      </c>
      <c r="D42" s="173">
        <v>3</v>
      </c>
      <c r="E42" s="173">
        <v>0.5</v>
      </c>
      <c r="F42" s="173">
        <v>0.5</v>
      </c>
      <c r="G42" s="173">
        <v>0.5</v>
      </c>
      <c r="H42" s="173">
        <v>1.5</v>
      </c>
      <c r="I42" s="173">
        <v>1.5</v>
      </c>
      <c r="J42" s="173">
        <v>1.5</v>
      </c>
      <c r="K42" s="173">
        <v>1.75</v>
      </c>
      <c r="L42" s="173">
        <v>2</v>
      </c>
      <c r="M42" s="173">
        <v>2.75</v>
      </c>
      <c r="N42" s="173">
        <v>2.75</v>
      </c>
    </row>
    <row r="43" spans="2:14" s="1" customFormat="1" ht="12.75" x14ac:dyDescent="0.2">
      <c r="B43" s="172" t="s">
        <v>106</v>
      </c>
      <c r="C43" s="173">
        <v>0.1</v>
      </c>
      <c r="D43" s="173">
        <v>0.1</v>
      </c>
      <c r="E43" s="173">
        <v>0.05</v>
      </c>
      <c r="F43" s="173">
        <v>0.05</v>
      </c>
      <c r="G43" s="173">
        <v>0.05</v>
      </c>
      <c r="H43" s="173">
        <v>0.7</v>
      </c>
      <c r="I43" s="173">
        <v>0.7</v>
      </c>
      <c r="J43" s="173">
        <v>0.7</v>
      </c>
      <c r="K43" s="173">
        <v>0.95</v>
      </c>
      <c r="L43" s="173">
        <v>1.2</v>
      </c>
      <c r="M43" s="173">
        <v>1.95</v>
      </c>
      <c r="N43" s="173">
        <v>2.25</v>
      </c>
    </row>
    <row r="44" spans="2:14" s="1" customFormat="1" ht="12" customHeight="1" x14ac:dyDescent="0.2">
      <c r="B44" s="78" t="s">
        <v>970</v>
      </c>
      <c r="C44" s="173" t="s">
        <v>123</v>
      </c>
      <c r="D44" s="173" t="s">
        <v>123</v>
      </c>
      <c r="E44" s="173">
        <v>0.75</v>
      </c>
      <c r="F44" s="173">
        <v>0.75</v>
      </c>
      <c r="G44" s="173">
        <v>0.75</v>
      </c>
      <c r="H44" s="173" t="s">
        <v>123</v>
      </c>
      <c r="I44" s="173" t="s">
        <v>123</v>
      </c>
      <c r="J44" s="173" t="s">
        <v>123</v>
      </c>
      <c r="K44" s="173" t="s">
        <v>123</v>
      </c>
      <c r="L44" s="173" t="s">
        <v>123</v>
      </c>
      <c r="M44" s="173" t="s">
        <v>123</v>
      </c>
      <c r="N44" s="173" t="s">
        <v>123</v>
      </c>
    </row>
    <row r="45" spans="2:14" s="1" customFormat="1" ht="12" customHeight="1" x14ac:dyDescent="0.2">
      <c r="B45" s="78" t="s">
        <v>104</v>
      </c>
      <c r="C45" s="173">
        <v>5.5</v>
      </c>
      <c r="D45" s="173">
        <v>5.5</v>
      </c>
      <c r="E45" s="173">
        <v>1</v>
      </c>
      <c r="F45" s="173">
        <v>1</v>
      </c>
      <c r="G45" s="173">
        <v>1</v>
      </c>
      <c r="H45" s="173">
        <v>2.5</v>
      </c>
      <c r="I45" s="173">
        <v>2.25</v>
      </c>
      <c r="J45" s="173">
        <v>2.25</v>
      </c>
      <c r="K45" s="173">
        <v>2.5</v>
      </c>
      <c r="L45" s="173">
        <v>2.75</v>
      </c>
      <c r="M45" s="173">
        <v>3.5</v>
      </c>
      <c r="N45" s="173">
        <v>3.5</v>
      </c>
    </row>
    <row r="46" spans="2:14" s="1" customFormat="1" ht="12.75" x14ac:dyDescent="0.2">
      <c r="B46" s="172" t="s">
        <v>971</v>
      </c>
      <c r="C46" s="173">
        <v>13</v>
      </c>
      <c r="D46" s="173">
        <v>13</v>
      </c>
      <c r="E46" s="173">
        <v>10</v>
      </c>
      <c r="F46" s="173">
        <v>10</v>
      </c>
      <c r="G46" s="173">
        <v>10</v>
      </c>
      <c r="H46" s="173">
        <v>10</v>
      </c>
      <c r="I46" s="173">
        <v>10</v>
      </c>
      <c r="J46" s="173">
        <v>10</v>
      </c>
      <c r="K46" s="173">
        <v>10</v>
      </c>
      <c r="L46" s="173">
        <v>10</v>
      </c>
      <c r="M46" s="173">
        <v>10</v>
      </c>
      <c r="N46" s="174">
        <v>10</v>
      </c>
    </row>
    <row r="47" spans="2:14" s="1" customFormat="1" ht="12" customHeight="1" x14ac:dyDescent="0.2">
      <c r="B47" s="86" t="s">
        <v>107</v>
      </c>
      <c r="C47" s="443">
        <v>1.5</v>
      </c>
      <c r="D47" s="443">
        <v>1.5</v>
      </c>
      <c r="E47" s="443">
        <v>0.25</v>
      </c>
      <c r="F47" s="443">
        <v>0.25</v>
      </c>
      <c r="G47" s="443">
        <v>0.25</v>
      </c>
      <c r="H47" s="443">
        <v>1.25</v>
      </c>
      <c r="I47" s="443">
        <v>1.25</v>
      </c>
      <c r="J47" s="443">
        <v>1.25</v>
      </c>
      <c r="K47" s="443">
        <v>1.5</v>
      </c>
      <c r="L47" s="443">
        <v>1.75</v>
      </c>
      <c r="M47" s="443">
        <v>2.5</v>
      </c>
      <c r="N47" s="443">
        <v>2.5</v>
      </c>
    </row>
    <row r="48" spans="2:14" s="1" customFormat="1" ht="21.75" customHeight="1" x14ac:dyDescent="0.2">
      <c r="B48" s="109" t="s">
        <v>181</v>
      </c>
      <c r="C48" s="17"/>
      <c r="D48" s="17"/>
      <c r="E48" s="17"/>
      <c r="F48" s="17"/>
      <c r="G48" s="17"/>
      <c r="H48" s="17"/>
      <c r="I48" s="17"/>
      <c r="J48" s="17"/>
      <c r="K48" s="17"/>
      <c r="L48" s="17"/>
      <c r="M48" s="17"/>
      <c r="N48" s="17"/>
    </row>
    <row r="49" spans="2:14" s="1" customFormat="1" ht="34.5" customHeight="1" x14ac:dyDescent="0.2">
      <c r="B49" s="491" t="s">
        <v>727</v>
      </c>
      <c r="C49" s="491"/>
      <c r="D49" s="491"/>
      <c r="E49" s="491"/>
      <c r="F49" s="491"/>
      <c r="G49" s="491"/>
      <c r="H49" s="491"/>
      <c r="I49" s="491"/>
      <c r="J49" s="491"/>
      <c r="K49" s="491"/>
      <c r="L49" s="491"/>
      <c r="M49" s="491"/>
      <c r="N49" s="491"/>
    </row>
  </sheetData>
  <mergeCells count="3">
    <mergeCell ref="I9:L9"/>
    <mergeCell ref="B49:N49"/>
    <mergeCell ref="M9:N9"/>
  </mergeCells>
  <hyperlinks>
    <hyperlink ref="B5" location="Índice!A23" display="Índice" xr:uid="{00000000-0004-0000-1900-000000000000}"/>
  </hyperlinks>
  <printOptions horizontalCentered="1"/>
  <pageMargins left="0.51181102362204722" right="0.51181102362204722" top="0.59055118110236227" bottom="0.43307086614173229" header="0.15748031496062992" footer="0.19685039370078741"/>
  <pageSetup paperSize="9" scale="94" orientation="portrait" r:id="rId1"/>
  <headerFooter scaleWithDoc="0" alignWithMargins="0"/>
  <drawing r:id="rId2"/>
  <extLst>
    <ext xmlns:mx="http://schemas.microsoft.com/office/mac/excel/2008/main" uri="{64002731-A6B0-56B0-2670-7721B7C09600}">
      <mx:PLV Mode="0" OnePage="0" WScale="0"/>
    </ext>
  </extLs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A1:J31"/>
  <sheetViews>
    <sheetView showGridLines="0" topLeftCell="A10" zoomScale="110" zoomScaleNormal="110" zoomScalePageLayoutView="120" workbookViewId="0">
      <selection activeCell="B5" sqref="B5"/>
    </sheetView>
  </sheetViews>
  <sheetFormatPr defaultColWidth="7.85546875" defaultRowHeight="15.75" x14ac:dyDescent="0.25"/>
  <cols>
    <col min="1" max="1" width="1.42578125" style="1" bestFit="1" customWidth="1"/>
    <col min="2" max="2" width="33.140625" style="6" customWidth="1"/>
    <col min="3" max="9" width="5.85546875" style="6" customWidth="1"/>
    <col min="10" max="16384" width="7.85546875" style="5"/>
  </cols>
  <sheetData>
    <row r="1" spans="1:10" s="11" customFormat="1" ht="12.75" x14ac:dyDescent="0.2"/>
    <row r="2" spans="1:10" s="11" customFormat="1" ht="12.75" x14ac:dyDescent="0.2"/>
    <row r="3" spans="1:10" s="11" customFormat="1" ht="12.75" x14ac:dyDescent="0.2"/>
    <row r="4" spans="1:10" s="11" customFormat="1" ht="12.75" x14ac:dyDescent="0.2"/>
    <row r="5" spans="1:10" s="11" customFormat="1" ht="12.75" x14ac:dyDescent="0.2">
      <c r="B5" s="94" t="s">
        <v>134</v>
      </c>
    </row>
    <row r="6" spans="1:10" s="11" customFormat="1" ht="18.75" x14ac:dyDescent="0.3">
      <c r="B6" s="19" t="s">
        <v>1201</v>
      </c>
    </row>
    <row r="7" spans="1:10" s="11" customFormat="1" ht="12.75" x14ac:dyDescent="0.2"/>
    <row r="8" spans="1:10" s="11" customFormat="1" ht="18" customHeight="1" x14ac:dyDescent="0.2">
      <c r="B8" s="168" t="s">
        <v>731</v>
      </c>
    </row>
    <row r="9" spans="1:10" s="1" customFormat="1" ht="13.5" customHeight="1" x14ac:dyDescent="0.2">
      <c r="A9" s="11"/>
      <c r="B9" s="74"/>
      <c r="C9" s="126">
        <v>2018</v>
      </c>
      <c r="D9" s="126">
        <v>2019</v>
      </c>
      <c r="E9" s="126">
        <v>2020</v>
      </c>
      <c r="F9" s="126">
        <v>2021</v>
      </c>
      <c r="G9" s="126">
        <v>2022</v>
      </c>
      <c r="H9" s="126">
        <v>2023</v>
      </c>
      <c r="I9" s="126">
        <v>2024</v>
      </c>
      <c r="J9" s="126" t="s">
        <v>1230</v>
      </c>
    </row>
    <row r="10" spans="1:10" s="1" customFormat="1" ht="15" customHeight="1" x14ac:dyDescent="0.2">
      <c r="B10" s="70" t="s">
        <v>118</v>
      </c>
      <c r="C10" s="135"/>
      <c r="D10" s="135"/>
      <c r="E10" s="135"/>
      <c r="F10" s="135"/>
      <c r="G10" s="135"/>
      <c r="H10" s="135"/>
      <c r="I10" s="135"/>
    </row>
    <row r="11" spans="1:10" s="1" customFormat="1" ht="12" customHeight="1" x14ac:dyDescent="0.2">
      <c r="B11" s="14" t="s">
        <v>182</v>
      </c>
      <c r="C11" s="79">
        <v>16.050733834736469</v>
      </c>
      <c r="D11" s="79">
        <v>17.694055468907845</v>
      </c>
      <c r="E11" s="79">
        <v>19.423111362365972</v>
      </c>
      <c r="F11" s="79">
        <v>21.439026215439355</v>
      </c>
      <c r="G11" s="79">
        <v>22.228677789603442</v>
      </c>
      <c r="H11" s="79">
        <v>23.76942652364632</v>
      </c>
      <c r="I11" s="79">
        <v>23.929124463519386</v>
      </c>
      <c r="J11" s="79">
        <v>24.102199259165836</v>
      </c>
    </row>
    <row r="12" spans="1:10" s="1" customFormat="1" ht="12" customHeight="1" x14ac:dyDescent="0.2">
      <c r="B12" s="14" t="s">
        <v>464</v>
      </c>
      <c r="C12" s="79">
        <v>15.98075112479855</v>
      </c>
      <c r="D12" s="79">
        <v>18.210639770583636</v>
      </c>
      <c r="E12" s="79">
        <v>19.77959541932017</v>
      </c>
      <c r="F12" s="79">
        <v>21.064645676803721</v>
      </c>
      <c r="G12" s="79">
        <v>22.635740708675804</v>
      </c>
      <c r="H12" s="79">
        <v>24.381752866722035</v>
      </c>
      <c r="I12" s="79">
        <v>24.835082086338854</v>
      </c>
      <c r="J12" s="79">
        <v>25.029783558116591</v>
      </c>
    </row>
    <row r="13" spans="1:10" s="1" customFormat="1" ht="15" customHeight="1" x14ac:dyDescent="0.2">
      <c r="B13" s="70" t="s">
        <v>728</v>
      </c>
      <c r="C13" s="79"/>
      <c r="D13" s="79"/>
      <c r="E13" s="79"/>
      <c r="F13" s="79"/>
      <c r="G13" s="79"/>
      <c r="H13" s="79"/>
      <c r="I13" s="79"/>
    </row>
    <row r="14" spans="1:10" s="1" customFormat="1" ht="12" customHeight="1" x14ac:dyDescent="0.2">
      <c r="B14" s="14" t="s">
        <v>461</v>
      </c>
      <c r="C14" s="79">
        <v>12.863205176883877</v>
      </c>
      <c r="D14" s="79">
        <v>10.758025438711783</v>
      </c>
      <c r="E14" s="79">
        <v>9.6125532916208609</v>
      </c>
      <c r="F14" s="79">
        <v>7.1793253302933113</v>
      </c>
      <c r="G14" s="79">
        <v>7.2358104613797813</v>
      </c>
      <c r="H14" s="79">
        <v>8.1758398224083884</v>
      </c>
      <c r="I14" s="79">
        <v>5.4986168510508131</v>
      </c>
      <c r="J14" s="79">
        <v>7.0767751390783964</v>
      </c>
    </row>
    <row r="15" spans="1:10" s="1" customFormat="1" ht="12" customHeight="1" x14ac:dyDescent="0.2">
      <c r="B15" s="14" t="s">
        <v>465</v>
      </c>
      <c r="C15" s="81">
        <v>71.017098355860057</v>
      </c>
      <c r="D15" s="81">
        <v>77.041199808269141</v>
      </c>
      <c r="E15" s="81">
        <v>86.351913488647085</v>
      </c>
      <c r="F15" s="81">
        <v>95.481892197307729</v>
      </c>
      <c r="G15" s="81">
        <v>88.439037125765836</v>
      </c>
      <c r="H15" s="81">
        <v>72.261154169352878</v>
      </c>
      <c r="I15" s="81">
        <v>91.617909831707394</v>
      </c>
      <c r="J15" s="81">
        <v>71.491364640616936</v>
      </c>
    </row>
    <row r="16" spans="1:10" s="1" customFormat="1" ht="12" customHeight="1" x14ac:dyDescent="0.2">
      <c r="B16" s="14" t="s">
        <v>466</v>
      </c>
      <c r="C16" s="81">
        <v>74.819230454348002</v>
      </c>
      <c r="D16" s="81">
        <v>79.990325317412072</v>
      </c>
      <c r="E16" s="81">
        <v>87.150632095736043</v>
      </c>
      <c r="F16" s="81">
        <v>82.925371524011538</v>
      </c>
      <c r="G16" s="81">
        <v>73.381576344508673</v>
      </c>
      <c r="H16" s="81">
        <v>60.236393144502401</v>
      </c>
      <c r="I16" s="81">
        <v>81.504857942674079</v>
      </c>
      <c r="J16" s="81">
        <v>63.400040697888613</v>
      </c>
    </row>
    <row r="17" spans="2:10" s="1" customFormat="1" ht="15" customHeight="1" x14ac:dyDescent="0.2">
      <c r="B17" s="70" t="s">
        <v>119</v>
      </c>
      <c r="C17" s="79"/>
      <c r="D17" s="79"/>
      <c r="E17" s="79"/>
      <c r="F17" s="79"/>
      <c r="G17" s="79"/>
      <c r="H17" s="79"/>
      <c r="I17" s="79"/>
    </row>
    <row r="18" spans="2:10" s="1" customFormat="1" ht="12" customHeight="1" x14ac:dyDescent="0.2">
      <c r="B18" s="14" t="s">
        <v>120</v>
      </c>
      <c r="C18" s="79">
        <v>3.2384050156023423</v>
      </c>
      <c r="D18" s="79">
        <v>16.642986838407374</v>
      </c>
      <c r="E18" s="79">
        <v>13.327702810452715</v>
      </c>
      <c r="F18" s="79">
        <v>13.308881500339997</v>
      </c>
      <c r="G18" s="79">
        <v>14.475976712841968</v>
      </c>
      <c r="H18" s="79">
        <v>15.569868265102963</v>
      </c>
      <c r="I18" s="79">
        <v>16.167163766675117</v>
      </c>
      <c r="J18" s="79">
        <v>3.6443734258445484</v>
      </c>
    </row>
    <row r="19" spans="2:10" s="1" customFormat="1" ht="12" customHeight="1" x14ac:dyDescent="0.2">
      <c r="B19" s="14" t="s">
        <v>121</v>
      </c>
      <c r="C19" s="79">
        <v>0.21419947893133559</v>
      </c>
      <c r="D19" s="79">
        <v>1.2496865719622501</v>
      </c>
      <c r="E19" s="79">
        <v>1.1257834239027134</v>
      </c>
      <c r="F19" s="79">
        <v>1.2502419065871879</v>
      </c>
      <c r="G19" s="79">
        <v>1.3801412247822733</v>
      </c>
      <c r="H19" s="79">
        <v>1.5512911363925697</v>
      </c>
      <c r="I19" s="79">
        <v>1.7094318872279599</v>
      </c>
      <c r="J19" s="79">
        <v>0.39254600739861178</v>
      </c>
    </row>
    <row r="20" spans="2:10" s="1" customFormat="1" ht="12" customHeight="1" x14ac:dyDescent="0.2">
      <c r="B20" s="14" t="s">
        <v>467</v>
      </c>
      <c r="C20" s="79">
        <v>79.614461142765052</v>
      </c>
      <c r="D20" s="79">
        <v>81.051624243543287</v>
      </c>
      <c r="E20" s="79">
        <v>85.72965523242533</v>
      </c>
      <c r="F20" s="79">
        <v>80.752580184564366</v>
      </c>
      <c r="G20" s="79">
        <v>79.992518087304447</v>
      </c>
      <c r="H20" s="79">
        <v>79.675146023222169</v>
      </c>
      <c r="I20" s="79">
        <v>81.402439429653256</v>
      </c>
      <c r="J20" s="79">
        <v>85.272411048804315</v>
      </c>
    </row>
    <row r="21" spans="2:10" s="1" customFormat="1" ht="12" customHeight="1" x14ac:dyDescent="0.2">
      <c r="B21" s="14" t="s">
        <v>468</v>
      </c>
      <c r="C21" s="81">
        <v>70.827305584341616</v>
      </c>
      <c r="D21" s="81">
        <v>49.353518946595877</v>
      </c>
      <c r="E21" s="81">
        <v>48.866337318882621</v>
      </c>
      <c r="F21" s="81">
        <v>45.971148256771968</v>
      </c>
      <c r="G21" s="81">
        <v>46.199102327265983</v>
      </c>
      <c r="H21" s="81">
        <v>44.842851025354605</v>
      </c>
      <c r="I21" s="81">
        <v>44.33215933198646</v>
      </c>
      <c r="J21" s="81">
        <v>45.401518810897976</v>
      </c>
    </row>
    <row r="22" spans="2:10" s="1" customFormat="1" ht="15" customHeight="1" x14ac:dyDescent="0.2">
      <c r="B22" s="70" t="s">
        <v>729</v>
      </c>
      <c r="C22" s="81"/>
      <c r="D22" s="81"/>
      <c r="E22" s="81"/>
      <c r="F22" s="81"/>
      <c r="G22" s="81"/>
      <c r="H22" s="81"/>
      <c r="I22" s="81"/>
      <c r="J22" s="81"/>
    </row>
    <row r="23" spans="2:10" s="1" customFormat="1" ht="12" customHeight="1" x14ac:dyDescent="0.2">
      <c r="B23" s="14" t="s">
        <v>469</v>
      </c>
      <c r="C23" s="79">
        <v>21.410346788636929</v>
      </c>
      <c r="D23" s="79">
        <v>24.298256211193763</v>
      </c>
      <c r="E23" s="79">
        <v>25.085532497953462</v>
      </c>
      <c r="F23" s="79">
        <v>24.296993035881325</v>
      </c>
      <c r="G23" s="79">
        <v>24.566084338937685</v>
      </c>
      <c r="H23" s="79">
        <v>24.996702091812573</v>
      </c>
      <c r="I23" s="79">
        <v>25.893192525108606</v>
      </c>
      <c r="J23" s="79">
        <v>27.707757652910814</v>
      </c>
    </row>
    <row r="24" spans="2:10" s="1" customFormat="1" ht="12" customHeight="1" x14ac:dyDescent="0.2">
      <c r="B24" s="14" t="s">
        <v>470</v>
      </c>
      <c r="C24" s="79">
        <v>25.484006930541199</v>
      </c>
      <c r="D24" s="79">
        <v>28.278741371213339</v>
      </c>
      <c r="E24" s="79">
        <v>29.897681661844043</v>
      </c>
      <c r="F24" s="79">
        <v>30.474611686175923</v>
      </c>
      <c r="G24" s="79">
        <v>31.502764560901852</v>
      </c>
      <c r="H24" s="79">
        <v>32.714072793601758</v>
      </c>
      <c r="I24" s="79">
        <v>33.320925758414681</v>
      </c>
      <c r="J24" s="79">
        <v>35.395709079526306</v>
      </c>
    </row>
    <row r="25" spans="2:10" s="1" customFormat="1" ht="15" customHeight="1" x14ac:dyDescent="0.2">
      <c r="B25" s="70" t="s">
        <v>122</v>
      </c>
      <c r="C25" s="79"/>
      <c r="D25" s="79"/>
      <c r="E25" s="79"/>
      <c r="F25" s="79"/>
      <c r="G25" s="79"/>
      <c r="H25" s="79"/>
      <c r="I25" s="79"/>
      <c r="J25" s="79"/>
    </row>
    <row r="26" spans="2:10" s="1" customFormat="1" ht="12" customHeight="1" x14ac:dyDescent="0.2">
      <c r="B26" s="14" t="s">
        <v>471</v>
      </c>
      <c r="C26" s="79">
        <v>18.334366173379227</v>
      </c>
      <c r="D26" s="79">
        <v>19.105180104418341</v>
      </c>
      <c r="E26" s="79">
        <v>19.644955763244599</v>
      </c>
      <c r="F26" s="79">
        <v>16.007450144442366</v>
      </c>
      <c r="G26" s="79">
        <v>16.955354554266744</v>
      </c>
      <c r="H26" s="79">
        <v>17.913791330346559</v>
      </c>
      <c r="I26" s="79">
        <v>17.765138807487666</v>
      </c>
      <c r="J26" s="79">
        <v>17.179949842758873</v>
      </c>
    </row>
    <row r="27" spans="2:10" s="1" customFormat="1" ht="12" customHeight="1" x14ac:dyDescent="0.2">
      <c r="B27" s="14" t="s">
        <v>472</v>
      </c>
      <c r="C27" s="81">
        <v>30.550604475397385</v>
      </c>
      <c r="D27" s="81">
        <v>28.603700255185021</v>
      </c>
      <c r="E27" s="81">
        <v>29.191168719556821</v>
      </c>
      <c r="F27" s="81">
        <v>29.58639636938814</v>
      </c>
      <c r="G27" s="81">
        <v>28.993571318467698</v>
      </c>
      <c r="H27" s="81">
        <v>28.522985287822411</v>
      </c>
      <c r="I27" s="81">
        <v>27.534943409768108</v>
      </c>
      <c r="J27" s="81">
        <v>27.148367303393346</v>
      </c>
    </row>
    <row r="28" spans="2:10" s="1" customFormat="1" ht="12" customHeight="1" x14ac:dyDescent="0.2">
      <c r="B28" s="14" t="s">
        <v>183</v>
      </c>
      <c r="C28" s="79">
        <v>6.4557332362734314</v>
      </c>
      <c r="D28" s="79">
        <v>5.0310826101720627</v>
      </c>
      <c r="E28" s="79">
        <v>6.0497168285567682</v>
      </c>
      <c r="F28" s="79">
        <v>6.8060942199528931</v>
      </c>
      <c r="G28" s="79">
        <v>7.0431934002051282</v>
      </c>
      <c r="H28" s="79">
        <v>6.0228610459644614</v>
      </c>
      <c r="I28" s="79">
        <v>5.9454367942142134</v>
      </c>
      <c r="J28" s="79">
        <v>6.2205152041733172</v>
      </c>
    </row>
    <row r="29" spans="2:10" s="1" customFormat="1" ht="22.5" x14ac:dyDescent="0.2">
      <c r="B29" s="82" t="s">
        <v>185</v>
      </c>
      <c r="C29" s="217">
        <v>2.4592786263995094</v>
      </c>
      <c r="D29" s="217">
        <v>2.3843855952979611</v>
      </c>
      <c r="E29" s="217">
        <v>2.187881694465899</v>
      </c>
      <c r="F29" s="217">
        <v>1.8187703387279306</v>
      </c>
      <c r="G29" s="217">
        <v>0.10273549731090204</v>
      </c>
      <c r="H29" s="217">
        <v>-1.0516249178733883</v>
      </c>
      <c r="I29" s="217">
        <v>-0.40016449320645409</v>
      </c>
      <c r="J29" s="217">
        <v>-0.16054766954684441</v>
      </c>
    </row>
    <row r="30" spans="2:10" s="1" customFormat="1" ht="21.75" customHeight="1" x14ac:dyDescent="0.2">
      <c r="B30" s="109" t="s">
        <v>184</v>
      </c>
      <c r="C30" s="17"/>
      <c r="D30" s="17"/>
      <c r="E30" s="17"/>
      <c r="F30" s="17"/>
      <c r="G30" s="17"/>
      <c r="H30" s="17"/>
      <c r="I30" s="17"/>
    </row>
    <row r="31" spans="2:10" s="1" customFormat="1" ht="36.75" customHeight="1" x14ac:dyDescent="0.2">
      <c r="B31" s="461" t="s">
        <v>730</v>
      </c>
      <c r="C31" s="461"/>
      <c r="D31" s="461"/>
      <c r="E31" s="461"/>
      <c r="F31" s="461"/>
      <c r="G31" s="461"/>
      <c r="H31" s="461"/>
      <c r="I31" s="461"/>
    </row>
  </sheetData>
  <mergeCells count="1">
    <mergeCell ref="B31:I31"/>
  </mergeCells>
  <hyperlinks>
    <hyperlink ref="B5" location="Índice!A23" display="Índice" xr:uid="{00000000-0004-0000-1A00-000000000000}"/>
  </hyperlinks>
  <printOptions horizontalCentered="1"/>
  <pageMargins left="0.51181102362204722" right="0.51181102362204722" top="0.59055118110236227" bottom="0.43307086614173229" header="0.15748031496062992" footer="0.19685039370078741"/>
  <pageSetup paperSize="9" orientation="portrait" r:id="rId1"/>
  <headerFooter scaleWithDoc="0" alignWithMargins="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A1:K52"/>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7.85546875" style="6" customWidth="1"/>
    <col min="3" max="3" width="6.85546875" style="6" bestFit="1" customWidth="1"/>
    <col min="4" max="4" width="9.42578125" style="6" customWidth="1"/>
    <col min="5" max="5" width="10.85546875" style="6" customWidth="1"/>
    <col min="6" max="6" width="11.85546875" style="6" customWidth="1"/>
    <col min="7" max="16384" width="8.85546875" style="5"/>
  </cols>
  <sheetData>
    <row r="1" spans="1:11" s="11" customFormat="1" ht="12.75" x14ac:dyDescent="0.2"/>
    <row r="2" spans="1:11" s="11" customFormat="1" ht="12.75" x14ac:dyDescent="0.2"/>
    <row r="3" spans="1:11" s="11" customFormat="1" ht="12.75" x14ac:dyDescent="0.2"/>
    <row r="4" spans="1:11" s="11" customFormat="1" ht="12.75" x14ac:dyDescent="0.2"/>
    <row r="5" spans="1:11" s="11" customFormat="1" ht="12.75" x14ac:dyDescent="0.2">
      <c r="B5" s="94" t="s">
        <v>134</v>
      </c>
      <c r="C5" s="94"/>
    </row>
    <row r="6" spans="1:11" s="11" customFormat="1" ht="18.75" x14ac:dyDescent="0.3">
      <c r="B6" s="19" t="s">
        <v>1201</v>
      </c>
      <c r="C6" s="19"/>
    </row>
    <row r="7" spans="1:11" s="11" customFormat="1" ht="12.75" x14ac:dyDescent="0.2"/>
    <row r="8" spans="1:11" s="11" customFormat="1" ht="18" customHeight="1" x14ac:dyDescent="0.2">
      <c r="B8" s="20" t="s">
        <v>186</v>
      </c>
      <c r="C8" s="20"/>
    </row>
    <row r="9" spans="1:11" s="1" customFormat="1" ht="12.75" x14ac:dyDescent="0.2">
      <c r="A9" s="11"/>
      <c r="B9" s="17"/>
      <c r="C9" s="17"/>
      <c r="D9" s="84"/>
      <c r="E9" s="485" t="s">
        <v>732</v>
      </c>
      <c r="F9" s="485"/>
    </row>
    <row r="10" spans="1:11" s="1" customFormat="1" ht="12" customHeight="1" x14ac:dyDescent="0.2">
      <c r="B10" s="17"/>
      <c r="C10" s="17"/>
      <c r="D10" s="17"/>
      <c r="E10" s="475" t="s">
        <v>939</v>
      </c>
      <c r="F10" s="475"/>
    </row>
    <row r="11" spans="1:11" s="1" customFormat="1" ht="13.5" customHeight="1" x14ac:dyDescent="0.2">
      <c r="B11" s="18"/>
      <c r="C11" s="18"/>
      <c r="D11" s="85" t="s">
        <v>111</v>
      </c>
      <c r="E11" s="85" t="s">
        <v>108</v>
      </c>
      <c r="F11" s="85" t="s">
        <v>109</v>
      </c>
    </row>
    <row r="12" spans="1:11" s="1" customFormat="1" ht="12.75" customHeight="1" x14ac:dyDescent="0.2">
      <c r="B12" s="23">
        <v>2018</v>
      </c>
      <c r="C12" s="59"/>
      <c r="D12" s="56">
        <v>93.390729161053173</v>
      </c>
      <c r="E12" s="56">
        <v>102.180948535996</v>
      </c>
      <c r="F12" s="56">
        <v>99.070487997320171</v>
      </c>
      <c r="J12" s="441"/>
      <c r="K12" s="441"/>
    </row>
    <row r="13" spans="1:11" s="1" customFormat="1" ht="12.75" customHeight="1" x14ac:dyDescent="0.2">
      <c r="B13" s="23">
        <v>2019</v>
      </c>
      <c r="C13" s="59"/>
      <c r="D13" s="56">
        <v>98.495178587897612</v>
      </c>
      <c r="E13" s="56">
        <v>102.20375044452676</v>
      </c>
      <c r="F13" s="56">
        <v>99.249255194554095</v>
      </c>
      <c r="J13" s="441"/>
      <c r="K13" s="441"/>
    </row>
    <row r="14" spans="1:11" s="1" customFormat="1" ht="12.75" customHeight="1" x14ac:dyDescent="0.2">
      <c r="B14" s="23">
        <v>2020</v>
      </c>
      <c r="C14" s="59"/>
      <c r="D14" s="56">
        <v>96.795742786988455</v>
      </c>
      <c r="E14" s="56">
        <v>103.34325183389673</v>
      </c>
      <c r="F14" s="56">
        <v>100.63247344440946</v>
      </c>
      <c r="J14" s="441"/>
      <c r="K14" s="441"/>
    </row>
    <row r="15" spans="1:11" s="1" customFormat="1" ht="12.75" customHeight="1" x14ac:dyDescent="0.2">
      <c r="B15" s="23">
        <v>2021</v>
      </c>
      <c r="C15" s="59"/>
      <c r="D15" s="56">
        <v>93.218092411610925</v>
      </c>
      <c r="E15" s="56">
        <v>103.33533853081946</v>
      </c>
      <c r="F15" s="56">
        <v>100.38821604897082</v>
      </c>
      <c r="J15" s="441"/>
      <c r="K15" s="441"/>
    </row>
    <row r="16" spans="1:11" s="1" customFormat="1" ht="12.75" customHeight="1" x14ac:dyDescent="0.25">
      <c r="B16" s="23">
        <v>2022</v>
      </c>
      <c r="C16" s="59"/>
      <c r="D16" s="56">
        <v>104.86306584636738</v>
      </c>
      <c r="E16" s="56">
        <v>101.46468654550195</v>
      </c>
      <c r="F16" s="56">
        <v>98.848748401280588</v>
      </c>
      <c r="H16" s="383"/>
      <c r="I16" s="383"/>
      <c r="J16" s="441"/>
      <c r="K16" s="441"/>
    </row>
    <row r="17" spans="2:11" s="1" customFormat="1" ht="12.75" customHeight="1" x14ac:dyDescent="0.25">
      <c r="B17" s="23">
        <v>2023</v>
      </c>
      <c r="C17" s="59"/>
      <c r="D17" s="56">
        <v>101.96699587803498</v>
      </c>
      <c r="E17" s="56">
        <v>102.07721955802465</v>
      </c>
      <c r="F17" s="56">
        <v>99.206855923905607</v>
      </c>
      <c r="H17" s="383"/>
      <c r="I17" s="383"/>
      <c r="J17" s="441"/>
      <c r="K17" s="441"/>
    </row>
    <row r="18" spans="2:11" s="1" customFormat="1" ht="12.75" customHeight="1" x14ac:dyDescent="0.25">
      <c r="B18" s="24">
        <v>2024</v>
      </c>
      <c r="C18" s="86"/>
      <c r="D18" s="57">
        <v>101.92201079819939</v>
      </c>
      <c r="E18" s="57">
        <v>102.5509537242808</v>
      </c>
      <c r="F18" s="57">
        <v>98.300104429800228</v>
      </c>
      <c r="H18" s="383"/>
      <c r="I18" s="383"/>
      <c r="J18" s="441"/>
      <c r="K18" s="441"/>
    </row>
    <row r="19" spans="2:11" s="1" customFormat="1" ht="17.25" customHeight="1" x14ac:dyDescent="0.2">
      <c r="B19" s="431">
        <v>2023</v>
      </c>
      <c r="C19" s="245" t="s">
        <v>31</v>
      </c>
      <c r="D19" s="56">
        <v>102.50622727272726</v>
      </c>
      <c r="E19" s="56">
        <v>101.93632798317589</v>
      </c>
      <c r="F19" s="56">
        <v>100.67324526646462</v>
      </c>
    </row>
    <row r="20" spans="2:11" s="1" customFormat="1" ht="12.75" customHeight="1" x14ac:dyDescent="0.2">
      <c r="B20" s="23"/>
      <c r="C20" s="13" t="s">
        <v>32</v>
      </c>
      <c r="D20" s="56">
        <v>102.79514999999996</v>
      </c>
      <c r="E20" s="56">
        <v>101.86472068921562</v>
      </c>
      <c r="F20" s="56">
        <v>100.880807318316</v>
      </c>
    </row>
    <row r="21" spans="2:11" s="1" customFormat="1" ht="12.75" customHeight="1" x14ac:dyDescent="0.2">
      <c r="B21" s="23"/>
      <c r="C21" s="245" t="s">
        <v>33</v>
      </c>
      <c r="D21" s="56">
        <v>103.11252173913044</v>
      </c>
      <c r="E21" s="56">
        <v>101.94550283424863</v>
      </c>
      <c r="F21" s="56">
        <v>99.43190744737386</v>
      </c>
    </row>
    <row r="22" spans="2:11" s="1" customFormat="1" ht="12.75" customHeight="1" x14ac:dyDescent="0.2">
      <c r="B22" s="23"/>
      <c r="C22" s="13" t="s">
        <v>34</v>
      </c>
      <c r="D22" s="56">
        <v>100.61254999999998</v>
      </c>
      <c r="E22" s="56">
        <v>102.15500751680277</v>
      </c>
      <c r="F22" s="56">
        <v>98.462911600716581</v>
      </c>
    </row>
    <row r="23" spans="2:11" s="1" customFormat="1" ht="12.75" customHeight="1" x14ac:dyDescent="0.2">
      <c r="B23" s="23"/>
      <c r="C23" s="245" t="s">
        <v>35</v>
      </c>
      <c r="D23" s="56">
        <v>101.34454545454545</v>
      </c>
      <c r="E23" s="56">
        <v>102.06656957831061</v>
      </c>
      <c r="F23" s="56">
        <v>98.443832094420301</v>
      </c>
    </row>
    <row r="24" spans="2:11" s="1" customFormat="1" ht="12.75" customHeight="1" x14ac:dyDescent="0.2">
      <c r="B24" s="23"/>
      <c r="C24" s="13" t="s">
        <v>36</v>
      </c>
      <c r="D24" s="56">
        <v>101.74852380952383</v>
      </c>
      <c r="E24" s="56">
        <v>102.04906684573263</v>
      </c>
      <c r="F24" s="56">
        <v>98.498947438641082</v>
      </c>
    </row>
    <row r="25" spans="2:11" s="1" customFormat="1" ht="12.75" customHeight="1" x14ac:dyDescent="0.2">
      <c r="B25" s="23"/>
      <c r="C25" s="245" t="s">
        <v>37</v>
      </c>
      <c r="D25" s="56">
        <v>99.786428571428587</v>
      </c>
      <c r="E25" s="56">
        <v>102.34846452089191</v>
      </c>
      <c r="F25" s="56">
        <v>99.099118319042944</v>
      </c>
    </row>
    <row r="26" spans="2:11" s="1" customFormat="1" ht="12.75" customHeight="1" x14ac:dyDescent="0.2">
      <c r="B26" s="23"/>
      <c r="C26" s="13" t="s">
        <v>38</v>
      </c>
      <c r="D26" s="56">
        <v>100.98865217391304</v>
      </c>
      <c r="E26" s="56">
        <v>102.28735991220891</v>
      </c>
      <c r="F26" s="56">
        <v>99.528771800893139</v>
      </c>
    </row>
    <row r="27" spans="2:11" s="1" customFormat="1" ht="12.75" customHeight="1" x14ac:dyDescent="0.2">
      <c r="B27" s="23"/>
      <c r="C27" s="245" t="s">
        <v>39</v>
      </c>
      <c r="D27" s="56">
        <v>103.087714285714</v>
      </c>
      <c r="E27" s="56">
        <v>102.01709297678049</v>
      </c>
      <c r="F27" s="56">
        <v>98.746435041119241</v>
      </c>
    </row>
    <row r="28" spans="2:11" s="1" customFormat="1" ht="12.75" customHeight="1" x14ac:dyDescent="0.2">
      <c r="B28" s="23"/>
      <c r="C28" s="13" t="s">
        <v>40</v>
      </c>
      <c r="D28" s="56">
        <v>104.41181818181818</v>
      </c>
      <c r="E28" s="56">
        <v>101.96357668190097</v>
      </c>
      <c r="F28" s="56">
        <v>98.509835685295101</v>
      </c>
    </row>
    <row r="29" spans="2:11" s="1" customFormat="1" ht="12.75" customHeight="1" x14ac:dyDescent="0.2">
      <c r="B29" s="23"/>
      <c r="C29" s="245" t="s">
        <v>41</v>
      </c>
      <c r="D29" s="56">
        <v>102.05061904761908</v>
      </c>
      <c r="E29" s="56">
        <v>102.114003561128</v>
      </c>
      <c r="F29" s="56">
        <v>98.923111188308582</v>
      </c>
    </row>
    <row r="30" spans="2:11" s="1" customFormat="1" ht="12.75" customHeight="1" x14ac:dyDescent="0.2">
      <c r="B30" s="23"/>
      <c r="C30" s="13" t="s">
        <v>30</v>
      </c>
      <c r="D30" s="56">
        <v>101.15919999999997</v>
      </c>
      <c r="E30" s="56">
        <v>102.17894159589962</v>
      </c>
      <c r="F30" s="56">
        <v>99.283347886275862</v>
      </c>
    </row>
    <row r="31" spans="2:11" s="1" customFormat="1" ht="17.25" customHeight="1" x14ac:dyDescent="0.2">
      <c r="B31" s="431">
        <v>2024</v>
      </c>
      <c r="C31" s="245" t="s">
        <v>31</v>
      </c>
      <c r="D31" s="56">
        <v>101.02518181818182</v>
      </c>
      <c r="E31" s="56">
        <v>102.21894787358845</v>
      </c>
      <c r="F31" s="56">
        <v>98.5709009140635</v>
      </c>
    </row>
    <row r="32" spans="2:11" s="1" customFormat="1" ht="12.75" customHeight="1" x14ac:dyDescent="0.2">
      <c r="B32" s="23"/>
      <c r="C32" s="13" t="s">
        <v>32</v>
      </c>
      <c r="D32" s="56">
        <v>102.1257619047619</v>
      </c>
      <c r="E32" s="56">
        <v>102.11950213938327</v>
      </c>
      <c r="F32" s="56">
        <v>98.339069173151145</v>
      </c>
    </row>
    <row r="33" spans="2:6" s="1" customFormat="1" ht="12.75" customHeight="1" x14ac:dyDescent="0.2">
      <c r="B33" s="23"/>
      <c r="C33" s="245" t="s">
        <v>33</v>
      </c>
      <c r="D33" s="56">
        <v>101.43890476190475</v>
      </c>
      <c r="E33" s="56">
        <v>102.26155885592146</v>
      </c>
      <c r="F33" s="56">
        <v>97.629752234910868</v>
      </c>
    </row>
    <row r="34" spans="2:6" s="1" customFormat="1" ht="12.75" customHeight="1" x14ac:dyDescent="0.2">
      <c r="B34" s="23"/>
      <c r="C34" s="13" t="s">
        <v>34</v>
      </c>
      <c r="D34" s="56">
        <v>102.71409090909091</v>
      </c>
      <c r="E34" s="56">
        <v>102.21696553557391</v>
      </c>
      <c r="F34" s="56">
        <v>97.241319822565885</v>
      </c>
    </row>
    <row r="35" spans="2:6" s="1" customFormat="1" ht="12.75" customHeight="1" x14ac:dyDescent="0.2">
      <c r="B35" s="23"/>
      <c r="C35" s="245" t="s">
        <v>35</v>
      </c>
      <c r="D35" s="56">
        <v>102.0417272727273</v>
      </c>
      <c r="E35" s="56">
        <v>102.34463180002855</v>
      </c>
      <c r="F35" s="56">
        <v>97.409191462708364</v>
      </c>
    </row>
    <row r="36" spans="2:6" s="1" customFormat="1" ht="12.75" customHeight="1" x14ac:dyDescent="0.2">
      <c r="B36" s="23"/>
      <c r="C36" s="13" t="s">
        <v>36</v>
      </c>
      <c r="D36" s="56">
        <v>102.42059999999996</v>
      </c>
      <c r="E36" s="56">
        <v>102.52041144000943</v>
      </c>
      <c r="F36" s="56">
        <v>98.160590216470496</v>
      </c>
    </row>
    <row r="37" spans="2:6" s="1" customFormat="1" ht="12.75" customHeight="1" x14ac:dyDescent="0.2">
      <c r="B37" s="23"/>
      <c r="C37" s="245" t="s">
        <v>37</v>
      </c>
      <c r="D37" s="56">
        <v>101.72922727272726</v>
      </c>
      <c r="E37" s="56">
        <v>102.79431564486694</v>
      </c>
      <c r="F37" s="56">
        <v>98.618735577296036</v>
      </c>
    </row>
    <row r="38" spans="2:6" s="1" customFormat="1" ht="12.75" customHeight="1" x14ac:dyDescent="0.2">
      <c r="B38" s="23"/>
      <c r="C38" s="13" t="s">
        <v>38</v>
      </c>
      <c r="D38" s="56">
        <v>100.28063636363639</v>
      </c>
      <c r="E38" s="56">
        <v>102.95985124013953</v>
      </c>
      <c r="F38" s="56">
        <v>99.10595566606905</v>
      </c>
    </row>
    <row r="39" spans="2:6" s="1" customFormat="1" ht="12.75" customHeight="1" x14ac:dyDescent="0.2">
      <c r="B39" s="23"/>
      <c r="C39" s="245" t="s">
        <v>39</v>
      </c>
      <c r="D39" s="56">
        <v>99.332666666666654</v>
      </c>
      <c r="E39" s="56">
        <v>103.02026601851479</v>
      </c>
      <c r="F39" s="56">
        <v>98.770828269003161</v>
      </c>
    </row>
    <row r="40" spans="2:6" s="1" customFormat="1" ht="12.75" customHeight="1" x14ac:dyDescent="0.2">
      <c r="B40" s="23"/>
      <c r="C40" s="13" t="s">
        <v>40</v>
      </c>
      <c r="D40" s="56">
        <v>101.00378260869567</v>
      </c>
      <c r="E40" s="56">
        <v>102.81283330335309</v>
      </c>
      <c r="F40" s="56">
        <v>98.800590678783323</v>
      </c>
    </row>
    <row r="41" spans="2:6" s="1" customFormat="1" ht="12.75" customHeight="1" x14ac:dyDescent="0.2">
      <c r="B41" s="23"/>
      <c r="C41" s="245" t="s">
        <v>41</v>
      </c>
      <c r="D41" s="56">
        <v>103.71455</v>
      </c>
      <c r="E41" s="56">
        <v>102.63881369916716</v>
      </c>
      <c r="F41" s="56">
        <v>98.592802399951069</v>
      </c>
    </row>
    <row r="42" spans="2:6" s="1" customFormat="1" ht="12.75" customHeight="1" x14ac:dyDescent="0.2">
      <c r="B42" s="23"/>
      <c r="C42" s="13" t="s">
        <v>30</v>
      </c>
      <c r="D42" s="56">
        <v>105.23700000000002</v>
      </c>
      <c r="E42" s="56">
        <v>102.70334714082293</v>
      </c>
      <c r="F42" s="56">
        <v>98.361516742630073</v>
      </c>
    </row>
    <row r="43" spans="2:6" s="1" customFormat="1" ht="17.25" customHeight="1" x14ac:dyDescent="0.2">
      <c r="B43" s="431">
        <v>2025</v>
      </c>
      <c r="C43" s="245" t="s">
        <v>31</v>
      </c>
      <c r="D43" s="56">
        <v>106.37780000000001</v>
      </c>
      <c r="E43" s="56">
        <v>102.47245916649506</v>
      </c>
      <c r="F43" s="56">
        <v>98.361950924206951</v>
      </c>
    </row>
    <row r="44" spans="2:6" s="1" customFormat="1" ht="12.75" customHeight="1" x14ac:dyDescent="0.2">
      <c r="B44" s="23"/>
      <c r="C44" s="13" t="s">
        <v>32</v>
      </c>
      <c r="D44" s="56">
        <v>105.90985000000003</v>
      </c>
      <c r="E44" s="56">
        <v>102.32758900449491</v>
      </c>
      <c r="F44" s="56">
        <v>98.67934636195038</v>
      </c>
    </row>
    <row r="45" spans="2:6" s="1" customFormat="1" ht="12.75" customHeight="1" x14ac:dyDescent="0.2">
      <c r="B45" s="23"/>
      <c r="C45" s="245" t="s">
        <v>33</v>
      </c>
      <c r="D45" s="56">
        <v>102.33952380952384</v>
      </c>
      <c r="E45" s="56">
        <v>102.90435417301705</v>
      </c>
      <c r="F45" s="56">
        <v>98.364365759086638</v>
      </c>
    </row>
    <row r="46" spans="2:6" s="1" customFormat="1" ht="12.75" customHeight="1" x14ac:dyDescent="0.2">
      <c r="B46" s="23"/>
      <c r="C46" s="13" t="s">
        <v>34</v>
      </c>
      <c r="D46" s="56">
        <v>98.466454545454553</v>
      </c>
      <c r="E46" s="56">
        <v>103.59932929211898</v>
      </c>
      <c r="F46" s="56">
        <v>98.83307170737956</v>
      </c>
    </row>
    <row r="47" spans="2:6" s="1" customFormat="1" ht="12.75" customHeight="1" x14ac:dyDescent="0.2">
      <c r="B47" s="433"/>
      <c r="C47" s="193" t="s">
        <v>35</v>
      </c>
      <c r="D47" s="56">
        <v>97.760045454545448</v>
      </c>
      <c r="E47" s="56">
        <v>103.51064585679933</v>
      </c>
      <c r="F47" s="56">
        <v>98.61057604401131</v>
      </c>
    </row>
    <row r="48" spans="2:6" s="1" customFormat="1" ht="12.75" customHeight="1" x14ac:dyDescent="0.2">
      <c r="B48" s="433"/>
      <c r="C48" s="245" t="s">
        <v>36</v>
      </c>
      <c r="D48" s="56">
        <v>95.906238095238109</v>
      </c>
      <c r="E48" s="79">
        <v>103.72957565777246</v>
      </c>
      <c r="F48" s="79">
        <v>98.787969793821105</v>
      </c>
    </row>
    <row r="49" spans="1:6" s="1" customFormat="1" ht="6" customHeight="1" x14ac:dyDescent="0.2">
      <c r="B49" s="194"/>
      <c r="C49" s="194"/>
      <c r="D49" s="57"/>
      <c r="E49" s="218"/>
      <c r="F49" s="218"/>
    </row>
    <row r="50" spans="1:6" s="10" customFormat="1" ht="16.5" customHeight="1" x14ac:dyDescent="0.2">
      <c r="A50" s="1"/>
      <c r="B50" s="21" t="s">
        <v>188</v>
      </c>
      <c r="C50" s="21"/>
      <c r="D50" s="16"/>
      <c r="E50" s="16"/>
      <c r="F50" s="16"/>
    </row>
    <row r="51" spans="1:6" s="1" customFormat="1" ht="47.25" customHeight="1" x14ac:dyDescent="0.2">
      <c r="B51" s="501" t="s">
        <v>836</v>
      </c>
      <c r="C51" s="501"/>
      <c r="D51" s="501"/>
      <c r="E51" s="501"/>
      <c r="F51" s="501"/>
    </row>
    <row r="52" spans="1:6" s="1" customFormat="1" ht="15.75" customHeight="1" x14ac:dyDescent="0.2">
      <c r="B52" s="486"/>
      <c r="C52" s="486"/>
      <c r="D52" s="486"/>
      <c r="E52" s="486"/>
      <c r="F52" s="486"/>
    </row>
  </sheetData>
  <mergeCells count="4">
    <mergeCell ref="E9:F9"/>
    <mergeCell ref="E10:F10"/>
    <mergeCell ref="B51:F51"/>
    <mergeCell ref="B52:F52"/>
  </mergeCells>
  <phoneticPr fontId="53" type="noConversion"/>
  <hyperlinks>
    <hyperlink ref="B5" location="Índice!A23" display="Índice" xr:uid="{00000000-0004-0000-1B00-000000000000}"/>
  </hyperlinks>
  <printOptions horizontalCentered="1"/>
  <pageMargins left="0.59055118110236227" right="0.43307086614173229" top="0.51181102362204722" bottom="0.51181102362204722" header="0" footer="0.23622047244094491"/>
  <pageSetup paperSize="9" orientation="portrait" r:id="rId1"/>
  <headerFooter scaleWithDoc="0" alignWithMargins="0"/>
  <drawing r:id="rId2"/>
  <extLst>
    <ext xmlns:mx="http://schemas.microsoft.com/office/mac/excel/2008/main" uri="{64002731-A6B0-56B0-2670-7721B7C09600}">
      <mx:PLV Mode="0" OnePage="0" WScale="0"/>
    </ext>
  </extLs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fitToPage="1"/>
  </sheetPr>
  <dimension ref="A1:M57"/>
  <sheetViews>
    <sheetView showGridLines="0" topLeftCell="A33" zoomScale="110" zoomScaleNormal="110" zoomScalePageLayoutView="120" workbookViewId="0">
      <selection activeCell="M44" sqref="M44"/>
    </sheetView>
  </sheetViews>
  <sheetFormatPr defaultColWidth="11.42578125" defaultRowHeight="13.5" x14ac:dyDescent="0.25"/>
  <cols>
    <col min="1" max="1" width="1.42578125" style="1" bestFit="1" customWidth="1"/>
    <col min="2" max="2" width="31.42578125" style="2" customWidth="1"/>
    <col min="3" max="3" width="16.140625" style="2" customWidth="1"/>
    <col min="4" max="8" width="5.42578125" style="3" customWidth="1"/>
    <col min="9" max="9" width="6" style="3" customWidth="1"/>
    <col min="10" max="10" width="4.42578125" style="3" customWidth="1"/>
    <col min="11" max="16384" width="11.42578125" style="1"/>
  </cols>
  <sheetData>
    <row r="1" spans="1:10" s="11" customFormat="1" ht="12.75" x14ac:dyDescent="0.2"/>
    <row r="2" spans="1:10" s="11" customFormat="1" ht="12.75" x14ac:dyDescent="0.2"/>
    <row r="3" spans="1:10" s="11" customFormat="1" ht="12.75" x14ac:dyDescent="0.2"/>
    <row r="4" spans="1:10" s="11" customFormat="1" ht="12.75" x14ac:dyDescent="0.2"/>
    <row r="5" spans="1:10" s="11" customFormat="1" ht="12.75" x14ac:dyDescent="0.2">
      <c r="B5" s="94" t="s">
        <v>134</v>
      </c>
    </row>
    <row r="6" spans="1:10" s="11" customFormat="1" ht="18.75" x14ac:dyDescent="0.3">
      <c r="B6" s="19" t="s">
        <v>1201</v>
      </c>
    </row>
    <row r="7" spans="1:10" s="11" customFormat="1" ht="12.75" x14ac:dyDescent="0.2"/>
    <row r="8" spans="1:10" s="11" customFormat="1" ht="18" customHeight="1" x14ac:dyDescent="0.2">
      <c r="B8" s="107" t="s">
        <v>248</v>
      </c>
      <c r="C8" s="12"/>
      <c r="D8" s="12"/>
      <c r="E8" s="12"/>
      <c r="F8" s="12"/>
    </row>
    <row r="9" spans="1:10" ht="13.5" customHeight="1" x14ac:dyDescent="0.2">
      <c r="A9" s="11"/>
      <c r="B9" s="17"/>
      <c r="C9" s="462"/>
      <c r="D9" s="474">
        <v>2022</v>
      </c>
      <c r="E9" s="209">
        <v>2023</v>
      </c>
      <c r="F9" s="466">
        <v>2024</v>
      </c>
      <c r="G9" s="467"/>
      <c r="H9" s="466">
        <v>2025</v>
      </c>
      <c r="I9" s="466"/>
      <c r="J9" s="466"/>
    </row>
    <row r="10" spans="1:10" ht="13.5" customHeight="1" x14ac:dyDescent="0.2">
      <c r="B10" s="18"/>
      <c r="C10" s="463"/>
      <c r="D10" s="475" t="s">
        <v>3</v>
      </c>
      <c r="E10" s="30" t="s">
        <v>3</v>
      </c>
      <c r="F10" s="30" t="s">
        <v>0</v>
      </c>
      <c r="G10" s="30" t="s">
        <v>3</v>
      </c>
      <c r="H10" s="30" t="s">
        <v>0</v>
      </c>
      <c r="I10" s="468" t="s">
        <v>1</v>
      </c>
      <c r="J10" s="468"/>
    </row>
    <row r="11" spans="1:10" ht="18" customHeight="1" x14ac:dyDescent="0.2">
      <c r="B11" s="29" t="s">
        <v>678</v>
      </c>
      <c r="C11" s="17"/>
      <c r="D11" s="87"/>
      <c r="E11" s="87"/>
      <c r="F11" s="87"/>
      <c r="G11" s="87"/>
      <c r="H11" s="87"/>
      <c r="I11" s="87"/>
      <c r="J11" s="87"/>
    </row>
    <row r="12" spans="1:10" ht="13.5" customHeight="1" x14ac:dyDescent="0.2">
      <c r="B12" s="14" t="s">
        <v>342</v>
      </c>
      <c r="C12" s="13" t="s">
        <v>130</v>
      </c>
      <c r="D12" s="26">
        <v>1748.7346789438379</v>
      </c>
      <c r="E12" s="26">
        <v>1922.2208671260444</v>
      </c>
      <c r="F12" s="222" t="s">
        <v>123</v>
      </c>
      <c r="G12" s="176">
        <v>2039.4536252210501</v>
      </c>
      <c r="H12" s="176">
        <v>2175.7898490308639</v>
      </c>
      <c r="I12" s="187" t="s">
        <v>123</v>
      </c>
      <c r="J12" s="87"/>
    </row>
    <row r="13" spans="1:10" ht="13.5" customHeight="1" x14ac:dyDescent="0.2">
      <c r="B13" s="14" t="s">
        <v>343</v>
      </c>
      <c r="C13" s="13" t="s">
        <v>200</v>
      </c>
      <c r="D13" s="56">
        <v>4.5999999999999996</v>
      </c>
      <c r="E13" s="56">
        <v>5.2</v>
      </c>
      <c r="F13" s="177">
        <v>5</v>
      </c>
      <c r="G13" s="177">
        <v>4.8</v>
      </c>
      <c r="H13" s="177">
        <v>5.3</v>
      </c>
      <c r="I13" s="187" t="s">
        <v>123</v>
      </c>
      <c r="J13" s="87"/>
    </row>
    <row r="14" spans="1:10" ht="13.5" customHeight="1" x14ac:dyDescent="0.2">
      <c r="B14" s="14" t="s">
        <v>752</v>
      </c>
      <c r="C14" s="13" t="s">
        <v>675</v>
      </c>
      <c r="D14" s="390">
        <v>2768.7</v>
      </c>
      <c r="E14" s="390">
        <v>2954.6</v>
      </c>
      <c r="F14" s="406" t="s">
        <v>123</v>
      </c>
      <c r="G14" s="334">
        <v>3102.2</v>
      </c>
      <c r="H14" s="222" t="s">
        <v>123</v>
      </c>
      <c r="I14" s="222" t="s">
        <v>123</v>
      </c>
      <c r="J14" s="87"/>
    </row>
    <row r="15" spans="1:10" ht="13.5" customHeight="1" x14ac:dyDescent="0.2">
      <c r="B15" s="14" t="s">
        <v>192</v>
      </c>
      <c r="C15" s="13" t="s">
        <v>201</v>
      </c>
      <c r="D15" s="56">
        <v>9.4522968197879855</v>
      </c>
      <c r="E15" s="56">
        <v>3.0347054075867463</v>
      </c>
      <c r="F15" s="190" t="s">
        <v>123</v>
      </c>
      <c r="G15" s="177">
        <v>5.7339808867303832</v>
      </c>
      <c r="H15" s="222" t="s">
        <v>123</v>
      </c>
      <c r="I15" s="177">
        <v>0.69999999999998952</v>
      </c>
      <c r="J15" s="56" t="s">
        <v>125</v>
      </c>
    </row>
    <row r="16" spans="1:10" ht="13.5" customHeight="1" x14ac:dyDescent="0.2">
      <c r="B16" s="14" t="s">
        <v>192</v>
      </c>
      <c r="C16" s="13" t="s">
        <v>202</v>
      </c>
      <c r="D16" s="56">
        <v>7.9229577422001096</v>
      </c>
      <c r="E16" s="56">
        <v>7.1597466572836055</v>
      </c>
      <c r="F16" s="190" t="s">
        <v>123</v>
      </c>
      <c r="G16" s="177">
        <v>3.6999093738917743</v>
      </c>
      <c r="H16" s="177">
        <v>2</v>
      </c>
      <c r="I16" s="177">
        <v>4.4161592293010754</v>
      </c>
      <c r="J16" s="56" t="s">
        <v>125</v>
      </c>
    </row>
    <row r="17" spans="2:11" ht="18" customHeight="1" x14ac:dyDescent="0.2">
      <c r="B17" s="29" t="s">
        <v>679</v>
      </c>
      <c r="C17" s="17"/>
      <c r="D17" s="87"/>
      <c r="E17" s="87"/>
      <c r="F17" s="178"/>
      <c r="G17" s="178"/>
      <c r="H17" s="178"/>
      <c r="I17" s="177"/>
      <c r="J17" s="56"/>
    </row>
    <row r="18" spans="2:11" ht="13.5" customHeight="1" x14ac:dyDescent="0.2">
      <c r="B18" s="14" t="s">
        <v>193</v>
      </c>
      <c r="C18" s="13" t="s">
        <v>110</v>
      </c>
      <c r="D18" s="56">
        <v>14.218463952576062</v>
      </c>
      <c r="E18" s="56">
        <v>13.252438734237449</v>
      </c>
      <c r="F18" s="177">
        <v>16.400059799671102</v>
      </c>
      <c r="G18" s="177">
        <v>12.984003587980267</v>
      </c>
      <c r="H18" s="177">
        <v>16.114867219627797</v>
      </c>
      <c r="I18" s="222" t="s">
        <v>123</v>
      </c>
      <c r="J18" s="56"/>
    </row>
    <row r="19" spans="2:11" ht="13.5" customHeight="1" x14ac:dyDescent="0.2">
      <c r="B19" s="14" t="s">
        <v>195</v>
      </c>
      <c r="C19" s="13" t="s">
        <v>110</v>
      </c>
      <c r="D19" s="56">
        <v>19.876209571964086</v>
      </c>
      <c r="E19" s="56">
        <v>21.096042509318739</v>
      </c>
      <c r="F19" s="177">
        <v>19.959485722828529</v>
      </c>
      <c r="G19" s="177">
        <v>20.17491403797279</v>
      </c>
      <c r="H19" s="177">
        <v>19.460514393252943</v>
      </c>
      <c r="I19" s="222" t="s">
        <v>123</v>
      </c>
      <c r="J19" s="56"/>
    </row>
    <row r="20" spans="2:11" ht="13.5" customHeight="1" x14ac:dyDescent="0.2">
      <c r="B20" s="14" t="s">
        <v>286</v>
      </c>
      <c r="C20" s="13" t="s">
        <v>110</v>
      </c>
      <c r="D20" s="56">
        <v>-5.6577456193880229</v>
      </c>
      <c r="E20" s="56">
        <v>-7.8436037750812906</v>
      </c>
      <c r="F20" s="177">
        <v>-3.5594259231574243</v>
      </c>
      <c r="G20" s="177">
        <v>-7.1909104499925238</v>
      </c>
      <c r="H20" s="177">
        <v>-3.3456471736251463</v>
      </c>
      <c r="I20" s="222" t="s">
        <v>123</v>
      </c>
      <c r="J20" s="56"/>
    </row>
    <row r="21" spans="2:11" ht="13.5" customHeight="1" x14ac:dyDescent="0.2">
      <c r="B21" s="14" t="s">
        <v>250</v>
      </c>
      <c r="C21" s="13" t="s">
        <v>110</v>
      </c>
      <c r="D21" s="56">
        <v>-8.8309650422805355</v>
      </c>
      <c r="E21" s="56">
        <v>-9.8659687524783877</v>
      </c>
      <c r="F21" s="177">
        <v>-7.6541336522649148</v>
      </c>
      <c r="G21" s="177">
        <v>-9.8893706084616522</v>
      </c>
      <c r="H21" s="177">
        <v>-7.4301247647591806</v>
      </c>
      <c r="I21" s="222" t="s">
        <v>123</v>
      </c>
      <c r="J21" s="56"/>
    </row>
    <row r="22" spans="2:11" ht="13.5" customHeight="1" x14ac:dyDescent="0.2">
      <c r="B22" s="14" t="s">
        <v>196</v>
      </c>
      <c r="C22" s="13" t="s">
        <v>110</v>
      </c>
      <c r="D22" s="56">
        <v>75.355243657919985</v>
      </c>
      <c r="E22" s="56">
        <v>76.564358791339515</v>
      </c>
      <c r="F22" s="222" t="s">
        <v>123</v>
      </c>
      <c r="G22" s="56">
        <v>81.447152040663767</v>
      </c>
      <c r="H22" s="56">
        <v>78.518157106015195</v>
      </c>
      <c r="I22" s="222" t="s">
        <v>123</v>
      </c>
      <c r="J22" s="56"/>
      <c r="K22" s="17"/>
    </row>
    <row r="23" spans="2:11" ht="13.5" customHeight="1" x14ac:dyDescent="0.2">
      <c r="B23" s="59" t="s">
        <v>949</v>
      </c>
      <c r="C23" s="13" t="s">
        <v>110</v>
      </c>
      <c r="D23" s="56">
        <v>36.404847005492115</v>
      </c>
      <c r="E23" s="56">
        <v>34.102625109049086</v>
      </c>
      <c r="F23" s="222" t="s">
        <v>123</v>
      </c>
      <c r="G23" s="177">
        <v>34.399760801315594</v>
      </c>
      <c r="H23" s="177">
        <v>31.950930508120162</v>
      </c>
      <c r="I23" s="222" t="s">
        <v>123</v>
      </c>
      <c r="J23" s="56"/>
      <c r="K23" s="17"/>
    </row>
    <row r="24" spans="2:11" ht="13.5" customHeight="1" x14ac:dyDescent="0.2">
      <c r="B24" s="59" t="s">
        <v>950</v>
      </c>
      <c r="C24" s="13" t="s">
        <v>110</v>
      </c>
      <c r="D24" s="56">
        <v>38.959114288205043</v>
      </c>
      <c r="E24" s="56">
        <v>42.461733682290422</v>
      </c>
      <c r="F24" s="222" t="s">
        <v>123</v>
      </c>
      <c r="G24" s="177">
        <v>47.047391239348187</v>
      </c>
      <c r="H24" s="177">
        <v>46.567226597895029</v>
      </c>
      <c r="I24" s="222" t="s">
        <v>123</v>
      </c>
      <c r="J24" s="56"/>
    </row>
    <row r="25" spans="2:11" ht="18" customHeight="1" x14ac:dyDescent="0.2">
      <c r="B25" s="29" t="s">
        <v>680</v>
      </c>
      <c r="C25" s="17"/>
      <c r="D25" s="87"/>
      <c r="E25" s="87"/>
      <c r="F25" s="178"/>
      <c r="G25" s="178"/>
      <c r="H25" s="178"/>
      <c r="I25" s="177"/>
      <c r="J25" s="56"/>
    </row>
    <row r="26" spans="2:11" ht="13.5" customHeight="1" x14ac:dyDescent="0.2">
      <c r="B26" s="17" t="s">
        <v>287</v>
      </c>
      <c r="C26" s="13" t="s">
        <v>124</v>
      </c>
      <c r="D26" s="56">
        <v>25.468247505210439</v>
      </c>
      <c r="E26" s="56">
        <v>37.91844053551587</v>
      </c>
      <c r="F26" s="177">
        <v>7.1</v>
      </c>
      <c r="G26" s="177">
        <v>37.87767603611654</v>
      </c>
      <c r="H26" s="177">
        <v>38.069106339533555</v>
      </c>
      <c r="I26" s="222" t="s">
        <v>123</v>
      </c>
      <c r="J26" s="56"/>
    </row>
    <row r="27" spans="2:11" ht="13.5" customHeight="1" x14ac:dyDescent="0.2">
      <c r="B27" s="17" t="s">
        <v>4</v>
      </c>
      <c r="C27" s="13" t="s">
        <v>124</v>
      </c>
      <c r="D27" s="56">
        <v>23.575129533678751</v>
      </c>
      <c r="E27" s="56">
        <v>-0.524109014675056</v>
      </c>
      <c r="F27" s="177">
        <v>11.4</v>
      </c>
      <c r="G27" s="177">
        <v>-19.968387776606956</v>
      </c>
      <c r="H27" s="177">
        <v>-8.482613277133833</v>
      </c>
      <c r="I27" s="222" t="s">
        <v>123</v>
      </c>
      <c r="J27" s="56"/>
    </row>
    <row r="28" spans="2:11" ht="13.5" customHeight="1" x14ac:dyDescent="0.2">
      <c r="B28" s="17" t="s">
        <v>251</v>
      </c>
      <c r="C28" s="13" t="s">
        <v>124</v>
      </c>
      <c r="D28" s="56">
        <v>3.5225859925404057</v>
      </c>
      <c r="E28" s="56">
        <v>-1.1008807045636559</v>
      </c>
      <c r="F28" s="177">
        <v>8</v>
      </c>
      <c r="G28" s="177">
        <v>6.2335559603319046</v>
      </c>
      <c r="H28" s="177">
        <v>12.204007285974484</v>
      </c>
      <c r="I28" s="222" t="s">
        <v>123</v>
      </c>
      <c r="J28" s="56"/>
    </row>
    <row r="29" spans="2:11" ht="18" customHeight="1" x14ac:dyDescent="0.2">
      <c r="B29" s="29" t="s">
        <v>955</v>
      </c>
      <c r="C29" s="17"/>
      <c r="D29" s="90"/>
      <c r="E29" s="90"/>
      <c r="F29" s="179"/>
      <c r="G29" s="179"/>
      <c r="H29" s="179"/>
      <c r="I29" s="180"/>
      <c r="J29" s="91"/>
    </row>
    <row r="30" spans="2:11" ht="13.5" customHeight="1" x14ac:dyDescent="0.2">
      <c r="B30" s="14" t="s">
        <v>1165</v>
      </c>
      <c r="C30" s="13" t="s">
        <v>5</v>
      </c>
      <c r="D30" s="364">
        <v>4.75</v>
      </c>
      <c r="E30" s="364">
        <v>4.75</v>
      </c>
      <c r="F30" s="406" t="s">
        <v>123</v>
      </c>
      <c r="G30" s="335">
        <v>3.5</v>
      </c>
      <c r="H30" s="406" t="s">
        <v>123</v>
      </c>
      <c r="I30" s="335">
        <v>2</v>
      </c>
      <c r="J30" s="364" t="s">
        <v>126</v>
      </c>
      <c r="K30" s="458"/>
    </row>
    <row r="31" spans="2:11" ht="13.5" customHeight="1" x14ac:dyDescent="0.2">
      <c r="B31" s="14" t="s">
        <v>1166</v>
      </c>
      <c r="C31" s="13" t="s">
        <v>5</v>
      </c>
      <c r="D31" s="56">
        <v>10.119999999999999</v>
      </c>
      <c r="E31" s="56">
        <v>10.130000000000001</v>
      </c>
      <c r="F31" s="222" t="s">
        <v>123</v>
      </c>
      <c r="G31" s="177">
        <v>11.92</v>
      </c>
      <c r="H31" s="222" t="s">
        <v>123</v>
      </c>
      <c r="I31" s="222" t="s">
        <v>123</v>
      </c>
      <c r="J31" s="56"/>
      <c r="K31" s="458"/>
    </row>
    <row r="32" spans="2:11" ht="15.75" customHeight="1" x14ac:dyDescent="0.2">
      <c r="B32" s="29" t="s">
        <v>681</v>
      </c>
      <c r="C32" s="23"/>
      <c r="D32" s="34"/>
      <c r="E32" s="34"/>
      <c r="F32" s="181"/>
      <c r="G32" s="182"/>
      <c r="H32" s="181"/>
      <c r="I32" s="182"/>
      <c r="J32" s="56"/>
    </row>
    <row r="33" spans="1:13" ht="13.5" customHeight="1" x14ac:dyDescent="0.2">
      <c r="B33" s="17" t="s">
        <v>973</v>
      </c>
      <c r="C33" s="13" t="s">
        <v>457</v>
      </c>
      <c r="D33" s="56">
        <v>-4</v>
      </c>
      <c r="E33" s="56">
        <v>-33.799999999999997</v>
      </c>
      <c r="F33" s="222" t="s">
        <v>123</v>
      </c>
      <c r="G33" s="135">
        <v>-11.6</v>
      </c>
      <c r="H33" s="222" t="s">
        <v>123</v>
      </c>
      <c r="I33" s="222" t="s">
        <v>123</v>
      </c>
      <c r="J33" s="56"/>
    </row>
    <row r="34" spans="1:13" ht="13.5" customHeight="1" x14ac:dyDescent="0.2">
      <c r="B34" s="17" t="s">
        <v>951</v>
      </c>
      <c r="C34" s="13" t="s">
        <v>457</v>
      </c>
      <c r="D34" s="56">
        <v>10.4</v>
      </c>
      <c r="E34" s="56">
        <v>13.9</v>
      </c>
      <c r="F34" s="222" t="s">
        <v>123</v>
      </c>
      <c r="G34" s="135">
        <v>15</v>
      </c>
      <c r="H34" s="222" t="s">
        <v>123</v>
      </c>
      <c r="I34" s="222" t="s">
        <v>123</v>
      </c>
      <c r="J34" s="56"/>
    </row>
    <row r="35" spans="1:13" ht="13.5" customHeight="1" x14ac:dyDescent="0.2">
      <c r="B35" s="17" t="s">
        <v>972</v>
      </c>
      <c r="C35" s="13" t="s">
        <v>457</v>
      </c>
      <c r="D35" s="56">
        <v>21.3</v>
      </c>
      <c r="E35" s="56">
        <v>16.399999999999999</v>
      </c>
      <c r="F35" s="222" t="s">
        <v>123</v>
      </c>
      <c r="G35" s="135" t="s">
        <v>123</v>
      </c>
      <c r="H35" s="222" t="s">
        <v>123</v>
      </c>
      <c r="I35" s="222" t="s">
        <v>123</v>
      </c>
      <c r="J35" s="56"/>
    </row>
    <row r="36" spans="1:13" ht="18" customHeight="1" x14ac:dyDescent="0.2">
      <c r="B36" s="29" t="s">
        <v>682</v>
      </c>
      <c r="C36" s="17"/>
      <c r="D36" s="87"/>
      <c r="E36" s="87"/>
      <c r="F36" s="178"/>
      <c r="G36" s="178"/>
      <c r="H36" s="178"/>
      <c r="I36" s="177"/>
      <c r="J36" s="56"/>
    </row>
    <row r="37" spans="1:13" ht="13.5" customHeight="1" x14ac:dyDescent="0.2">
      <c r="B37" s="17" t="s">
        <v>8</v>
      </c>
      <c r="C37" s="13" t="s">
        <v>110</v>
      </c>
      <c r="D37" s="56">
        <v>-8.0620695667335038</v>
      </c>
      <c r="E37" s="56">
        <v>-8.2877309858037904</v>
      </c>
      <c r="F37" s="177">
        <v>-6.1</v>
      </c>
      <c r="G37" s="177">
        <v>-8.10285543429511</v>
      </c>
      <c r="H37" s="177">
        <v>-5.8060918658953078</v>
      </c>
      <c r="I37" s="222" t="s">
        <v>123</v>
      </c>
      <c r="J37" s="56"/>
      <c r="L37" s="212"/>
    </row>
    <row r="38" spans="1:13" ht="13.5" customHeight="1" x14ac:dyDescent="0.2">
      <c r="B38" s="13" t="s">
        <v>252</v>
      </c>
      <c r="C38" s="13" t="s">
        <v>110</v>
      </c>
      <c r="D38" s="56">
        <v>-10.293784325690874</v>
      </c>
      <c r="E38" s="56">
        <v>-9.6439051471171382</v>
      </c>
      <c r="F38" s="177">
        <v>-9</v>
      </c>
      <c r="G38" s="177">
        <v>-9.8295709373598417</v>
      </c>
      <c r="H38" s="177">
        <v>-8.7195929462605406</v>
      </c>
      <c r="I38" s="222" t="s">
        <v>123</v>
      </c>
      <c r="J38" s="56"/>
    </row>
    <row r="39" spans="1:13" ht="18" customHeight="1" x14ac:dyDescent="0.2">
      <c r="B39" s="29" t="s">
        <v>683</v>
      </c>
      <c r="C39" s="17"/>
      <c r="D39" s="87"/>
      <c r="E39" s="87"/>
      <c r="F39" s="178"/>
      <c r="G39" s="178"/>
      <c r="H39" s="178"/>
      <c r="I39" s="177"/>
      <c r="J39" s="56"/>
    </row>
    <row r="40" spans="1:13" ht="13.5" customHeight="1" x14ac:dyDescent="0.2">
      <c r="B40" s="17" t="s">
        <v>733</v>
      </c>
      <c r="C40" s="13" t="s">
        <v>199</v>
      </c>
      <c r="D40" s="56">
        <v>655.96</v>
      </c>
      <c r="E40" s="56">
        <v>655.96</v>
      </c>
      <c r="F40" s="177">
        <v>655.96</v>
      </c>
      <c r="G40" s="177">
        <v>655.96</v>
      </c>
      <c r="H40" s="177">
        <v>655.96</v>
      </c>
      <c r="I40" s="177">
        <v>655.96</v>
      </c>
      <c r="J40" s="17" t="s">
        <v>695</v>
      </c>
      <c r="L40" s="17"/>
    </row>
    <row r="41" spans="1:13" ht="13.5" customHeight="1" x14ac:dyDescent="0.2">
      <c r="B41" s="17" t="s">
        <v>734</v>
      </c>
      <c r="C41" s="13" t="s">
        <v>199</v>
      </c>
      <c r="D41" s="56">
        <v>622.36053509234625</v>
      </c>
      <c r="E41" s="56">
        <v>606.56975016591718</v>
      </c>
      <c r="F41" s="222" t="s">
        <v>123</v>
      </c>
      <c r="G41" s="177">
        <v>606.72191161315766</v>
      </c>
      <c r="H41" s="222" t="s">
        <v>123</v>
      </c>
      <c r="I41" s="177">
        <v>569.5954763480222</v>
      </c>
      <c r="J41" s="17" t="s">
        <v>127</v>
      </c>
      <c r="L41" s="17"/>
    </row>
    <row r="42" spans="1:13" ht="13.5" customHeight="1" x14ac:dyDescent="0.2">
      <c r="B42" s="17" t="s">
        <v>1196</v>
      </c>
      <c r="C42" s="13" t="s">
        <v>200</v>
      </c>
      <c r="D42" s="56">
        <v>-3.4351261027513829</v>
      </c>
      <c r="E42" s="56">
        <v>4.6629571176284088</v>
      </c>
      <c r="F42" s="222" t="s">
        <v>123</v>
      </c>
      <c r="G42" s="177">
        <v>0.56456055642763658</v>
      </c>
      <c r="H42" s="222" t="s">
        <v>123</v>
      </c>
      <c r="I42" s="177">
        <v>7.4730608923971431E-2</v>
      </c>
      <c r="J42" s="459" t="s">
        <v>126</v>
      </c>
      <c r="K42" s="458"/>
      <c r="L42" s="459"/>
      <c r="M42" s="458"/>
    </row>
    <row r="43" spans="1:13" ht="13.5" customHeight="1" x14ac:dyDescent="0.2">
      <c r="B43" s="18" t="s">
        <v>1197</v>
      </c>
      <c r="C43" s="25" t="s">
        <v>200</v>
      </c>
      <c r="D43" s="57">
        <v>-1.5972820334763753</v>
      </c>
      <c r="E43" s="57">
        <v>6.0941908194542975</v>
      </c>
      <c r="F43" s="225" t="s">
        <v>123</v>
      </c>
      <c r="G43" s="183">
        <v>1.0880632146753442</v>
      </c>
      <c r="H43" s="225" t="s">
        <v>123</v>
      </c>
      <c r="I43" s="183">
        <v>1.8861006238776952</v>
      </c>
      <c r="J43" s="459" t="s">
        <v>126</v>
      </c>
      <c r="K43" s="458"/>
      <c r="L43" s="459"/>
      <c r="M43" s="458"/>
    </row>
    <row r="44" spans="1:13" ht="9.6" customHeight="1" x14ac:dyDescent="0.2">
      <c r="B44" s="503" t="s">
        <v>1231</v>
      </c>
      <c r="C44" s="503"/>
      <c r="D44" s="503"/>
      <c r="E44" s="503"/>
      <c r="F44" s="503"/>
      <c r="G44" s="503"/>
      <c r="H44" s="503"/>
      <c r="I44" s="503"/>
      <c r="J44" s="503"/>
    </row>
    <row r="45" spans="1:13" ht="12.75" x14ac:dyDescent="0.2">
      <c r="B45" s="504"/>
      <c r="C45" s="504"/>
      <c r="D45" s="504"/>
      <c r="E45" s="504"/>
      <c r="F45" s="504"/>
      <c r="G45" s="504"/>
      <c r="H45" s="504"/>
      <c r="I45" s="504"/>
      <c r="J45" s="504"/>
    </row>
    <row r="46" spans="1:13" s="2" customFormat="1" ht="13.5" customHeight="1" x14ac:dyDescent="0.2">
      <c r="A46" s="1"/>
      <c r="B46" s="502" t="s">
        <v>1232</v>
      </c>
      <c r="C46" s="502"/>
      <c r="D46" s="502"/>
      <c r="E46" s="502"/>
      <c r="F46" s="502"/>
      <c r="G46" s="502"/>
      <c r="H46" s="502"/>
      <c r="I46" s="502"/>
      <c r="J46" s="502"/>
      <c r="K46" s="1"/>
      <c r="L46" s="1"/>
    </row>
    <row r="47" spans="1:13" s="2" customFormat="1" ht="28.15" customHeight="1" x14ac:dyDescent="0.2">
      <c r="A47" s="1"/>
      <c r="B47" s="502"/>
      <c r="C47" s="502"/>
      <c r="D47" s="502"/>
      <c r="E47" s="502"/>
      <c r="F47" s="502"/>
      <c r="G47" s="502"/>
      <c r="H47" s="502"/>
      <c r="I47" s="502"/>
      <c r="J47" s="502"/>
      <c r="K47" s="1"/>
      <c r="L47" s="1"/>
    </row>
    <row r="48" spans="1:13" s="2" customFormat="1" ht="13.5" customHeight="1" x14ac:dyDescent="0.25">
      <c r="A48" s="1"/>
      <c r="D48" s="3"/>
      <c r="E48" s="3"/>
      <c r="F48" s="3"/>
      <c r="G48" s="3"/>
      <c r="H48" s="3"/>
      <c r="I48" s="3"/>
      <c r="J48" s="3"/>
      <c r="K48" s="1"/>
      <c r="L48" s="1"/>
    </row>
    <row r="49" spans="1:12" s="2" customFormat="1" ht="13.5" customHeight="1" x14ac:dyDescent="0.25">
      <c r="A49" s="1"/>
      <c r="D49" s="3"/>
      <c r="E49" s="3"/>
      <c r="F49" s="3"/>
      <c r="G49" s="3"/>
      <c r="H49" s="3"/>
      <c r="I49" s="3"/>
      <c r="J49" s="3"/>
      <c r="K49" s="1"/>
      <c r="L49" s="1"/>
    </row>
    <row r="50" spans="1:12" s="2" customFormat="1" ht="13.5" customHeight="1" x14ac:dyDescent="0.25">
      <c r="A50" s="1"/>
      <c r="D50" s="3"/>
      <c r="E50" s="3"/>
      <c r="F50" s="3"/>
      <c r="G50" s="3"/>
      <c r="H50" s="3"/>
      <c r="I50" s="3"/>
      <c r="J50" s="3"/>
      <c r="K50" s="1"/>
      <c r="L50" s="1"/>
    </row>
    <row r="51" spans="1:12" s="2" customFormat="1" ht="13.5" customHeight="1" x14ac:dyDescent="0.25">
      <c r="A51" s="1"/>
      <c r="D51" s="3"/>
      <c r="E51" s="3"/>
      <c r="F51" s="3"/>
      <c r="G51" s="3"/>
      <c r="H51" s="3"/>
      <c r="I51" s="3"/>
      <c r="J51" s="3"/>
      <c r="K51" s="1"/>
      <c r="L51" s="1"/>
    </row>
    <row r="52" spans="1:12" s="2" customFormat="1" ht="12.75" customHeight="1" x14ac:dyDescent="0.25">
      <c r="A52" s="1"/>
      <c r="D52" s="3"/>
      <c r="E52" s="3"/>
      <c r="F52" s="3"/>
      <c r="G52" s="3"/>
      <c r="H52" s="3"/>
      <c r="I52" s="3"/>
      <c r="J52" s="3"/>
      <c r="K52" s="1"/>
      <c r="L52" s="1"/>
    </row>
    <row r="53" spans="1:12" s="2" customFormat="1" ht="15" customHeight="1" x14ac:dyDescent="0.25">
      <c r="A53" s="1"/>
      <c r="D53" s="3"/>
      <c r="E53" s="3"/>
      <c r="F53" s="3"/>
      <c r="G53" s="3"/>
      <c r="H53" s="3"/>
      <c r="I53" s="3"/>
      <c r="J53" s="3"/>
      <c r="K53" s="1"/>
      <c r="L53" s="1"/>
    </row>
    <row r="54" spans="1:12" s="2" customFormat="1" ht="12.75" customHeight="1" x14ac:dyDescent="0.25">
      <c r="A54" s="1"/>
      <c r="D54" s="3"/>
      <c r="E54" s="3"/>
      <c r="F54" s="3"/>
      <c r="G54" s="3"/>
      <c r="H54" s="3"/>
      <c r="I54" s="3"/>
      <c r="J54" s="3"/>
      <c r="K54" s="1"/>
      <c r="L54" s="1"/>
    </row>
    <row r="55" spans="1:12" s="2" customFormat="1" ht="12" customHeight="1" x14ac:dyDescent="0.25">
      <c r="A55" s="1"/>
      <c r="D55" s="3"/>
      <c r="E55" s="3"/>
      <c r="F55" s="3"/>
      <c r="G55" s="3"/>
      <c r="H55" s="3"/>
      <c r="I55" s="3"/>
      <c r="J55" s="3"/>
      <c r="K55" s="1"/>
      <c r="L55" s="1"/>
    </row>
    <row r="56" spans="1:12" s="2" customFormat="1" ht="12.75" customHeight="1" x14ac:dyDescent="0.25">
      <c r="A56" s="1"/>
      <c r="D56" s="3"/>
      <c r="E56" s="3"/>
      <c r="F56" s="3"/>
      <c r="G56" s="3"/>
      <c r="H56" s="3"/>
      <c r="I56" s="3"/>
      <c r="J56" s="3"/>
      <c r="K56" s="1"/>
      <c r="L56" s="1"/>
    </row>
    <row r="57" spans="1:12" s="2" customFormat="1" ht="12" customHeight="1" x14ac:dyDescent="0.25">
      <c r="A57" s="1"/>
      <c r="D57" s="3"/>
      <c r="E57" s="3"/>
      <c r="F57" s="3"/>
      <c r="G57" s="3"/>
      <c r="H57" s="3"/>
      <c r="I57" s="3"/>
      <c r="J57" s="3"/>
      <c r="K57" s="1"/>
      <c r="L57" s="1"/>
    </row>
  </sheetData>
  <mergeCells count="7">
    <mergeCell ref="B46:J47"/>
    <mergeCell ref="C9:C10"/>
    <mergeCell ref="F9:G9"/>
    <mergeCell ref="H9:J9"/>
    <mergeCell ref="I10:J10"/>
    <mergeCell ref="D9:D10"/>
    <mergeCell ref="B44:J45"/>
  </mergeCells>
  <conditionalFormatting sqref="F12">
    <cfRule type="cellIs" dxfId="171" priority="5" operator="between">
      <formula>9999</formula>
      <formula>-9999</formula>
    </cfRule>
  </conditionalFormatting>
  <conditionalFormatting sqref="F14:F16">
    <cfRule type="cellIs" dxfId="170" priority="6" operator="between">
      <formula>9999</formula>
      <formula>-9999</formula>
    </cfRule>
  </conditionalFormatting>
  <conditionalFormatting sqref="F22:F24">
    <cfRule type="cellIs" dxfId="169" priority="4" operator="between">
      <formula>9999</formula>
      <formula>-9999</formula>
    </cfRule>
  </conditionalFormatting>
  <conditionalFormatting sqref="F30:F31">
    <cfRule type="cellIs" dxfId="168" priority="9" operator="between">
      <formula>9999</formula>
      <formula>-9999</formula>
    </cfRule>
  </conditionalFormatting>
  <conditionalFormatting sqref="F33:F35">
    <cfRule type="cellIs" dxfId="167" priority="8" operator="between">
      <formula>9999</formula>
      <formula>-9999</formula>
    </cfRule>
  </conditionalFormatting>
  <conditionalFormatting sqref="F41:F43">
    <cfRule type="cellIs" dxfId="166" priority="11" operator="between">
      <formula>9999</formula>
      <formula>-9999</formula>
    </cfRule>
  </conditionalFormatting>
  <conditionalFormatting sqref="H14:H15">
    <cfRule type="cellIs" dxfId="165" priority="10" operator="between">
      <formula>9999</formula>
      <formula>-9999</formula>
    </cfRule>
  </conditionalFormatting>
  <conditionalFormatting sqref="H30 H31:I31">
    <cfRule type="cellIs" dxfId="164" priority="32" operator="between">
      <formula>9999</formula>
      <formula>-9999</formula>
    </cfRule>
  </conditionalFormatting>
  <conditionalFormatting sqref="H41:H43">
    <cfRule type="cellIs" dxfId="163" priority="36" operator="between">
      <formula>9999</formula>
      <formula>-9999</formula>
    </cfRule>
  </conditionalFormatting>
  <conditionalFormatting sqref="H33:I35">
    <cfRule type="cellIs" dxfId="162" priority="41" operator="between">
      <formula>9999</formula>
      <formula>-9999</formula>
    </cfRule>
  </conditionalFormatting>
  <conditionalFormatting sqref="I14">
    <cfRule type="cellIs" dxfId="161" priority="34" operator="between">
      <formula>9999</formula>
      <formula>-9999</formula>
    </cfRule>
  </conditionalFormatting>
  <conditionalFormatting sqref="I18:I24">
    <cfRule type="cellIs" dxfId="160" priority="57" operator="between">
      <formula>9999</formula>
      <formula>-9999</formula>
    </cfRule>
  </conditionalFormatting>
  <conditionalFormatting sqref="I26:I28">
    <cfRule type="cellIs" dxfId="159" priority="3" operator="between">
      <formula>9999</formula>
      <formula>-9999</formula>
    </cfRule>
  </conditionalFormatting>
  <conditionalFormatting sqref="I37:I38">
    <cfRule type="cellIs" dxfId="158" priority="48" operator="between">
      <formula>9999</formula>
      <formula>-9999</formula>
    </cfRule>
  </conditionalFormatting>
  <hyperlinks>
    <hyperlink ref="B5" location="Índice!A36" display="Índice" xr:uid="{00000000-0004-0000-1C00-000000000000}"/>
  </hyperlinks>
  <printOptions horizontalCentered="1"/>
  <pageMargins left="0.59055118110236227" right="0.43307086614173229" top="0.51181102362204722" bottom="0.51181102362204722" header="0" footer="0.19685039370078741"/>
  <pageSetup paperSize="9" scale="86" orientation="portrait" r:id="rId1"/>
  <headerFooter scaleWithDoc="0" alignWithMargins="0"/>
  <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A1:U41"/>
  <sheetViews>
    <sheetView showGridLines="0" topLeftCell="A17" zoomScale="110" zoomScaleNormal="110" zoomScalePageLayoutView="120" workbookViewId="0">
      <selection activeCell="D5" sqref="D5"/>
    </sheetView>
  </sheetViews>
  <sheetFormatPr defaultColWidth="8.85546875" defaultRowHeight="12.75" x14ac:dyDescent="0.2"/>
  <cols>
    <col min="1" max="1" width="1.42578125" style="1" bestFit="1" customWidth="1"/>
    <col min="2" max="2" width="33.28515625" style="11" customWidth="1"/>
    <col min="3" max="10" width="6.85546875" style="11" customWidth="1"/>
    <col min="11" max="16384" width="8.85546875" style="11"/>
  </cols>
  <sheetData>
    <row r="1" spans="1:10" x14ac:dyDescent="0.2">
      <c r="A1" s="11"/>
    </row>
    <row r="2" spans="1:10" x14ac:dyDescent="0.2">
      <c r="A2" s="11"/>
    </row>
    <row r="3" spans="1:10" x14ac:dyDescent="0.2">
      <c r="A3" s="11"/>
    </row>
    <row r="4" spans="1:10" x14ac:dyDescent="0.2">
      <c r="A4" s="11"/>
    </row>
    <row r="5" spans="1:10" x14ac:dyDescent="0.2">
      <c r="A5" s="11"/>
      <c r="B5" s="94" t="s">
        <v>134</v>
      </c>
    </row>
    <row r="6" spans="1:10" ht="18.75" x14ac:dyDescent="0.3">
      <c r="A6" s="11"/>
      <c r="B6" s="19" t="s">
        <v>1201</v>
      </c>
    </row>
    <row r="7" spans="1:10" x14ac:dyDescent="0.2">
      <c r="A7" s="11"/>
    </row>
    <row r="8" spans="1:10" ht="18" customHeight="1" x14ac:dyDescent="0.2">
      <c r="A8" s="11"/>
      <c r="B8" s="107" t="s">
        <v>253</v>
      </c>
      <c r="C8" s="12"/>
      <c r="D8" s="12"/>
      <c r="E8" s="12"/>
      <c r="F8" s="12"/>
      <c r="G8" s="12"/>
      <c r="H8" s="12"/>
      <c r="I8" s="12"/>
      <c r="J8" s="12"/>
    </row>
    <row r="9" spans="1:10" ht="13.5" customHeight="1" x14ac:dyDescent="0.2">
      <c r="A9" s="11"/>
      <c r="B9" s="17"/>
      <c r="C9" s="474">
        <v>2018</v>
      </c>
      <c r="D9" s="474">
        <v>2019</v>
      </c>
      <c r="E9" s="474">
        <v>2020</v>
      </c>
      <c r="F9" s="474">
        <v>2021</v>
      </c>
      <c r="G9" s="138">
        <v>2022</v>
      </c>
      <c r="H9" s="138">
        <v>2023</v>
      </c>
      <c r="I9" s="119">
        <v>2024</v>
      </c>
      <c r="J9" s="119">
        <v>2025</v>
      </c>
    </row>
    <row r="10" spans="1:10" ht="13.5" customHeight="1" x14ac:dyDescent="0.2">
      <c r="B10" s="18"/>
      <c r="C10" s="475"/>
      <c r="D10" s="475"/>
      <c r="E10" s="475"/>
      <c r="F10" s="475"/>
      <c r="G10" s="137" t="s">
        <v>3</v>
      </c>
      <c r="H10" s="137" t="s">
        <v>3</v>
      </c>
      <c r="I10" s="137" t="s">
        <v>1</v>
      </c>
      <c r="J10" s="137" t="s">
        <v>12</v>
      </c>
    </row>
    <row r="11" spans="1:10" ht="12" customHeight="1" x14ac:dyDescent="0.2">
      <c r="B11" s="13" t="s">
        <v>13</v>
      </c>
      <c r="C11" s="26">
        <v>280.92</v>
      </c>
      <c r="D11" s="26">
        <v>289.35000000000002</v>
      </c>
      <c r="E11" s="26">
        <v>346.46</v>
      </c>
      <c r="F11" s="26">
        <v>404.63000000000011</v>
      </c>
      <c r="G11" s="26">
        <v>443.50999999999988</v>
      </c>
      <c r="H11" s="176">
        <v>431.36000000000024</v>
      </c>
      <c r="I11" s="176">
        <v>569.03999999999985</v>
      </c>
      <c r="J11" s="228" t="s">
        <v>123</v>
      </c>
    </row>
    <row r="12" spans="1:10" ht="12" customHeight="1" x14ac:dyDescent="0.2">
      <c r="B12" s="14" t="s">
        <v>254</v>
      </c>
      <c r="C12" s="26">
        <v>280.92</v>
      </c>
      <c r="D12" s="26">
        <v>289.35000000000002</v>
      </c>
      <c r="E12" s="26">
        <v>346.46</v>
      </c>
      <c r="F12" s="26">
        <v>404.63000000000011</v>
      </c>
      <c r="G12" s="26">
        <v>443.50999999999988</v>
      </c>
      <c r="H12" s="176">
        <v>431.36000000000024</v>
      </c>
      <c r="I12" s="176">
        <v>569.03999999999985</v>
      </c>
      <c r="J12" s="228" t="s">
        <v>123</v>
      </c>
    </row>
    <row r="13" spans="1:10" ht="12" customHeight="1" x14ac:dyDescent="0.2">
      <c r="B13" s="13" t="s">
        <v>14</v>
      </c>
      <c r="C13" s="26">
        <v>141.32</v>
      </c>
      <c r="D13" s="26">
        <v>146.05000000000001</v>
      </c>
      <c r="E13" s="26">
        <v>121.19999999999999</v>
      </c>
      <c r="F13" s="26">
        <v>125.03999999999999</v>
      </c>
      <c r="G13" s="26">
        <v>147.29</v>
      </c>
      <c r="H13" s="176">
        <v>197.91</v>
      </c>
      <c r="I13" s="176">
        <v>215.62</v>
      </c>
      <c r="J13" s="228" t="s">
        <v>123</v>
      </c>
    </row>
    <row r="14" spans="1:10" ht="12" customHeight="1" x14ac:dyDescent="0.2">
      <c r="B14" s="14" t="s">
        <v>262</v>
      </c>
      <c r="C14" s="26">
        <v>113.98</v>
      </c>
      <c r="D14" s="26">
        <v>110.64000000000001</v>
      </c>
      <c r="E14" s="26">
        <v>85.33</v>
      </c>
      <c r="F14" s="26">
        <v>93.669999999999987</v>
      </c>
      <c r="G14" s="26">
        <v>111.94999999999999</v>
      </c>
      <c r="H14" s="176">
        <v>157.09</v>
      </c>
      <c r="I14" s="228">
        <v>172.97</v>
      </c>
      <c r="J14" s="228" t="s">
        <v>123</v>
      </c>
    </row>
    <row r="15" spans="1:10" ht="12" customHeight="1" x14ac:dyDescent="0.2">
      <c r="B15" s="14" t="s">
        <v>219</v>
      </c>
      <c r="C15" s="26">
        <v>27.34</v>
      </c>
      <c r="D15" s="26">
        <v>35.409999999999997</v>
      </c>
      <c r="E15" s="26">
        <v>35.869999999999997</v>
      </c>
      <c r="F15" s="26">
        <v>31.37</v>
      </c>
      <c r="G15" s="26">
        <v>35.340000000000003</v>
      </c>
      <c r="H15" s="176">
        <v>40.82</v>
      </c>
      <c r="I15" s="228">
        <v>42.65</v>
      </c>
      <c r="J15" s="228" t="s">
        <v>123</v>
      </c>
    </row>
    <row r="16" spans="1:10" ht="12" customHeight="1" x14ac:dyDescent="0.2">
      <c r="B16" s="13" t="s">
        <v>15</v>
      </c>
      <c r="C16" s="26">
        <v>388</v>
      </c>
      <c r="D16" s="26">
        <v>444.7</v>
      </c>
      <c r="E16" s="26">
        <v>464.11</v>
      </c>
      <c r="F16" s="26">
        <v>457.69</v>
      </c>
      <c r="G16" s="26">
        <v>506.59000000000003</v>
      </c>
      <c r="H16" s="176">
        <v>576.53</v>
      </c>
      <c r="I16" s="176">
        <v>494.47999999999996</v>
      </c>
      <c r="J16" s="228" t="s">
        <v>123</v>
      </c>
    </row>
    <row r="17" spans="2:21" ht="12" customHeight="1" x14ac:dyDescent="0.2">
      <c r="B17" s="14" t="s">
        <v>255</v>
      </c>
      <c r="C17" s="26">
        <v>133.97999999999999</v>
      </c>
      <c r="D17" s="26">
        <v>151.94</v>
      </c>
      <c r="E17" s="26">
        <v>159.78</v>
      </c>
      <c r="F17" s="26">
        <v>166.2</v>
      </c>
      <c r="G17" s="26">
        <v>163.01</v>
      </c>
      <c r="H17" s="176">
        <v>223.78</v>
      </c>
      <c r="I17" s="176">
        <v>123.96</v>
      </c>
      <c r="J17" s="228" t="s">
        <v>123</v>
      </c>
    </row>
    <row r="18" spans="2:21" ht="12" customHeight="1" x14ac:dyDescent="0.2">
      <c r="B18" s="14" t="s">
        <v>256</v>
      </c>
      <c r="C18" s="26">
        <v>65.510000000000005</v>
      </c>
      <c r="D18" s="26">
        <v>70.44</v>
      </c>
      <c r="E18" s="26">
        <v>66.260000000000005</v>
      </c>
      <c r="F18" s="26">
        <v>67.23</v>
      </c>
      <c r="G18" s="26">
        <v>76.92</v>
      </c>
      <c r="H18" s="176">
        <v>91.37</v>
      </c>
      <c r="I18" s="176">
        <v>98.69</v>
      </c>
      <c r="J18" s="228" t="s">
        <v>123</v>
      </c>
    </row>
    <row r="19" spans="2:21" ht="12" customHeight="1" x14ac:dyDescent="0.2">
      <c r="B19" s="14" t="s">
        <v>115</v>
      </c>
      <c r="C19" s="26">
        <v>104.5</v>
      </c>
      <c r="D19" s="26">
        <v>136.36000000000001</v>
      </c>
      <c r="E19" s="26">
        <v>152.69999999999999</v>
      </c>
      <c r="F19" s="26">
        <v>141.59</v>
      </c>
      <c r="G19" s="26">
        <v>174.93</v>
      </c>
      <c r="H19" s="176">
        <v>164.09</v>
      </c>
      <c r="I19" s="176">
        <v>165.64</v>
      </c>
      <c r="J19" s="228" t="s">
        <v>123</v>
      </c>
    </row>
    <row r="20" spans="2:21" ht="12" customHeight="1" x14ac:dyDescent="0.2">
      <c r="B20" s="14" t="s">
        <v>257</v>
      </c>
      <c r="C20" s="26">
        <v>84.01</v>
      </c>
      <c r="D20" s="26">
        <v>85.96</v>
      </c>
      <c r="E20" s="26">
        <v>85.37</v>
      </c>
      <c r="F20" s="26">
        <v>82.67</v>
      </c>
      <c r="G20" s="26">
        <v>91.73</v>
      </c>
      <c r="H20" s="176">
        <v>97.29</v>
      </c>
      <c r="I20" s="176">
        <v>106.19</v>
      </c>
      <c r="J20" s="228" t="s">
        <v>123</v>
      </c>
    </row>
    <row r="21" spans="2:21" ht="15" customHeight="1" x14ac:dyDescent="0.2">
      <c r="B21" s="15" t="s">
        <v>16</v>
      </c>
      <c r="C21" s="27">
        <v>810.24</v>
      </c>
      <c r="D21" s="27">
        <v>880.1</v>
      </c>
      <c r="E21" s="27">
        <v>931.77</v>
      </c>
      <c r="F21" s="26">
        <v>987.36000000000013</v>
      </c>
      <c r="G21" s="26">
        <v>1097.3899999999999</v>
      </c>
      <c r="H21" s="176">
        <v>1205.8000000000002</v>
      </c>
      <c r="I21" s="176">
        <v>1279.1399999999999</v>
      </c>
      <c r="J21" s="228" t="s">
        <v>123</v>
      </c>
    </row>
    <row r="22" spans="2:21" ht="12" customHeight="1" x14ac:dyDescent="0.2">
      <c r="B22" s="14" t="s">
        <v>258</v>
      </c>
      <c r="C22" s="26">
        <v>52.96</v>
      </c>
      <c r="D22" s="26">
        <v>50.8</v>
      </c>
      <c r="E22" s="26">
        <v>37.33</v>
      </c>
      <c r="F22" s="26">
        <v>54.41</v>
      </c>
      <c r="G22" s="26">
        <v>49.71</v>
      </c>
      <c r="H22" s="176">
        <v>55.1</v>
      </c>
      <c r="I22" s="176">
        <v>58.66</v>
      </c>
      <c r="J22" s="228" t="s">
        <v>123</v>
      </c>
    </row>
    <row r="23" spans="2:21" ht="23.25" customHeight="1" x14ac:dyDescent="0.2">
      <c r="B23" s="21" t="s">
        <v>259</v>
      </c>
      <c r="C23" s="28">
        <v>863.2</v>
      </c>
      <c r="D23" s="28">
        <v>930.9</v>
      </c>
      <c r="E23" s="28">
        <v>969.1</v>
      </c>
      <c r="F23" s="28">
        <v>1041.77</v>
      </c>
      <c r="G23" s="28">
        <v>1147.0999999999999</v>
      </c>
      <c r="H23" s="373">
        <v>1260.9000000000001</v>
      </c>
      <c r="I23" s="373">
        <v>1337.8</v>
      </c>
      <c r="J23" s="373">
        <v>1434.7</v>
      </c>
    </row>
    <row r="24" spans="2:21" ht="12" customHeight="1" x14ac:dyDescent="0.2">
      <c r="B24" s="17" t="s">
        <v>17</v>
      </c>
      <c r="C24" s="26">
        <v>736.48</v>
      </c>
      <c r="D24" s="26">
        <v>843.31</v>
      </c>
      <c r="E24" s="26">
        <v>846.66000000000008</v>
      </c>
      <c r="F24" s="26">
        <v>939.09</v>
      </c>
      <c r="G24" s="26">
        <v>1091.99</v>
      </c>
      <c r="H24" s="176">
        <v>1183.18</v>
      </c>
      <c r="I24" s="176">
        <v>1264.24</v>
      </c>
      <c r="J24" s="228" t="s">
        <v>123</v>
      </c>
      <c r="L24" s="374"/>
      <c r="M24" s="374"/>
      <c r="N24" s="374"/>
      <c r="S24" s="374"/>
      <c r="T24" s="374"/>
      <c r="U24" s="374"/>
    </row>
    <row r="25" spans="2:21" ht="12" customHeight="1" x14ac:dyDescent="0.2">
      <c r="B25" s="14" t="s">
        <v>18</v>
      </c>
      <c r="C25" s="26">
        <v>143.68</v>
      </c>
      <c r="D25" s="26">
        <v>174.92</v>
      </c>
      <c r="E25" s="26">
        <v>190.96</v>
      </c>
      <c r="F25" s="26">
        <v>194.84</v>
      </c>
      <c r="G25" s="26">
        <v>218.51</v>
      </c>
      <c r="H25" s="176">
        <v>203.16</v>
      </c>
      <c r="I25" s="176">
        <v>217</v>
      </c>
      <c r="J25" s="228" t="s">
        <v>123</v>
      </c>
      <c r="S25" s="374"/>
      <c r="T25" s="374"/>
      <c r="U25" s="374"/>
    </row>
    <row r="26" spans="2:21" ht="12" customHeight="1" x14ac:dyDescent="0.2">
      <c r="B26" s="14" t="s">
        <v>19</v>
      </c>
      <c r="C26" s="26">
        <v>592.79999999999995</v>
      </c>
      <c r="D26" s="26">
        <v>668.39</v>
      </c>
      <c r="E26" s="26">
        <v>655.7</v>
      </c>
      <c r="F26" s="26">
        <v>744.25</v>
      </c>
      <c r="G26" s="26">
        <v>873.48</v>
      </c>
      <c r="H26" s="176">
        <v>980.02</v>
      </c>
      <c r="I26" s="176">
        <v>1047.24</v>
      </c>
      <c r="J26" s="228" t="s">
        <v>123</v>
      </c>
      <c r="S26" s="374"/>
      <c r="T26" s="374"/>
      <c r="U26" s="374"/>
    </row>
    <row r="27" spans="2:21" ht="12" customHeight="1" x14ac:dyDescent="0.2">
      <c r="B27" s="17" t="s">
        <v>20</v>
      </c>
      <c r="C27" s="26">
        <v>165.45999999999998</v>
      </c>
      <c r="D27" s="26">
        <v>210.86</v>
      </c>
      <c r="E27" s="26">
        <v>241.77</v>
      </c>
      <c r="F27" s="26">
        <v>204.31</v>
      </c>
      <c r="G27" s="26">
        <v>240.91</v>
      </c>
      <c r="H27" s="176">
        <v>263.69</v>
      </c>
      <c r="I27" s="176">
        <v>267.79999999999995</v>
      </c>
      <c r="J27" s="228" t="s">
        <v>123</v>
      </c>
      <c r="S27" s="374"/>
      <c r="T27" s="374"/>
      <c r="U27" s="374"/>
    </row>
    <row r="28" spans="2:21" ht="12" customHeight="1" x14ac:dyDescent="0.2">
      <c r="B28" s="14" t="s">
        <v>260</v>
      </c>
      <c r="C28" s="26">
        <v>164.2</v>
      </c>
      <c r="D28" s="26">
        <v>223.55</v>
      </c>
      <c r="E28" s="26">
        <v>248.83</v>
      </c>
      <c r="F28" s="26">
        <v>225.03</v>
      </c>
      <c r="G28" s="26">
        <v>245.78</v>
      </c>
      <c r="H28" s="176">
        <v>270.39999999999998</v>
      </c>
      <c r="I28" s="176">
        <v>290.45999999999998</v>
      </c>
      <c r="J28" s="228" t="s">
        <v>123</v>
      </c>
      <c r="S28" s="374"/>
      <c r="T28" s="374"/>
      <c r="U28" s="374"/>
    </row>
    <row r="29" spans="2:21" ht="12" customHeight="1" x14ac:dyDescent="0.2">
      <c r="B29" s="59" t="s">
        <v>18</v>
      </c>
      <c r="C29" s="26">
        <v>53.111525</v>
      </c>
      <c r="D29" s="26">
        <v>44.406138766519817</v>
      </c>
      <c r="E29" s="26">
        <v>73.81155261044178</v>
      </c>
      <c r="F29" s="26">
        <v>72.288113773584911</v>
      </c>
      <c r="G29" s="26">
        <v>69.047138095238097</v>
      </c>
      <c r="H29" s="176">
        <v>77.580315789473687</v>
      </c>
      <c r="I29" s="176">
        <v>79.81049999999999</v>
      </c>
      <c r="J29" s="228" t="s">
        <v>123</v>
      </c>
      <c r="S29" s="374"/>
      <c r="T29" s="374"/>
      <c r="U29" s="374"/>
    </row>
    <row r="30" spans="2:21" ht="12" customHeight="1" x14ac:dyDescent="0.2">
      <c r="B30" s="59" t="s">
        <v>19</v>
      </c>
      <c r="C30" s="26">
        <v>111.362875</v>
      </c>
      <c r="D30" s="26">
        <v>179.59816123348017</v>
      </c>
      <c r="E30" s="26">
        <v>174.55434738955825</v>
      </c>
      <c r="F30" s="26">
        <v>152.72298322641507</v>
      </c>
      <c r="G30" s="26">
        <v>176.7138619047619</v>
      </c>
      <c r="H30" s="176">
        <v>192.6577842105263</v>
      </c>
      <c r="I30" s="176">
        <v>210.40949999999998</v>
      </c>
      <c r="J30" s="228" t="s">
        <v>123</v>
      </c>
      <c r="S30" s="374"/>
      <c r="T30" s="374"/>
      <c r="U30" s="374"/>
    </row>
    <row r="31" spans="2:21" ht="12" customHeight="1" x14ac:dyDescent="0.2">
      <c r="B31" s="14" t="s">
        <v>261</v>
      </c>
      <c r="C31" s="26">
        <v>1.26</v>
      </c>
      <c r="D31" s="26">
        <v>-12.69</v>
      </c>
      <c r="E31" s="26">
        <v>-7.06</v>
      </c>
      <c r="F31" s="26">
        <v>-20.72</v>
      </c>
      <c r="G31" s="26">
        <v>-4.87</v>
      </c>
      <c r="H31" s="176">
        <v>-6.71</v>
      </c>
      <c r="I31" s="176">
        <v>-22.66</v>
      </c>
      <c r="J31" s="228" t="s">
        <v>123</v>
      </c>
      <c r="S31" s="374"/>
      <c r="T31" s="374"/>
      <c r="U31" s="374"/>
    </row>
    <row r="32" spans="2:21" ht="12" customHeight="1" x14ac:dyDescent="0.2">
      <c r="B32" s="17" t="s">
        <v>21</v>
      </c>
      <c r="C32" s="26">
        <v>901.94</v>
      </c>
      <c r="D32" s="26">
        <v>1054.17</v>
      </c>
      <c r="E32" s="26">
        <v>1088.43</v>
      </c>
      <c r="F32" s="26">
        <v>1143.4000000000001</v>
      </c>
      <c r="G32" s="26">
        <v>1332.9</v>
      </c>
      <c r="H32" s="176">
        <v>1446.8700000000001</v>
      </c>
      <c r="I32" s="176">
        <v>1532.04</v>
      </c>
      <c r="J32" s="228" t="s">
        <v>123</v>
      </c>
      <c r="S32" s="374"/>
      <c r="T32" s="374"/>
      <c r="U32" s="374"/>
    </row>
    <row r="33" spans="2:21" ht="12" customHeight="1" x14ac:dyDescent="0.2">
      <c r="B33" s="17" t="s">
        <v>22</v>
      </c>
      <c r="C33" s="26">
        <v>211.3</v>
      </c>
      <c r="D33" s="26">
        <v>170.9</v>
      </c>
      <c r="E33" s="26">
        <v>133.83000000000001</v>
      </c>
      <c r="F33" s="26">
        <v>185.69</v>
      </c>
      <c r="G33" s="26">
        <v>174.69</v>
      </c>
      <c r="H33" s="176">
        <v>171</v>
      </c>
      <c r="I33" s="176">
        <v>179.1</v>
      </c>
      <c r="J33" s="228" t="s">
        <v>123</v>
      </c>
      <c r="S33" s="374"/>
      <c r="T33" s="374"/>
      <c r="U33" s="374"/>
    </row>
    <row r="34" spans="2:21" ht="12" customHeight="1" x14ac:dyDescent="0.2">
      <c r="B34" s="17" t="s">
        <v>23</v>
      </c>
      <c r="C34" s="26">
        <v>1113.24</v>
      </c>
      <c r="D34" s="26">
        <v>1225.0700000000002</v>
      </c>
      <c r="E34" s="26">
        <v>1222.26</v>
      </c>
      <c r="F34" s="26">
        <v>1329.0900000000001</v>
      </c>
      <c r="G34" s="26">
        <v>1507.5900000000001</v>
      </c>
      <c r="H34" s="176">
        <v>1617.8700000000001</v>
      </c>
      <c r="I34" s="176">
        <v>1711.1399999999999</v>
      </c>
      <c r="J34" s="228" t="s">
        <v>123</v>
      </c>
      <c r="S34" s="374"/>
      <c r="T34" s="374"/>
      <c r="U34" s="374"/>
    </row>
    <row r="35" spans="2:21" ht="12" customHeight="1" x14ac:dyDescent="0.2">
      <c r="B35" s="17" t="s">
        <v>24</v>
      </c>
      <c r="C35" s="26">
        <v>250</v>
      </c>
      <c r="D35" s="26">
        <v>294.2</v>
      </c>
      <c r="E35" s="26">
        <v>253.19</v>
      </c>
      <c r="F35" s="26">
        <v>287.32</v>
      </c>
      <c r="G35" s="26">
        <v>360.47</v>
      </c>
      <c r="H35" s="176">
        <v>356.99</v>
      </c>
      <c r="I35" s="176">
        <v>373.38</v>
      </c>
      <c r="J35" s="228" t="s">
        <v>123</v>
      </c>
      <c r="S35" s="374"/>
      <c r="T35" s="374"/>
      <c r="U35" s="374"/>
    </row>
    <row r="36" spans="2:21" ht="19.5" customHeight="1" x14ac:dyDescent="0.2">
      <c r="B36" s="13" t="s">
        <v>25</v>
      </c>
      <c r="C36" s="26"/>
      <c r="D36" s="26"/>
      <c r="E36" s="26"/>
      <c r="F36" s="26"/>
      <c r="G36" s="26"/>
      <c r="H36" s="26"/>
      <c r="I36" s="26"/>
      <c r="J36" s="26"/>
    </row>
    <row r="37" spans="2:21" ht="12" customHeight="1" x14ac:dyDescent="0.2">
      <c r="B37" s="17" t="s">
        <v>138</v>
      </c>
      <c r="C37" s="176">
        <v>1553.3561654854147</v>
      </c>
      <c r="D37" s="176">
        <v>1588.6585557534543</v>
      </c>
      <c r="E37" s="176">
        <v>1683.6652605054921</v>
      </c>
      <c r="F37" s="176">
        <v>1878.6517083798965</v>
      </c>
      <c r="G37" s="176">
        <v>1843.143861668209</v>
      </c>
      <c r="H37" s="176">
        <v>2078.7386770525591</v>
      </c>
      <c r="I37" s="176">
        <v>2204.9640443066337</v>
      </c>
      <c r="J37" s="228" t="s">
        <v>123</v>
      </c>
    </row>
    <row r="38" spans="2:21" ht="12" customHeight="1" x14ac:dyDescent="0.2">
      <c r="B38" s="17" t="s">
        <v>139</v>
      </c>
      <c r="C38" s="177">
        <v>-5.2</v>
      </c>
      <c r="D38" s="177">
        <v>-3.5</v>
      </c>
      <c r="E38" s="177">
        <v>-1</v>
      </c>
      <c r="F38" s="177">
        <v>2.7</v>
      </c>
      <c r="G38" s="177">
        <v>7.3</v>
      </c>
      <c r="H38" s="177">
        <v>7.9</v>
      </c>
      <c r="I38" s="177">
        <v>4</v>
      </c>
      <c r="J38" s="228" t="s">
        <v>123</v>
      </c>
    </row>
    <row r="39" spans="2:21" ht="12" customHeight="1" x14ac:dyDescent="0.2">
      <c r="B39" s="17" t="s">
        <v>140</v>
      </c>
      <c r="C39" s="177">
        <v>1.1246485473289622</v>
      </c>
      <c r="D39" s="177">
        <v>7.8429101019462379</v>
      </c>
      <c r="E39" s="177">
        <v>4.1035556987861259</v>
      </c>
      <c r="F39" s="177">
        <v>7.4987101434320458</v>
      </c>
      <c r="G39" s="177">
        <v>10.110677020839526</v>
      </c>
      <c r="H39" s="177">
        <v>9.9206695144277024</v>
      </c>
      <c r="I39" s="177">
        <v>6.0988183043857447</v>
      </c>
      <c r="J39" s="228" t="s">
        <v>123</v>
      </c>
    </row>
    <row r="40" spans="2:21" ht="12" customHeight="1" x14ac:dyDescent="0.2">
      <c r="B40" s="18" t="s">
        <v>141</v>
      </c>
      <c r="C40" s="183">
        <v>3.4</v>
      </c>
      <c r="D40" s="183">
        <v>4.5</v>
      </c>
      <c r="E40" s="183">
        <v>1.5</v>
      </c>
      <c r="F40" s="183">
        <v>6.4</v>
      </c>
      <c r="G40" s="183">
        <v>4.5999999999999996</v>
      </c>
      <c r="H40" s="183">
        <v>5.2</v>
      </c>
      <c r="I40" s="183">
        <v>4.8</v>
      </c>
      <c r="J40" s="183">
        <v>5.0999999999999996</v>
      </c>
    </row>
    <row r="41" spans="2:21" ht="18.75" customHeight="1" x14ac:dyDescent="0.2">
      <c r="B41" s="29" t="s">
        <v>263</v>
      </c>
      <c r="C41" s="29"/>
      <c r="D41" s="29"/>
      <c r="E41" s="29"/>
      <c r="F41" s="29"/>
      <c r="G41" s="29"/>
      <c r="H41" s="29"/>
      <c r="I41" s="29"/>
      <c r="J41" s="29"/>
    </row>
  </sheetData>
  <mergeCells count="4">
    <mergeCell ref="C9:C10"/>
    <mergeCell ref="D9:D10"/>
    <mergeCell ref="E9:E10"/>
    <mergeCell ref="F9:F10"/>
  </mergeCells>
  <conditionalFormatting sqref="C11:G22 H13:I15 J13:J39 H16:H22 I16:I23 C23:H23 C24:I36">
    <cfRule type="cellIs" dxfId="157" priority="11" operator="greaterThan">
      <formula>9999</formula>
    </cfRule>
  </conditionalFormatting>
  <conditionalFormatting sqref="H11:J12">
    <cfRule type="cellIs" dxfId="156" priority="6" operator="greaterThan">
      <formula>9999</formula>
    </cfRule>
  </conditionalFormatting>
  <hyperlinks>
    <hyperlink ref="B5" location="Índice!A36" display="Índice" xr:uid="{00000000-0004-0000-1D00-000000000000}"/>
  </hyperlinks>
  <pageMargins left="0.70866141732283472" right="0.70866141732283472" top="0.74803149606299213" bottom="0.74803149606299213" header="0.31496062992125984" footer="0.31496062992125984"/>
  <pageSetup paperSize="9" scale="99" orientation="portrait" r:id="rId1"/>
  <headerFooter scaleWithDoc="0"/>
  <drawing r:id="rId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fitToPage="1"/>
  </sheetPr>
  <dimension ref="A1:K48"/>
  <sheetViews>
    <sheetView showGridLines="0" zoomScale="110" zoomScaleNormal="110" zoomScalePageLayoutView="120" workbookViewId="0">
      <selection activeCell="C5" sqref="C5"/>
    </sheetView>
  </sheetViews>
  <sheetFormatPr defaultColWidth="8.85546875" defaultRowHeight="12.75" x14ac:dyDescent="0.2"/>
  <cols>
    <col min="1" max="1" width="1.42578125" style="1" bestFit="1" customWidth="1"/>
    <col min="2" max="2" width="6.140625" style="2" customWidth="1"/>
    <col min="3" max="3" width="12.85546875" style="2" customWidth="1"/>
    <col min="4" max="7" width="14.85546875" style="2" customWidth="1"/>
    <col min="8" max="16384" width="8.85546875" style="1"/>
  </cols>
  <sheetData>
    <row r="1" spans="1:11" s="11" customFormat="1" x14ac:dyDescent="0.2"/>
    <row r="2" spans="1:11" s="11" customFormat="1" x14ac:dyDescent="0.2"/>
    <row r="3" spans="1:11" s="11" customFormat="1" x14ac:dyDescent="0.2"/>
    <row r="4" spans="1:11" s="11" customFormat="1" x14ac:dyDescent="0.2"/>
    <row r="5" spans="1:11" s="11" customFormat="1" x14ac:dyDescent="0.2">
      <c r="B5" s="94" t="s">
        <v>134</v>
      </c>
      <c r="C5" s="94"/>
    </row>
    <row r="6" spans="1:11" s="11" customFormat="1" ht="18.75" x14ac:dyDescent="0.3">
      <c r="B6" s="19" t="s">
        <v>1201</v>
      </c>
      <c r="C6" s="19"/>
    </row>
    <row r="7" spans="1:11" s="11" customFormat="1" x14ac:dyDescent="0.2"/>
    <row r="8" spans="1:11" s="11" customFormat="1" ht="18" customHeight="1" x14ac:dyDescent="0.2">
      <c r="B8" s="204" t="s">
        <v>771</v>
      </c>
      <c r="C8" s="12"/>
      <c r="D8" s="12"/>
      <c r="E8" s="12"/>
      <c r="F8" s="12"/>
      <c r="G8" s="12"/>
      <c r="H8" s="12"/>
      <c r="I8" s="12"/>
      <c r="J8" s="12"/>
      <c r="K8" s="12"/>
    </row>
    <row r="9" spans="1:11" s="11" customFormat="1" ht="13.5" customHeight="1" x14ac:dyDescent="0.2">
      <c r="B9" s="17"/>
      <c r="C9" s="17"/>
      <c r="D9" s="22" t="s">
        <v>264</v>
      </c>
      <c r="E9" s="175" t="s">
        <v>265</v>
      </c>
      <c r="F9" s="175" t="s">
        <v>266</v>
      </c>
      <c r="G9" s="22" t="s">
        <v>267</v>
      </c>
    </row>
    <row r="10" spans="1:11" s="11" customFormat="1" ht="13.5" customHeight="1" x14ac:dyDescent="0.2">
      <c r="A10" s="1"/>
      <c r="B10" s="18"/>
      <c r="C10" s="18"/>
      <c r="D10" s="170" t="s">
        <v>27</v>
      </c>
      <c r="E10" s="170" t="s">
        <v>28</v>
      </c>
      <c r="F10" s="170" t="s">
        <v>28</v>
      </c>
      <c r="G10" s="170" t="s">
        <v>29</v>
      </c>
    </row>
    <row r="11" spans="1:11" s="11" customFormat="1" ht="12" customHeight="1" x14ac:dyDescent="0.2">
      <c r="A11" s="1"/>
      <c r="B11" s="23">
        <v>2018</v>
      </c>
      <c r="C11" s="13" t="s">
        <v>30</v>
      </c>
      <c r="D11" s="229" t="s">
        <v>887</v>
      </c>
      <c r="E11" s="31">
        <v>2.3980582524271821</v>
      </c>
      <c r="F11" s="31">
        <v>2.3980582524271821</v>
      </c>
      <c r="G11" s="31">
        <v>0.38132470279106379</v>
      </c>
    </row>
    <row r="12" spans="1:11" s="11" customFormat="1" ht="12" customHeight="1" x14ac:dyDescent="0.2">
      <c r="A12" s="1"/>
      <c r="B12" s="23">
        <v>2019</v>
      </c>
      <c r="C12" s="13" t="s">
        <v>30</v>
      </c>
      <c r="D12" s="229" t="s">
        <v>887</v>
      </c>
      <c r="E12" s="31">
        <v>-9.4813691096984343E-2</v>
      </c>
      <c r="F12" s="31">
        <v>-9.4813691096984343E-2</v>
      </c>
      <c r="G12" s="31">
        <v>0.2466002681478674</v>
      </c>
    </row>
    <row r="13" spans="1:11" s="11" customFormat="1" ht="12" customHeight="1" x14ac:dyDescent="0.2">
      <c r="A13" s="1"/>
      <c r="B13" s="23">
        <v>2020</v>
      </c>
      <c r="C13" s="13" t="s">
        <v>30</v>
      </c>
      <c r="D13" s="229" t="s">
        <v>887</v>
      </c>
      <c r="E13" s="31">
        <v>1.4994780297997501</v>
      </c>
      <c r="F13" s="31">
        <v>1.4994780297997501</v>
      </c>
      <c r="G13" s="31">
        <v>1.5030291450725652</v>
      </c>
    </row>
    <row r="14" spans="1:11" s="11" customFormat="1" ht="12" customHeight="1" x14ac:dyDescent="0.2">
      <c r="A14" s="1"/>
      <c r="B14" s="23">
        <v>2021</v>
      </c>
      <c r="C14" s="13" t="s">
        <v>30</v>
      </c>
      <c r="D14" s="229" t="s">
        <v>887</v>
      </c>
      <c r="E14" s="31">
        <v>5.8438522674146842</v>
      </c>
      <c r="F14" s="31">
        <v>5.8438522674146842</v>
      </c>
      <c r="G14" s="31">
        <v>3.268209661100685</v>
      </c>
    </row>
    <row r="15" spans="1:11" s="11" customFormat="1" ht="12" customHeight="1" x14ac:dyDescent="0.2">
      <c r="A15" s="1"/>
      <c r="B15" s="23">
        <v>2022</v>
      </c>
      <c r="C15" s="13" t="s">
        <v>30</v>
      </c>
      <c r="D15" s="229" t="s">
        <v>887</v>
      </c>
      <c r="E15" s="31">
        <v>9.4522968197879855</v>
      </c>
      <c r="F15" s="31">
        <v>9.4522968197879855</v>
      </c>
      <c r="G15" s="31">
        <v>7.9229577422001096</v>
      </c>
    </row>
    <row r="16" spans="1:11" s="11" customFormat="1" ht="12" customHeight="1" x14ac:dyDescent="0.2">
      <c r="A16" s="1"/>
      <c r="B16" s="23">
        <v>2023</v>
      </c>
      <c r="C16" s="13" t="s">
        <v>30</v>
      </c>
      <c r="D16" s="229" t="s">
        <v>887</v>
      </c>
      <c r="E16" s="31">
        <v>3.0347054075867463</v>
      </c>
      <c r="F16" s="31">
        <v>3.0347054075867463</v>
      </c>
      <c r="G16" s="31">
        <v>7.1597466572836055</v>
      </c>
    </row>
    <row r="17" spans="1:7" s="11" customFormat="1" ht="12" customHeight="1" x14ac:dyDescent="0.2">
      <c r="A17" s="1"/>
      <c r="B17" s="24">
        <v>2024</v>
      </c>
      <c r="C17" s="25" t="s">
        <v>30</v>
      </c>
      <c r="D17" s="230" t="s">
        <v>887</v>
      </c>
      <c r="E17" s="32">
        <v>5.7339808867303832</v>
      </c>
      <c r="F17" s="32">
        <v>5.7339808867303832</v>
      </c>
      <c r="G17" s="32">
        <v>3.6999093738917743</v>
      </c>
    </row>
    <row r="18" spans="1:7" s="11" customFormat="1" ht="19.5" customHeight="1" x14ac:dyDescent="0.2">
      <c r="A18" s="1"/>
      <c r="B18" s="23">
        <v>2023</v>
      </c>
      <c r="C18" s="13" t="s">
        <v>31</v>
      </c>
      <c r="D18" s="31">
        <v>0.48426150121065881</v>
      </c>
      <c r="E18" s="31">
        <v>0.48426150121065881</v>
      </c>
      <c r="F18" s="31">
        <v>9.6916299559471462</v>
      </c>
      <c r="G18" s="31">
        <v>8.1914202390486643</v>
      </c>
    </row>
    <row r="19" spans="1:7" s="11" customFormat="1" ht="12" customHeight="1" x14ac:dyDescent="0.2">
      <c r="A19" s="1"/>
      <c r="B19" s="23"/>
      <c r="C19" s="13" t="s">
        <v>32</v>
      </c>
      <c r="D19" s="31">
        <v>0.72289156626506035</v>
      </c>
      <c r="E19" s="31">
        <v>1.2106537530266248</v>
      </c>
      <c r="F19" s="31">
        <v>10.290237467018471</v>
      </c>
      <c r="G19" s="31">
        <v>8.4893254078588711</v>
      </c>
    </row>
    <row r="20" spans="1:7" s="11" customFormat="1" ht="12" customHeight="1" x14ac:dyDescent="0.2">
      <c r="A20" s="1"/>
      <c r="B20" s="23"/>
      <c r="C20" s="13" t="s">
        <v>33</v>
      </c>
      <c r="D20" s="31">
        <v>7.9744816586924117E-2</v>
      </c>
      <c r="E20" s="31">
        <v>1.2913640032284013</v>
      </c>
      <c r="F20" s="31">
        <v>10.184372256365236</v>
      </c>
      <c r="G20" s="31">
        <v>8.773319779956946</v>
      </c>
    </row>
    <row r="21" spans="1:7" s="11" customFormat="1" ht="12" customHeight="1" x14ac:dyDescent="0.2">
      <c r="A21" s="1"/>
      <c r="B21" s="23"/>
      <c r="C21" s="13" t="s">
        <v>34</v>
      </c>
      <c r="D21" s="31">
        <v>0.7171314741035939</v>
      </c>
      <c r="E21" s="31">
        <v>2.0177562550443895</v>
      </c>
      <c r="F21" s="31">
        <v>10.104529616724744</v>
      </c>
      <c r="G21" s="31">
        <v>9.0567103815386361</v>
      </c>
    </row>
    <row r="22" spans="1:7" s="11" customFormat="1" ht="12" customHeight="1" x14ac:dyDescent="0.2">
      <c r="A22" s="1"/>
      <c r="B22" s="23"/>
      <c r="C22" s="13" t="s">
        <v>35</v>
      </c>
      <c r="D22" s="31">
        <v>0.71202531645568889</v>
      </c>
      <c r="E22" s="31">
        <v>2.7441485068603555</v>
      </c>
      <c r="F22" s="31">
        <v>10.025929127052713</v>
      </c>
      <c r="G22" s="31">
        <v>9.2918391484328566</v>
      </c>
    </row>
    <row r="23" spans="1:7" s="11" customFormat="1" ht="12" customHeight="1" x14ac:dyDescent="0.2">
      <c r="A23" s="1"/>
      <c r="B23" s="23"/>
      <c r="C23" s="13" t="s">
        <v>36</v>
      </c>
      <c r="D23" s="31">
        <v>1.09976433621366</v>
      </c>
      <c r="E23" s="31">
        <v>3.874092009685226</v>
      </c>
      <c r="F23" s="31">
        <v>8.975444538526677</v>
      </c>
      <c r="G23" s="31">
        <v>9.3431042838470812</v>
      </c>
    </row>
    <row r="24" spans="1:7" s="11" customFormat="1" ht="12" customHeight="1" x14ac:dyDescent="0.2">
      <c r="A24" s="1"/>
      <c r="B24" s="23"/>
      <c r="C24" s="13" t="s">
        <v>37</v>
      </c>
      <c r="D24" s="31">
        <v>0.23310023310023631</v>
      </c>
      <c r="E24" s="31">
        <v>4.1162227602905554</v>
      </c>
      <c r="F24" s="31">
        <v>7.7694235588972482</v>
      </c>
      <c r="G24" s="31">
        <v>9.3467219335629856</v>
      </c>
    </row>
    <row r="25" spans="1:7" s="11" customFormat="1" ht="12" customHeight="1" x14ac:dyDescent="0.2">
      <c r="A25" s="1"/>
      <c r="B25" s="23"/>
      <c r="C25" s="13" t="s">
        <v>38</v>
      </c>
      <c r="D25" s="31">
        <v>-0.57364341085271997</v>
      </c>
      <c r="E25" s="31">
        <v>3.5189669087974051</v>
      </c>
      <c r="F25" s="31">
        <v>5.390304026294146</v>
      </c>
      <c r="G25" s="31">
        <v>9.0163637548986273</v>
      </c>
    </row>
    <row r="26" spans="1:7" s="11" customFormat="1" ht="12.75" customHeight="1" x14ac:dyDescent="0.2">
      <c r="A26" s="1"/>
      <c r="B26" s="23"/>
      <c r="C26" s="13" t="s">
        <v>39</v>
      </c>
      <c r="D26" s="31">
        <v>-1.0603461718384444</v>
      </c>
      <c r="E26" s="31">
        <v>2.4213075060532718</v>
      </c>
      <c r="F26" s="31">
        <v>4.7029702970297071</v>
      </c>
      <c r="G26" s="31">
        <v>8.6860489377162953</v>
      </c>
    </row>
    <row r="27" spans="1:7" s="11" customFormat="1" ht="12.75" customHeight="1" x14ac:dyDescent="0.2">
      <c r="A27" s="1"/>
      <c r="B27" s="23"/>
      <c r="C27" s="13" t="s">
        <v>40</v>
      </c>
      <c r="D27" s="31">
        <v>-0.20488573680063071</v>
      </c>
      <c r="E27" s="31">
        <v>2.2114608555286575</v>
      </c>
      <c r="F27" s="31">
        <v>3.8032786885245917</v>
      </c>
      <c r="G27" s="31">
        <v>8.2743837084673366</v>
      </c>
    </row>
    <row r="28" spans="1:7" s="11" customFormat="1" ht="12.75" customHeight="1" x14ac:dyDescent="0.2">
      <c r="A28" s="1"/>
      <c r="B28" s="23"/>
      <c r="C28" s="13" t="s">
        <v>41</v>
      </c>
      <c r="D28" s="31">
        <v>-0.12634238787112562</v>
      </c>
      <c r="E28" s="31">
        <v>2.0823244552058195</v>
      </c>
      <c r="F28" s="31">
        <v>2.9967426710097778</v>
      </c>
      <c r="G28" s="31">
        <v>7.7061618095440876</v>
      </c>
    </row>
    <row r="29" spans="1:7" s="11" customFormat="1" ht="12.75" customHeight="1" x14ac:dyDescent="0.2">
      <c r="A29" s="1"/>
      <c r="B29" s="23"/>
      <c r="C29" s="13" t="s">
        <v>30</v>
      </c>
      <c r="D29" s="31">
        <v>0.93295382669196236</v>
      </c>
      <c r="E29" s="31">
        <v>3.0347054075867463</v>
      </c>
      <c r="F29" s="31">
        <v>3.0347054075867463</v>
      </c>
      <c r="G29" s="31">
        <v>7.1597466572836055</v>
      </c>
    </row>
    <row r="30" spans="1:7" s="11" customFormat="1" ht="17.25" customHeight="1" x14ac:dyDescent="0.2">
      <c r="A30" s="1"/>
      <c r="B30" s="23">
        <v>2024</v>
      </c>
      <c r="C30" s="13" t="s">
        <v>31</v>
      </c>
      <c r="D30" s="31">
        <v>0.58749804167319564</v>
      </c>
      <c r="E30" s="31">
        <v>0.58749804167319564</v>
      </c>
      <c r="F30" s="31">
        <v>3.1405622489959706</v>
      </c>
      <c r="G30" s="31">
        <v>6.6096368715083731</v>
      </c>
    </row>
    <row r="31" spans="1:7" s="11" customFormat="1" ht="12" customHeight="1" x14ac:dyDescent="0.2">
      <c r="A31" s="1"/>
      <c r="B31" s="23"/>
      <c r="C31" s="13" t="s">
        <v>32</v>
      </c>
      <c r="D31" s="31">
        <v>0.12460088778132317</v>
      </c>
      <c r="E31" s="31">
        <v>0.71283095723013723</v>
      </c>
      <c r="F31" s="31">
        <v>2.5279106858054234</v>
      </c>
      <c r="G31" s="31">
        <v>5.9652282330123763</v>
      </c>
    </row>
    <row r="32" spans="1:7" s="11" customFormat="1" ht="12" customHeight="1" x14ac:dyDescent="0.2">
      <c r="A32" s="1"/>
      <c r="B32" s="23"/>
      <c r="C32" s="13" t="s">
        <v>33</v>
      </c>
      <c r="D32" s="31">
        <v>-0.13222369137433354</v>
      </c>
      <c r="E32" s="31">
        <v>0.57966473445090205</v>
      </c>
      <c r="F32" s="31">
        <v>2.3107569721115606</v>
      </c>
      <c r="G32" s="31">
        <v>5.3198653198653023</v>
      </c>
    </row>
    <row r="33" spans="1:7" s="11" customFormat="1" ht="12" customHeight="1" x14ac:dyDescent="0.2">
      <c r="A33" s="1"/>
      <c r="B33" s="23"/>
      <c r="C33" s="13" t="s">
        <v>34</v>
      </c>
      <c r="D33" s="31">
        <v>1.2461059190031154</v>
      </c>
      <c r="E33" s="31">
        <v>1.8329938900203624</v>
      </c>
      <c r="F33" s="31">
        <v>2.8481012658227778</v>
      </c>
      <c r="G33" s="31">
        <v>4.7324289317608459</v>
      </c>
    </row>
    <row r="34" spans="1:7" s="11" customFormat="1" ht="12" customHeight="1" x14ac:dyDescent="0.2">
      <c r="A34" s="1"/>
      <c r="B34" s="23"/>
      <c r="C34" s="13" t="s">
        <v>35</v>
      </c>
      <c r="D34" s="31">
        <v>1.0769230769230864</v>
      </c>
      <c r="E34" s="31">
        <v>2.9296569011436624</v>
      </c>
      <c r="F34" s="31">
        <v>3.2207384131971883</v>
      </c>
      <c r="G34" s="31">
        <v>4.1880284071694307</v>
      </c>
    </row>
    <row r="35" spans="1:7" s="11" customFormat="1" ht="12" customHeight="1" x14ac:dyDescent="0.2">
      <c r="A35" s="1"/>
      <c r="B35" s="23"/>
      <c r="C35" s="13" t="s">
        <v>36</v>
      </c>
      <c r="D35" s="31">
        <v>0.53272450532724225</v>
      </c>
      <c r="E35" s="31">
        <v>3.4779884067053013</v>
      </c>
      <c r="F35" s="31">
        <v>2.6418026418026486</v>
      </c>
      <c r="G35" s="31">
        <v>3.674702840642019</v>
      </c>
    </row>
    <row r="36" spans="1:7" s="11" customFormat="1" ht="12" customHeight="1" x14ac:dyDescent="0.2">
      <c r="A36" s="1"/>
      <c r="B36" s="23"/>
      <c r="C36" s="13" t="s">
        <v>37</v>
      </c>
      <c r="D36" s="31">
        <v>0.65102195306587785</v>
      </c>
      <c r="E36" s="31">
        <v>4.1516528278239262</v>
      </c>
      <c r="F36" s="31">
        <v>3.0697674418604715</v>
      </c>
      <c r="G36" s="31">
        <v>3.29551521623066</v>
      </c>
    </row>
    <row r="37" spans="1:7" s="11" customFormat="1" ht="12" customHeight="1" x14ac:dyDescent="0.2">
      <c r="A37" s="1"/>
      <c r="B37" s="23"/>
      <c r="C37" s="13" t="s">
        <v>38</v>
      </c>
      <c r="D37" s="31">
        <v>0.1052948255114261</v>
      </c>
      <c r="E37" s="31">
        <v>4.2613191289362362</v>
      </c>
      <c r="F37" s="31">
        <v>3.7735849056603765</v>
      </c>
      <c r="G37" s="31">
        <v>3.1668615777163289</v>
      </c>
    </row>
    <row r="38" spans="1:7" s="11" customFormat="1" ht="12.75" customHeight="1" x14ac:dyDescent="0.2">
      <c r="A38" s="1"/>
      <c r="B38" s="23"/>
      <c r="C38" s="13" t="s">
        <v>39</v>
      </c>
      <c r="D38" s="31">
        <v>7.513148009015147E-2</v>
      </c>
      <c r="E38" s="31">
        <v>4.3396522011593275</v>
      </c>
      <c r="F38" s="31">
        <v>4.9645390070921946</v>
      </c>
      <c r="G38" s="31">
        <v>3.1946301616512018</v>
      </c>
    </row>
    <row r="39" spans="1:7" s="11" customFormat="1" ht="12.75" customHeight="1" x14ac:dyDescent="0.2">
      <c r="A39" s="1"/>
      <c r="B39" s="23"/>
      <c r="C39" s="13" t="s">
        <v>40</v>
      </c>
      <c r="D39" s="31">
        <v>-0.30030030030028243</v>
      </c>
      <c r="E39" s="31">
        <v>4.0263199122669624</v>
      </c>
      <c r="F39" s="31">
        <v>4.8641819330385472</v>
      </c>
      <c r="G39" s="31">
        <v>3.2851580545106396</v>
      </c>
    </row>
    <row r="40" spans="1:7" s="11" customFormat="1" ht="12.75" customHeight="1" x14ac:dyDescent="0.2">
      <c r="A40" s="1"/>
      <c r="B40" s="23"/>
      <c r="C40" s="13" t="s">
        <v>41</v>
      </c>
      <c r="D40" s="31">
        <v>0.27108433734939208</v>
      </c>
      <c r="E40" s="31">
        <v>4.3083189722700865</v>
      </c>
      <c r="F40" s="31">
        <v>5.2814674256799421</v>
      </c>
      <c r="G40" s="31">
        <v>3.4747001277172451</v>
      </c>
    </row>
    <row r="41" spans="1:7" s="11" customFormat="1" ht="12.75" customHeight="1" x14ac:dyDescent="0.2">
      <c r="A41" s="1"/>
      <c r="B41" s="23"/>
      <c r="C41" s="13" t="s">
        <v>30</v>
      </c>
      <c r="D41" s="31">
        <v>1.3667768098527988</v>
      </c>
      <c r="E41" s="31">
        <v>5.7339808867303832</v>
      </c>
      <c r="F41" s="31">
        <v>5.7339808867303832</v>
      </c>
      <c r="G41" s="31">
        <v>3.6999093738917743</v>
      </c>
    </row>
    <row r="42" spans="1:7" s="11" customFormat="1" ht="17.25" customHeight="1" x14ac:dyDescent="0.2">
      <c r="A42" s="1"/>
      <c r="B42" s="23">
        <v>2025</v>
      </c>
      <c r="C42" s="13" t="s">
        <v>31</v>
      </c>
      <c r="D42" s="49">
        <v>0.2697732997481328</v>
      </c>
      <c r="E42" s="31">
        <v>0.2697732997481328</v>
      </c>
      <c r="F42" s="31">
        <v>5.4000000000000048</v>
      </c>
      <c r="G42" s="31">
        <v>3.8885232371532297</v>
      </c>
    </row>
    <row r="43" spans="1:7" s="11" customFormat="1" ht="12" customHeight="1" x14ac:dyDescent="0.2">
      <c r="A43" s="1"/>
      <c r="B43" s="23"/>
      <c r="C43" s="13" t="s">
        <v>32</v>
      </c>
      <c r="D43" s="31">
        <v>0.50458039779188724</v>
      </c>
      <c r="E43" s="31">
        <v>0.77571492072900927</v>
      </c>
      <c r="F43" s="31">
        <v>5.8000000000000052</v>
      </c>
      <c r="G43" s="31">
        <v>4.1606986442849436</v>
      </c>
    </row>
    <row r="44" spans="1:7" s="11" customFormat="1" ht="12" customHeight="1" x14ac:dyDescent="0.2">
      <c r="A44" s="1"/>
      <c r="B44" s="23"/>
      <c r="C44" s="13" t="s">
        <v>33</v>
      </c>
      <c r="D44" s="31">
        <v>1.094885091245823</v>
      </c>
      <c r="E44" s="31">
        <v>1.8790931989924653</v>
      </c>
      <c r="F44" s="31">
        <v>7.0999999999999952</v>
      </c>
      <c r="G44" s="31">
        <v>4.5584059710840563</v>
      </c>
    </row>
    <row r="45" spans="1:7" s="11" customFormat="1" ht="12" customHeight="1" x14ac:dyDescent="0.2">
      <c r="A45" s="1"/>
      <c r="B45" s="23"/>
      <c r="C45" s="13" t="s">
        <v>34</v>
      </c>
      <c r="D45" s="31">
        <v>-1.8735219944675752</v>
      </c>
      <c r="E45" s="31">
        <v>-2.9634019854785087E-2</v>
      </c>
      <c r="F45" s="31">
        <v>3.8000000000000034</v>
      </c>
      <c r="G45" s="31">
        <v>4.634945844615701</v>
      </c>
    </row>
    <row r="46" spans="1:7" s="11" customFormat="1" ht="12" customHeight="1" x14ac:dyDescent="0.2">
      <c r="A46" s="1"/>
      <c r="B46" s="24"/>
      <c r="C46" s="25" t="s">
        <v>35</v>
      </c>
      <c r="D46" s="32">
        <v>-1.9417518897287822</v>
      </c>
      <c r="E46" s="32">
        <v>-1.9708104904430312</v>
      </c>
      <c r="F46" s="32">
        <v>0.69999999999998952</v>
      </c>
      <c r="G46" s="32">
        <v>4.4161592293010754</v>
      </c>
    </row>
    <row r="47" spans="1:7" s="11" customFormat="1" ht="18.75" customHeight="1" x14ac:dyDescent="0.2">
      <c r="A47" s="1"/>
      <c r="B47" s="29" t="s">
        <v>11</v>
      </c>
      <c r="C47" s="17" t="s">
        <v>268</v>
      </c>
      <c r="D47" s="33"/>
      <c r="E47" s="34"/>
      <c r="F47" s="34"/>
      <c r="G47" s="34"/>
    </row>
    <row r="48" spans="1:7" s="11" customFormat="1" ht="15" customHeight="1" x14ac:dyDescent="0.2">
      <c r="A48" s="1"/>
      <c r="B48" s="35" t="s">
        <v>135</v>
      </c>
      <c r="C48" s="136" t="s">
        <v>564</v>
      </c>
      <c r="D48" s="17"/>
      <c r="E48" s="17"/>
      <c r="F48" s="17"/>
      <c r="G48" s="17"/>
    </row>
  </sheetData>
  <conditionalFormatting sqref="D11:D17">
    <cfRule type="cellIs" dxfId="155" priority="4" operator="between">
      <formula>9999</formula>
      <formula>-9999</formula>
    </cfRule>
  </conditionalFormatting>
  <hyperlinks>
    <hyperlink ref="B5" location="Índice!A36" display="Índice" xr:uid="{00000000-0004-0000-1E00-000000000000}"/>
  </hyperlinks>
  <printOptions horizontalCentered="1"/>
  <pageMargins left="0.59055118110236227" right="0.43307086614173229" top="0.51181102362204722" bottom="0.51181102362204722" header="0" footer="0.23622047244094491"/>
  <pageSetup paperSize="9" scale="96" orientation="portrait" r:id="rId1"/>
  <headerFooter scaleWithDoc="0" alignWithMargins="0"/>
  <drawing r:id="rId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A1:EC170"/>
  <sheetViews>
    <sheetView showGridLines="0" zoomScale="110" zoomScaleNormal="110" zoomScalePageLayoutView="120" workbookViewId="0">
      <selection activeCell="B5" sqref="B5"/>
    </sheetView>
  </sheetViews>
  <sheetFormatPr defaultColWidth="7.85546875" defaultRowHeight="12.75" x14ac:dyDescent="0.2"/>
  <cols>
    <col min="1" max="1" width="1.42578125" style="1" bestFit="1" customWidth="1"/>
    <col min="2" max="2" width="41.7109375" style="2" customWidth="1"/>
    <col min="3" max="9" width="6.85546875" style="2" customWidth="1"/>
    <col min="10" max="16384" width="7.85546875" style="1"/>
  </cols>
  <sheetData>
    <row r="1" spans="1:133" s="11" customFormat="1" x14ac:dyDescent="0.2"/>
    <row r="2" spans="1:133" s="11" customFormat="1" x14ac:dyDescent="0.2"/>
    <row r="3" spans="1:133" s="11" customFormat="1" x14ac:dyDescent="0.2"/>
    <row r="4" spans="1:133" s="11" customFormat="1" x14ac:dyDescent="0.2"/>
    <row r="5" spans="1:133" s="11" customFormat="1" x14ac:dyDescent="0.2">
      <c r="B5" s="94" t="s">
        <v>134</v>
      </c>
    </row>
    <row r="6" spans="1:133" s="11" customFormat="1" ht="18.75" x14ac:dyDescent="0.3">
      <c r="B6" s="19" t="s">
        <v>1201</v>
      </c>
    </row>
    <row r="7" spans="1:133" s="11" customFormat="1" x14ac:dyDescent="0.2"/>
    <row r="8" spans="1:133" s="11" customFormat="1" ht="18" customHeight="1" x14ac:dyDescent="0.2">
      <c r="B8" s="110" t="s">
        <v>269</v>
      </c>
      <c r="C8" s="12"/>
      <c r="D8" s="12"/>
      <c r="E8" s="12"/>
    </row>
    <row r="9" spans="1:133" s="5" customFormat="1" ht="13.5" customHeight="1" x14ac:dyDescent="0.25">
      <c r="A9" s="11"/>
      <c r="B9" s="17"/>
      <c r="C9" s="474">
        <v>2019</v>
      </c>
      <c r="D9" s="474">
        <v>2020</v>
      </c>
      <c r="E9" s="474">
        <v>2021</v>
      </c>
      <c r="F9" s="474">
        <v>2022</v>
      </c>
      <c r="G9" s="474">
        <v>2023</v>
      </c>
      <c r="H9" s="119">
        <v>2024</v>
      </c>
      <c r="I9" s="210">
        <v>2025</v>
      </c>
      <c r="J9" s="1"/>
      <c r="K9" s="1"/>
      <c r="L9" s="1"/>
      <c r="M9" s="1"/>
      <c r="N9" s="1"/>
      <c r="O9" s="1"/>
      <c r="P9" s="1"/>
      <c r="Q9" s="1"/>
      <c r="R9" s="1"/>
      <c r="S9" s="1"/>
      <c r="T9" s="1"/>
      <c r="U9" s="1"/>
      <c r="V9" s="1"/>
      <c r="W9" s="1"/>
      <c r="X9" s="1"/>
      <c r="Y9" s="1"/>
      <c r="Z9" s="1"/>
      <c r="AA9" s="1"/>
      <c r="AB9" s="1"/>
      <c r="AC9" s="1"/>
      <c r="AD9" s="1"/>
      <c r="AE9" s="1"/>
      <c r="AF9" s="1"/>
      <c r="AG9" s="1"/>
      <c r="AH9" s="1"/>
      <c r="AI9" s="1"/>
      <c r="AJ9" s="1"/>
      <c r="AK9" s="1"/>
      <c r="AL9" s="1"/>
      <c r="AM9" s="1"/>
      <c r="AN9" s="1"/>
      <c r="AO9" s="1"/>
      <c r="AP9" s="1"/>
      <c r="AQ9" s="1"/>
      <c r="AR9" s="1"/>
      <c r="AS9" s="1"/>
      <c r="AT9" s="1"/>
      <c r="AU9" s="1"/>
      <c r="AV9" s="1"/>
      <c r="AW9" s="1"/>
      <c r="AX9" s="1"/>
      <c r="AY9" s="1"/>
      <c r="AZ9" s="1"/>
      <c r="BA9" s="1"/>
      <c r="BB9" s="1"/>
      <c r="BC9" s="1"/>
      <c r="BD9" s="1"/>
      <c r="BE9" s="1"/>
      <c r="BF9" s="1"/>
      <c r="BG9" s="1"/>
      <c r="BH9" s="1"/>
      <c r="BI9" s="1"/>
      <c r="BJ9" s="1"/>
      <c r="BK9" s="1"/>
      <c r="BL9" s="1"/>
      <c r="BM9" s="1"/>
      <c r="BN9" s="1"/>
      <c r="BO9" s="1"/>
      <c r="BP9" s="1"/>
      <c r="BQ9" s="1"/>
      <c r="BR9" s="1"/>
      <c r="BS9" s="1"/>
      <c r="BT9" s="1"/>
      <c r="BU9" s="1"/>
      <c r="BV9" s="1"/>
      <c r="BW9" s="1"/>
      <c r="BX9" s="1"/>
      <c r="BY9" s="1"/>
      <c r="BZ9" s="1"/>
      <c r="CA9" s="1"/>
      <c r="CB9" s="1"/>
      <c r="CC9" s="1"/>
      <c r="CD9" s="1"/>
      <c r="CE9" s="1"/>
      <c r="CF9" s="1"/>
      <c r="CG9" s="1"/>
      <c r="CH9" s="1"/>
      <c r="CI9" s="1"/>
      <c r="CJ9" s="1"/>
      <c r="CK9" s="1"/>
      <c r="CL9" s="1"/>
      <c r="CM9" s="1"/>
      <c r="CN9" s="1"/>
      <c r="CO9" s="1"/>
      <c r="CP9" s="1"/>
      <c r="CQ9" s="1"/>
      <c r="CR9" s="1"/>
      <c r="CS9" s="1"/>
      <c r="CT9" s="1"/>
      <c r="CU9" s="1"/>
      <c r="CV9" s="1"/>
      <c r="CW9" s="1"/>
      <c r="CX9" s="1"/>
      <c r="CY9" s="1"/>
      <c r="CZ9" s="1"/>
      <c r="DA9" s="1"/>
      <c r="DB9" s="1"/>
      <c r="DC9" s="1"/>
      <c r="DD9" s="1"/>
      <c r="DE9" s="1"/>
      <c r="DF9" s="1"/>
      <c r="DG9" s="1"/>
      <c r="DH9" s="1"/>
      <c r="DI9" s="1"/>
      <c r="DJ9" s="1"/>
      <c r="DK9" s="1"/>
      <c r="DL9" s="1"/>
      <c r="DM9" s="1"/>
      <c r="DN9" s="1"/>
      <c r="DO9" s="1"/>
      <c r="DP9" s="1"/>
      <c r="DQ9" s="1"/>
      <c r="DR9" s="1"/>
      <c r="DS9" s="1"/>
      <c r="DT9" s="1"/>
      <c r="DU9" s="1"/>
      <c r="DV9" s="1"/>
      <c r="DW9" s="1"/>
      <c r="DX9" s="1"/>
      <c r="DY9" s="1"/>
      <c r="DZ9" s="1"/>
      <c r="EA9" s="1"/>
      <c r="EB9" s="1"/>
      <c r="EC9" s="1"/>
    </row>
    <row r="10" spans="1:133" s="5" customFormat="1" ht="13.5" customHeight="1" x14ac:dyDescent="0.25">
      <c r="A10" s="1"/>
      <c r="B10" s="18"/>
      <c r="C10" s="475"/>
      <c r="D10" s="475"/>
      <c r="E10" s="475"/>
      <c r="F10" s="475"/>
      <c r="G10" s="475"/>
      <c r="H10" s="139" t="s">
        <v>3</v>
      </c>
      <c r="I10" s="139" t="s">
        <v>12</v>
      </c>
      <c r="J10" s="1"/>
      <c r="K10" s="1"/>
      <c r="L10" s="1"/>
      <c r="M10" s="1"/>
      <c r="N10" s="1"/>
      <c r="O10" s="1"/>
      <c r="P10" s="1"/>
      <c r="Q10" s="1"/>
      <c r="R10" s="1"/>
      <c r="S10" s="1"/>
      <c r="T10" s="1"/>
      <c r="U10" s="1"/>
      <c r="V10" s="1"/>
      <c r="W10" s="1"/>
      <c r="X10" s="1"/>
      <c r="Y10" s="1"/>
      <c r="Z10" s="1"/>
      <c r="AA10" s="1"/>
      <c r="AB10" s="1"/>
      <c r="AC10" s="1"/>
      <c r="AD10" s="1"/>
      <c r="AE10" s="1"/>
      <c r="AF10" s="1"/>
      <c r="AG10" s="1"/>
      <c r="AH10" s="1"/>
      <c r="AI10" s="1"/>
      <c r="AJ10" s="1"/>
      <c r="AK10" s="1"/>
      <c r="AL10" s="1"/>
      <c r="AM10" s="1"/>
      <c r="AN10" s="1"/>
      <c r="AO10" s="1"/>
      <c r="AP10" s="1"/>
      <c r="AQ10" s="1"/>
      <c r="AR10" s="1"/>
      <c r="AS10" s="1"/>
      <c r="AT10" s="1"/>
      <c r="AU10" s="1"/>
      <c r="AV10" s="1"/>
      <c r="AW10" s="1"/>
      <c r="AX10" s="1"/>
      <c r="AY10" s="1"/>
      <c r="AZ10" s="1"/>
      <c r="BA10" s="1"/>
      <c r="BB10" s="1"/>
      <c r="BC10" s="1"/>
      <c r="BD10" s="1"/>
      <c r="BE10" s="1"/>
      <c r="BF10" s="1"/>
      <c r="BG10" s="1"/>
      <c r="BH10" s="1"/>
      <c r="BI10" s="1"/>
      <c r="BJ10" s="1"/>
      <c r="BK10" s="1"/>
      <c r="BL10" s="1"/>
      <c r="BM10" s="1"/>
      <c r="BN10" s="1"/>
      <c r="BO10" s="1"/>
      <c r="BP10" s="1"/>
      <c r="BQ10" s="1"/>
      <c r="BR10" s="1"/>
      <c r="BS10" s="1"/>
      <c r="BT10" s="1"/>
      <c r="BU10" s="1"/>
      <c r="BV10" s="1"/>
      <c r="BW10" s="1"/>
      <c r="BX10" s="1"/>
      <c r="BY10" s="1"/>
      <c r="BZ10" s="1"/>
      <c r="CA10" s="1"/>
      <c r="CB10" s="1"/>
      <c r="CC10" s="1"/>
      <c r="CD10" s="1"/>
      <c r="CE10" s="1"/>
      <c r="CF10" s="1"/>
      <c r="CG10" s="1"/>
      <c r="CH10" s="1"/>
      <c r="CI10" s="1"/>
      <c r="CJ10" s="1"/>
      <c r="CK10" s="1"/>
      <c r="CL10" s="1"/>
      <c r="CM10" s="1"/>
      <c r="CN10" s="1"/>
      <c r="CO10" s="1"/>
      <c r="CP10" s="1"/>
      <c r="CQ10" s="1"/>
      <c r="CR10" s="1"/>
      <c r="CS10" s="1"/>
      <c r="CT10" s="1"/>
      <c r="CU10" s="1"/>
      <c r="CV10" s="1"/>
      <c r="CW10" s="1"/>
      <c r="CX10" s="1"/>
      <c r="CY10" s="1"/>
      <c r="CZ10" s="1"/>
      <c r="DA10" s="1"/>
      <c r="DB10" s="1"/>
      <c r="DC10" s="1"/>
      <c r="DD10" s="1"/>
      <c r="DE10" s="1"/>
      <c r="DF10" s="1"/>
      <c r="DG10" s="1"/>
      <c r="DH10" s="1"/>
      <c r="DI10" s="1"/>
      <c r="DJ10" s="1"/>
      <c r="DK10" s="1"/>
      <c r="DL10" s="1"/>
      <c r="DM10" s="1"/>
      <c r="DN10" s="1"/>
      <c r="DO10" s="1"/>
      <c r="DP10" s="1"/>
      <c r="DQ10" s="1"/>
      <c r="DR10" s="1"/>
      <c r="DS10" s="1"/>
      <c r="DT10" s="1"/>
      <c r="DU10" s="1"/>
      <c r="DV10" s="1"/>
      <c r="DW10" s="1"/>
      <c r="DX10" s="1"/>
      <c r="DY10" s="1"/>
      <c r="DZ10" s="1"/>
      <c r="EA10" s="1"/>
      <c r="EB10" s="1"/>
      <c r="EC10" s="1"/>
    </row>
    <row r="11" spans="1:133" s="5" customFormat="1" ht="15" customHeight="1" x14ac:dyDescent="0.25">
      <c r="A11" s="1"/>
      <c r="B11" s="29" t="s">
        <v>270</v>
      </c>
      <c r="C11" s="246">
        <v>-74.420000000000016</v>
      </c>
      <c r="D11" s="246">
        <v>-31.40000000000002</v>
      </c>
      <c r="E11" s="246">
        <v>-8.0999999999999943</v>
      </c>
      <c r="F11" s="247">
        <v>-92.480000000000018</v>
      </c>
      <c r="G11" s="247">
        <v>-104.5</v>
      </c>
      <c r="H11" s="247">
        <v>-108.39999999999998</v>
      </c>
      <c r="I11" s="247">
        <v>-83.299999999999983</v>
      </c>
      <c r="J11"/>
      <c r="K11"/>
      <c r="L11"/>
      <c r="M11"/>
      <c r="N11"/>
      <c r="O11"/>
      <c r="P11"/>
      <c r="Q11"/>
      <c r="R11"/>
      <c r="S11"/>
      <c r="T11"/>
      <c r="U11"/>
      <c r="V11"/>
      <c r="W11"/>
      <c r="X11"/>
      <c r="Y11"/>
      <c r="Z11"/>
      <c r="AA11"/>
      <c r="AB11"/>
      <c r="AC11"/>
      <c r="AD11"/>
      <c r="AE11"/>
      <c r="AF11"/>
      <c r="AG11"/>
      <c r="AH11"/>
      <c r="AI11"/>
      <c r="AJ11"/>
      <c r="AK11"/>
      <c r="AL11"/>
      <c r="AM11"/>
      <c r="AN11"/>
      <c r="AO11"/>
      <c r="AP11"/>
      <c r="AQ11"/>
      <c r="AR11"/>
      <c r="AS11"/>
      <c r="AT11" s="1"/>
      <c r="AU11" s="1"/>
      <c r="AV11" s="1"/>
      <c r="AW11" s="1"/>
      <c r="AX11" s="1"/>
      <c r="AY11" s="1"/>
      <c r="AZ11" s="1"/>
      <c r="BA11" s="1"/>
      <c r="BB11" s="1"/>
      <c r="BC11" s="1"/>
      <c r="BD11" s="1"/>
      <c r="BE11" s="1"/>
      <c r="BF11" s="1"/>
      <c r="BG11" s="1"/>
      <c r="BH11" s="1"/>
      <c r="BI11" s="1"/>
      <c r="BJ11" s="1"/>
      <c r="BK11" s="1"/>
      <c r="BL11" s="1"/>
      <c r="BM11" s="1"/>
      <c r="BN11" s="1"/>
      <c r="BO11" s="1"/>
      <c r="BP11" s="1"/>
      <c r="BQ11" s="1"/>
      <c r="BR11" s="1"/>
      <c r="BS11" s="1"/>
      <c r="BT11" s="1"/>
      <c r="BU11" s="1"/>
      <c r="BV11" s="1"/>
      <c r="BW11" s="1"/>
      <c r="BX11" s="1"/>
      <c r="BY11" s="1"/>
      <c r="BZ11" s="1"/>
      <c r="CA11" s="1"/>
      <c r="CB11" s="1"/>
      <c r="CC11" s="1"/>
      <c r="CD11" s="1"/>
      <c r="CE11" s="1"/>
      <c r="CF11" s="1"/>
      <c r="CG11" s="1"/>
      <c r="CH11" s="1"/>
      <c r="CI11" s="1"/>
      <c r="CJ11" s="1"/>
      <c r="CK11" s="1"/>
      <c r="CL11" s="1"/>
      <c r="CM11" s="1"/>
      <c r="CN11" s="1"/>
      <c r="CO11" s="1"/>
      <c r="CP11" s="1"/>
      <c r="CQ11" s="1"/>
      <c r="CR11" s="1"/>
      <c r="CS11" s="1"/>
      <c r="CT11" s="1"/>
      <c r="CU11" s="1"/>
      <c r="CV11" s="1"/>
      <c r="CW11" s="1"/>
      <c r="CX11" s="1"/>
      <c r="CY11" s="1"/>
      <c r="CZ11" s="1"/>
      <c r="DA11" s="1"/>
      <c r="DB11" s="1"/>
      <c r="DC11" s="1"/>
      <c r="DD11" s="1"/>
      <c r="DE11" s="1"/>
      <c r="DF11" s="1"/>
      <c r="DG11" s="1"/>
      <c r="DH11" s="1"/>
      <c r="DI11" s="1"/>
      <c r="DJ11" s="1"/>
      <c r="DK11" s="1"/>
      <c r="DL11" s="1"/>
      <c r="DM11" s="1"/>
      <c r="DN11" s="1"/>
      <c r="DO11" s="1"/>
      <c r="DP11" s="1"/>
      <c r="DQ11" s="1"/>
      <c r="DR11" s="1"/>
      <c r="DS11" s="1"/>
      <c r="DT11" s="1"/>
      <c r="DU11" s="1"/>
      <c r="DV11" s="1"/>
      <c r="DW11" s="1"/>
      <c r="DX11" s="1"/>
      <c r="DY11" s="1"/>
      <c r="DZ11" s="1"/>
      <c r="EA11" s="1"/>
      <c r="EB11" s="1"/>
      <c r="EC11" s="1"/>
    </row>
    <row r="12" spans="1:133" s="5" customFormat="1" ht="15" customHeight="1" x14ac:dyDescent="0.25">
      <c r="A12" s="1"/>
      <c r="B12" s="111" t="s">
        <v>271</v>
      </c>
      <c r="C12" s="248">
        <v>-84.420000000000016</v>
      </c>
      <c r="D12" s="248">
        <v>-59.200000000000017</v>
      </c>
      <c r="E12" s="248">
        <v>-32.999999999999993</v>
      </c>
      <c r="F12" s="188">
        <v>-118.08000000000001</v>
      </c>
      <c r="G12" s="188">
        <v>-121.6</v>
      </c>
      <c r="H12" s="188">
        <v>-131.49999999999997</v>
      </c>
      <c r="I12" s="188">
        <v>-125.09999999999998</v>
      </c>
      <c r="J12"/>
      <c r="K12" s="387"/>
      <c r="L12" s="387"/>
      <c r="M12" s="387"/>
      <c r="N12" s="387"/>
      <c r="O12" s="387"/>
      <c r="P12" s="387"/>
      <c r="Q12" s="387"/>
      <c r="R12" s="387"/>
      <c r="S12" s="387"/>
      <c r="T12" s="387"/>
      <c r="U12" s="387"/>
      <c r="V12" s="387"/>
      <c r="W12" s="387"/>
      <c r="X12" s="387"/>
      <c r="Y12"/>
      <c r="Z12"/>
      <c r="AA12"/>
      <c r="AB12"/>
      <c r="AC12"/>
      <c r="AD12"/>
      <c r="AE12"/>
      <c r="AF12"/>
      <c r="AG12"/>
      <c r="AH12"/>
      <c r="AI12"/>
      <c r="AJ12"/>
      <c r="AK12"/>
      <c r="AL12"/>
      <c r="AM12"/>
      <c r="AN12"/>
      <c r="AO12"/>
      <c r="AP12"/>
      <c r="AQ12"/>
      <c r="AR12"/>
      <c r="AS12"/>
      <c r="AT12" s="1"/>
      <c r="AU12" s="1"/>
      <c r="AV12" s="1"/>
      <c r="AW12" s="1"/>
      <c r="AX12" s="1"/>
      <c r="AY12" s="1"/>
      <c r="AZ12" s="1"/>
      <c r="BA12" s="1"/>
      <c r="BB12" s="1"/>
      <c r="BC12" s="1"/>
      <c r="BD12" s="1"/>
      <c r="BE12" s="1"/>
      <c r="BF12" s="1"/>
      <c r="BG12" s="1"/>
      <c r="BH12" s="1"/>
      <c r="BI12" s="1"/>
      <c r="BJ12" s="1"/>
      <c r="BK12" s="1"/>
      <c r="BL12" s="1"/>
      <c r="BM12" s="1"/>
      <c r="BN12" s="1"/>
      <c r="BO12" s="1"/>
      <c r="BP12" s="1"/>
      <c r="BQ12" s="1"/>
      <c r="BR12" s="1"/>
      <c r="BS12" s="1"/>
      <c r="BT12" s="1"/>
      <c r="BU12" s="1"/>
      <c r="BV12" s="1"/>
      <c r="BW12" s="1"/>
      <c r="BX12" s="1"/>
      <c r="BY12" s="1"/>
      <c r="BZ12" s="1"/>
      <c r="CA12" s="1"/>
      <c r="CB12" s="1"/>
      <c r="CC12" s="1"/>
      <c r="CD12" s="1"/>
      <c r="CE12" s="1"/>
      <c r="CF12" s="1"/>
      <c r="CG12" s="1"/>
      <c r="CH12" s="1"/>
      <c r="CI12" s="1"/>
      <c r="CJ12" s="1"/>
      <c r="CK12" s="1"/>
      <c r="CL12" s="1"/>
      <c r="CM12" s="1"/>
      <c r="CN12" s="1"/>
      <c r="CO12" s="1"/>
      <c r="CP12" s="1"/>
      <c r="CQ12" s="1"/>
      <c r="CR12" s="1"/>
      <c r="CS12" s="1"/>
      <c r="CT12" s="1"/>
      <c r="CU12" s="1"/>
      <c r="CV12" s="1"/>
      <c r="CW12" s="1"/>
      <c r="CX12" s="1"/>
      <c r="CY12" s="1"/>
      <c r="CZ12" s="1"/>
      <c r="DA12" s="1"/>
      <c r="DB12" s="1"/>
      <c r="DC12" s="1"/>
      <c r="DD12" s="1"/>
      <c r="DE12" s="1"/>
      <c r="DF12" s="1"/>
      <c r="DG12" s="1"/>
      <c r="DH12" s="1"/>
      <c r="DI12" s="1"/>
      <c r="DJ12" s="1"/>
      <c r="DK12" s="1"/>
      <c r="DL12" s="1"/>
      <c r="DM12" s="1"/>
      <c r="DN12" s="1"/>
      <c r="DO12" s="1"/>
      <c r="DP12" s="1"/>
      <c r="DQ12" s="1"/>
      <c r="DR12" s="1"/>
      <c r="DS12" s="1"/>
      <c r="DT12" s="1"/>
      <c r="DU12" s="1"/>
      <c r="DV12" s="1"/>
      <c r="DW12" s="1"/>
      <c r="DX12" s="1"/>
      <c r="DY12" s="1"/>
      <c r="DZ12" s="1"/>
      <c r="EA12" s="1"/>
      <c r="EB12" s="1"/>
      <c r="EC12" s="1"/>
    </row>
    <row r="13" spans="1:133" s="5" customFormat="1" ht="15" customHeight="1" x14ac:dyDescent="0.25">
      <c r="A13" s="1"/>
      <c r="B13" s="43" t="s">
        <v>43</v>
      </c>
      <c r="C13" s="81">
        <v>-50.700000000000017</v>
      </c>
      <c r="D13" s="81">
        <v>-53.700000000000017</v>
      </c>
      <c r="E13" s="81">
        <v>-27.699999999999989</v>
      </c>
      <c r="F13" s="184">
        <v>-96</v>
      </c>
      <c r="G13" s="184">
        <v>-98.799999999999983</v>
      </c>
      <c r="H13" s="184">
        <v>-111.6</v>
      </c>
      <c r="I13" s="184">
        <v>-115.19999999999999</v>
      </c>
      <c r="J13"/>
      <c r="K13" s="387"/>
      <c r="L13" s="387"/>
      <c r="M13" s="387"/>
      <c r="N13" s="387"/>
      <c r="O13" s="387"/>
      <c r="P13" s="387"/>
      <c r="Q13" s="387"/>
      <c r="R13"/>
      <c r="S13"/>
      <c r="T13"/>
      <c r="U13"/>
      <c r="V13"/>
      <c r="W13"/>
      <c r="X13"/>
      <c r="Y13"/>
      <c r="Z13"/>
      <c r="AA13"/>
      <c r="AB13"/>
      <c r="AC13"/>
      <c r="AD13"/>
      <c r="AE13"/>
      <c r="AF13"/>
      <c r="AG13"/>
      <c r="AH13"/>
      <c r="AI13"/>
      <c r="AJ13"/>
      <c r="AK13"/>
      <c r="AL13"/>
      <c r="AM13"/>
      <c r="AN13"/>
      <c r="AO13"/>
      <c r="AP13"/>
      <c r="AQ13"/>
      <c r="AR13"/>
      <c r="AS13"/>
      <c r="AT13" s="1"/>
      <c r="AU13" s="1"/>
      <c r="AV13" s="1"/>
      <c r="AW13" s="1"/>
      <c r="AX13" s="1"/>
      <c r="AY13" s="1"/>
      <c r="AZ13" s="1"/>
      <c r="BA13" s="1"/>
      <c r="BB13" s="1"/>
      <c r="BC13" s="1"/>
      <c r="BD13" s="1"/>
      <c r="BE13" s="1"/>
      <c r="BF13" s="1"/>
      <c r="BG13" s="1"/>
      <c r="BH13" s="1"/>
      <c r="BI13" s="1"/>
      <c r="BJ13" s="1"/>
      <c r="BK13" s="1"/>
      <c r="BL13" s="1"/>
      <c r="BM13" s="1"/>
      <c r="BN13" s="1"/>
      <c r="BO13" s="1"/>
      <c r="BP13" s="1"/>
      <c r="BQ13" s="1"/>
      <c r="BR13" s="1"/>
      <c r="BS13" s="1"/>
      <c r="BT13" s="1"/>
      <c r="BU13" s="1"/>
      <c r="BV13" s="1"/>
      <c r="BW13" s="1"/>
      <c r="BX13" s="1"/>
      <c r="BY13" s="1"/>
      <c r="BZ13" s="1"/>
      <c r="CA13" s="1"/>
      <c r="CB13" s="1"/>
      <c r="CC13" s="1"/>
      <c r="CD13" s="1"/>
      <c r="CE13" s="1"/>
      <c r="CF13" s="1"/>
      <c r="CG13" s="1"/>
      <c r="CH13" s="1"/>
      <c r="CI13" s="1"/>
      <c r="CJ13" s="1"/>
      <c r="CK13" s="1"/>
      <c r="CL13" s="1"/>
      <c r="CM13" s="1"/>
      <c r="CN13" s="1"/>
      <c r="CO13" s="1"/>
      <c r="CP13" s="1"/>
      <c r="CQ13" s="1"/>
      <c r="CR13" s="1"/>
      <c r="CS13" s="1"/>
      <c r="CT13" s="1"/>
      <c r="CU13" s="1"/>
      <c r="CV13" s="1"/>
      <c r="CW13" s="1"/>
      <c r="CX13" s="1"/>
      <c r="CY13" s="1"/>
      <c r="CZ13" s="1"/>
      <c r="DA13" s="1"/>
      <c r="DB13" s="1"/>
      <c r="DC13" s="1"/>
      <c r="DD13" s="1"/>
      <c r="DE13" s="1"/>
      <c r="DF13" s="1"/>
      <c r="DG13" s="1"/>
      <c r="DH13" s="1"/>
      <c r="DI13" s="1"/>
      <c r="DJ13" s="1"/>
      <c r="DK13" s="1"/>
      <c r="DL13" s="1"/>
      <c r="DM13" s="1"/>
      <c r="DN13" s="1"/>
      <c r="DO13" s="1"/>
      <c r="DP13" s="1"/>
      <c r="DQ13" s="1"/>
      <c r="DR13" s="1"/>
      <c r="DS13" s="1"/>
      <c r="DT13" s="1"/>
      <c r="DU13" s="1"/>
      <c r="DV13" s="1"/>
      <c r="DW13" s="1"/>
      <c r="DX13" s="1"/>
      <c r="DY13" s="1"/>
      <c r="DZ13" s="1"/>
      <c r="EA13" s="1"/>
      <c r="EB13" s="1"/>
      <c r="EC13" s="1"/>
    </row>
    <row r="14" spans="1:133" s="5" customFormat="1" ht="14.25" customHeight="1" x14ac:dyDescent="0.25">
      <c r="A14" s="1"/>
      <c r="B14" s="44" t="s">
        <v>272</v>
      </c>
      <c r="C14" s="81">
        <v>145.69999999999999</v>
      </c>
      <c r="D14" s="81">
        <v>123.1</v>
      </c>
      <c r="E14" s="81">
        <v>166.3</v>
      </c>
      <c r="F14" s="184">
        <v>152.80000000000001</v>
      </c>
      <c r="G14" s="184">
        <v>145.4</v>
      </c>
      <c r="H14" s="184">
        <v>139.1</v>
      </c>
      <c r="I14" s="184">
        <v>141</v>
      </c>
      <c r="J14"/>
      <c r="K14" s="387"/>
      <c r="L14" s="387"/>
      <c r="M14" s="387"/>
      <c r="N14" s="387"/>
      <c r="O14" s="387"/>
      <c r="P14" s="387"/>
      <c r="Q14" s="387"/>
      <c r="R14"/>
      <c r="S14"/>
      <c r="T14"/>
      <c r="U14"/>
      <c r="V14"/>
      <c r="W14"/>
      <c r="X14"/>
      <c r="Y14"/>
      <c r="Z14"/>
      <c r="AA14"/>
      <c r="AB14"/>
      <c r="AC14"/>
      <c r="AD14"/>
      <c r="AE14"/>
      <c r="AF14"/>
      <c r="AG14"/>
      <c r="AH14"/>
      <c r="AI14"/>
      <c r="AJ14"/>
      <c r="AK14"/>
      <c r="AL14"/>
      <c r="AM14"/>
      <c r="AN14"/>
      <c r="AO14"/>
      <c r="AP14"/>
      <c r="AQ14"/>
      <c r="AR14"/>
      <c r="AS14"/>
      <c r="AT14" s="1"/>
      <c r="AU14" s="1"/>
      <c r="AV14" s="1"/>
      <c r="AW14" s="1"/>
      <c r="AX14" s="1"/>
      <c r="AY14" s="1"/>
      <c r="AZ14" s="1"/>
      <c r="BA14" s="1"/>
      <c r="BB14" s="1"/>
      <c r="BC14" s="1"/>
      <c r="BD14" s="1"/>
      <c r="BE14" s="1"/>
      <c r="BF14" s="1"/>
      <c r="BG14" s="1"/>
      <c r="BH14" s="1"/>
      <c r="BI14" s="1"/>
      <c r="BJ14" s="1"/>
      <c r="BK14" s="1"/>
      <c r="BL14" s="1"/>
      <c r="BM14" s="1"/>
      <c r="BN14" s="1"/>
      <c r="BO14" s="1"/>
      <c r="BP14" s="1"/>
      <c r="BQ14" s="1"/>
      <c r="BR14" s="1"/>
      <c r="BS14" s="1"/>
      <c r="BT14" s="1"/>
      <c r="BU14" s="1"/>
      <c r="BV14" s="1"/>
      <c r="BW14" s="1"/>
      <c r="BX14" s="1"/>
      <c r="BY14" s="1"/>
      <c r="BZ14" s="1"/>
      <c r="CA14" s="1"/>
      <c r="CB14" s="1"/>
      <c r="CC14" s="1"/>
      <c r="CD14" s="1"/>
      <c r="CE14" s="1"/>
      <c r="CF14" s="1"/>
      <c r="CG14" s="1"/>
      <c r="CH14" s="1"/>
      <c r="CI14" s="1"/>
      <c r="CJ14" s="1"/>
      <c r="CK14" s="1"/>
      <c r="CL14" s="1"/>
      <c r="CM14" s="1"/>
      <c r="CN14" s="1"/>
      <c r="CO14" s="1"/>
      <c r="CP14" s="1"/>
      <c r="CQ14" s="1"/>
      <c r="CR14" s="1"/>
      <c r="CS14" s="1"/>
      <c r="CT14" s="1"/>
      <c r="CU14" s="1"/>
      <c r="CV14" s="1"/>
      <c r="CW14" s="1"/>
      <c r="CX14" s="1"/>
      <c r="CY14" s="1"/>
      <c r="CZ14" s="1"/>
      <c r="DA14" s="1"/>
      <c r="DB14" s="1"/>
      <c r="DC14" s="1"/>
      <c r="DD14" s="1"/>
      <c r="DE14" s="1"/>
      <c r="DF14" s="1"/>
      <c r="DG14" s="1"/>
      <c r="DH14" s="1"/>
      <c r="DI14" s="1"/>
      <c r="DJ14" s="1"/>
      <c r="DK14" s="1"/>
      <c r="DL14" s="1"/>
      <c r="DM14" s="1"/>
      <c r="DN14" s="1"/>
      <c r="DO14" s="1"/>
      <c r="DP14" s="1"/>
      <c r="DQ14" s="1"/>
      <c r="DR14" s="1"/>
      <c r="DS14" s="1"/>
      <c r="DT14" s="1"/>
      <c r="DU14" s="1"/>
      <c r="DV14" s="1"/>
      <c r="DW14" s="1"/>
      <c r="DX14" s="1"/>
      <c r="DY14" s="1"/>
      <c r="DZ14" s="1"/>
      <c r="EA14" s="1"/>
      <c r="EB14" s="1"/>
      <c r="EC14" s="1"/>
    </row>
    <row r="15" spans="1:133" s="5" customFormat="1" ht="14.25" customHeight="1" x14ac:dyDescent="0.25">
      <c r="A15" s="1"/>
      <c r="B15" s="45" t="s">
        <v>273</v>
      </c>
      <c r="C15" s="81">
        <v>130.69999999999999</v>
      </c>
      <c r="D15" s="81">
        <v>109.2</v>
      </c>
      <c r="E15" s="81">
        <v>154.4</v>
      </c>
      <c r="F15" s="184">
        <v>138.6</v>
      </c>
      <c r="G15" s="184">
        <v>128.80000000000001</v>
      </c>
      <c r="H15" s="184">
        <v>121.4</v>
      </c>
      <c r="I15" s="184">
        <v>121.8</v>
      </c>
      <c r="J15"/>
      <c r="K15" s="387"/>
      <c r="L15"/>
      <c r="M15"/>
      <c r="N15"/>
      <c r="O15"/>
      <c r="P15"/>
      <c r="Q15"/>
      <c r="R15"/>
      <c r="S15"/>
      <c r="T15"/>
      <c r="U15"/>
      <c r="V15"/>
      <c r="W15"/>
      <c r="X15"/>
      <c r="Y15"/>
      <c r="Z15"/>
      <c r="AA15"/>
      <c r="AB15"/>
      <c r="AC15"/>
      <c r="AD15"/>
      <c r="AE15"/>
      <c r="AF15"/>
      <c r="AG15"/>
      <c r="AH15"/>
      <c r="AI15"/>
      <c r="AJ15"/>
      <c r="AK15"/>
      <c r="AL15"/>
      <c r="AM15"/>
      <c r="AN15"/>
      <c r="AO15"/>
      <c r="AP15"/>
      <c r="AQ15"/>
      <c r="AR15"/>
      <c r="AS15"/>
      <c r="AT15" s="1"/>
      <c r="AU15" s="1"/>
      <c r="AV15" s="1"/>
      <c r="AW15" s="1"/>
      <c r="AX15" s="1"/>
      <c r="AY15" s="1"/>
      <c r="AZ15" s="1"/>
      <c r="BA15" s="1"/>
      <c r="BB15" s="1"/>
      <c r="BC15" s="1"/>
      <c r="BD15" s="1"/>
      <c r="BE15" s="1"/>
      <c r="BF15" s="1"/>
      <c r="BG15" s="1"/>
      <c r="BH15" s="1"/>
      <c r="BI15" s="1"/>
      <c r="BJ15" s="1"/>
      <c r="BK15" s="1"/>
      <c r="BL15" s="1"/>
      <c r="BM15" s="1"/>
      <c r="BN15" s="1"/>
      <c r="BO15" s="1"/>
      <c r="BP15" s="1"/>
      <c r="BQ15" s="1"/>
      <c r="BR15" s="1"/>
      <c r="BS15" s="1"/>
      <c r="BT15" s="1"/>
      <c r="BU15" s="1"/>
      <c r="BV15" s="1"/>
      <c r="BW15" s="1"/>
      <c r="BX15" s="1"/>
      <c r="BY15" s="1"/>
      <c r="BZ15" s="1"/>
      <c r="CA15" s="1"/>
      <c r="CB15" s="1"/>
      <c r="CC15" s="1"/>
      <c r="CD15" s="1"/>
      <c r="CE15" s="1"/>
      <c r="CF15" s="1"/>
      <c r="CG15" s="1"/>
      <c r="CH15" s="1"/>
      <c r="CI15" s="1"/>
      <c r="CJ15" s="1"/>
      <c r="CK15" s="1"/>
      <c r="CL15" s="1"/>
      <c r="CM15" s="1"/>
      <c r="CN15" s="1"/>
      <c r="CO15" s="1"/>
      <c r="CP15" s="1"/>
      <c r="CQ15" s="1"/>
      <c r="CR15" s="1"/>
      <c r="CS15" s="1"/>
      <c r="CT15" s="1"/>
      <c r="CU15" s="1"/>
      <c r="CV15" s="1"/>
      <c r="CW15" s="1"/>
      <c r="CX15" s="1"/>
      <c r="CY15" s="1"/>
      <c r="CZ15" s="1"/>
      <c r="DA15" s="1"/>
      <c r="DB15" s="1"/>
      <c r="DC15" s="1"/>
      <c r="DD15" s="1"/>
      <c r="DE15" s="1"/>
      <c r="DF15" s="1"/>
      <c r="DG15" s="1"/>
      <c r="DH15" s="1"/>
      <c r="DI15" s="1"/>
      <c r="DJ15" s="1"/>
      <c r="DK15" s="1"/>
      <c r="DL15" s="1"/>
      <c r="DM15" s="1"/>
      <c r="DN15" s="1"/>
      <c r="DO15" s="1"/>
      <c r="DP15" s="1"/>
      <c r="DQ15" s="1"/>
      <c r="DR15" s="1"/>
      <c r="DS15" s="1"/>
      <c r="DT15" s="1"/>
      <c r="DU15" s="1"/>
      <c r="DV15" s="1"/>
      <c r="DW15" s="1"/>
      <c r="DX15" s="1"/>
      <c r="DY15" s="1"/>
      <c r="DZ15" s="1"/>
      <c r="EA15" s="1"/>
      <c r="EB15" s="1"/>
      <c r="EC15" s="1"/>
    </row>
    <row r="16" spans="1:133" s="5" customFormat="1" ht="12.75" customHeight="1" x14ac:dyDescent="0.25">
      <c r="A16" s="1"/>
      <c r="B16" s="44" t="s">
        <v>143</v>
      </c>
      <c r="C16" s="81">
        <v>-196.4</v>
      </c>
      <c r="D16" s="81">
        <v>-176.8</v>
      </c>
      <c r="E16" s="81">
        <v>-194</v>
      </c>
      <c r="F16" s="184">
        <v>-248.8</v>
      </c>
      <c r="G16" s="184">
        <v>-244.2</v>
      </c>
      <c r="H16" s="184">
        <v>-250.7</v>
      </c>
      <c r="I16" s="184">
        <v>-256.2</v>
      </c>
      <c r="J16"/>
      <c r="K16"/>
      <c r="L16"/>
      <c r="M16"/>
      <c r="N16"/>
      <c r="O16"/>
      <c r="P16"/>
      <c r="Q16"/>
      <c r="R16"/>
      <c r="S16"/>
      <c r="T16"/>
      <c r="U16"/>
      <c r="V16"/>
      <c r="W16"/>
      <c r="X16"/>
      <c r="Y16"/>
      <c r="Z16"/>
      <c r="AA16"/>
      <c r="AB16"/>
      <c r="AC16"/>
      <c r="AD16"/>
      <c r="AE16"/>
      <c r="AF16"/>
      <c r="AG16"/>
      <c r="AH16"/>
      <c r="AI16"/>
      <c r="AJ16"/>
      <c r="AK16"/>
      <c r="AL16"/>
      <c r="AM16"/>
      <c r="AN16"/>
      <c r="AO16"/>
      <c r="AP16"/>
      <c r="AQ16"/>
      <c r="AR16"/>
      <c r="AS16"/>
      <c r="AT16" s="1"/>
      <c r="AU16" s="1"/>
      <c r="AV16" s="1"/>
      <c r="AW16" s="1"/>
      <c r="AX16" s="1"/>
      <c r="AY16" s="1"/>
      <c r="AZ16" s="1"/>
      <c r="BA16" s="1"/>
      <c r="BB16" s="1"/>
      <c r="BC16" s="1"/>
      <c r="BD16" s="1"/>
      <c r="BE16" s="1"/>
      <c r="BF16" s="1"/>
      <c r="BG16" s="1"/>
      <c r="BH16" s="1"/>
      <c r="BI16" s="1"/>
      <c r="BJ16" s="1"/>
      <c r="BK16" s="1"/>
      <c r="BL16" s="1"/>
      <c r="BM16" s="1"/>
      <c r="BN16" s="1"/>
      <c r="BO16" s="1"/>
      <c r="BP16" s="1"/>
      <c r="BQ16" s="1"/>
      <c r="BR16" s="1"/>
      <c r="BS16" s="1"/>
      <c r="BT16" s="1"/>
      <c r="BU16" s="1"/>
      <c r="BV16" s="1"/>
      <c r="BW16" s="1"/>
      <c r="BX16" s="1"/>
      <c r="BY16" s="1"/>
      <c r="BZ16" s="1"/>
      <c r="CA16" s="1"/>
      <c r="CB16" s="1"/>
      <c r="CC16" s="1"/>
      <c r="CD16" s="1"/>
      <c r="CE16" s="1"/>
      <c r="CF16" s="1"/>
      <c r="CG16" s="1"/>
      <c r="CH16" s="1"/>
      <c r="CI16" s="1"/>
      <c r="CJ16" s="1"/>
      <c r="CK16" s="1"/>
      <c r="CL16" s="1"/>
      <c r="CM16" s="1"/>
      <c r="CN16" s="1"/>
      <c r="CO16" s="1"/>
      <c r="CP16" s="1"/>
      <c r="CQ16" s="1"/>
      <c r="CR16" s="1"/>
      <c r="CS16" s="1"/>
      <c r="CT16" s="1"/>
      <c r="CU16" s="1"/>
      <c r="CV16" s="1"/>
      <c r="CW16" s="1"/>
      <c r="CX16" s="1"/>
      <c r="CY16" s="1"/>
      <c r="CZ16" s="1"/>
      <c r="DA16" s="1"/>
      <c r="DB16" s="1"/>
      <c r="DC16" s="1"/>
      <c r="DD16" s="1"/>
      <c r="DE16" s="1"/>
      <c r="DF16" s="1"/>
      <c r="DG16" s="1"/>
      <c r="DH16" s="1"/>
      <c r="DI16" s="1"/>
      <c r="DJ16" s="1"/>
      <c r="DK16" s="1"/>
      <c r="DL16" s="1"/>
      <c r="DM16" s="1"/>
      <c r="DN16" s="1"/>
      <c r="DO16" s="1"/>
      <c r="DP16" s="1"/>
      <c r="DQ16" s="1"/>
      <c r="DR16" s="1"/>
      <c r="DS16" s="1"/>
      <c r="DT16" s="1"/>
      <c r="DU16" s="1"/>
      <c r="DV16" s="1"/>
      <c r="DW16" s="1"/>
      <c r="DX16" s="1"/>
      <c r="DY16" s="1"/>
      <c r="DZ16" s="1"/>
      <c r="EA16" s="1"/>
      <c r="EB16" s="1"/>
      <c r="EC16" s="1"/>
    </row>
    <row r="17" spans="1:133" s="5" customFormat="1" ht="12.75" customHeight="1" x14ac:dyDescent="0.25">
      <c r="A17" s="1"/>
      <c r="B17" s="45" t="s">
        <v>838</v>
      </c>
      <c r="C17" s="81">
        <v>-59.7</v>
      </c>
      <c r="D17" s="81">
        <v>-58.7</v>
      </c>
      <c r="E17" s="81">
        <v>-57.6</v>
      </c>
      <c r="F17" s="184">
        <v>-71.599999999999994</v>
      </c>
      <c r="G17" s="184">
        <v>-69.2</v>
      </c>
      <c r="H17" s="184">
        <v>-67</v>
      </c>
      <c r="I17" s="184">
        <v>-72.2</v>
      </c>
      <c r="J17"/>
      <c r="K17"/>
      <c r="L17"/>
      <c r="M17"/>
      <c r="N17"/>
      <c r="O17"/>
      <c r="P17"/>
      <c r="Q17"/>
      <c r="R17"/>
      <c r="S17"/>
      <c r="T17"/>
      <c r="U17"/>
      <c r="V17"/>
      <c r="W17"/>
      <c r="X17"/>
      <c r="Y17"/>
      <c r="Z17"/>
      <c r="AA17"/>
      <c r="AB17"/>
      <c r="AC17"/>
      <c r="AD17"/>
      <c r="AE17"/>
      <c r="AF17"/>
      <c r="AG17"/>
      <c r="AH17"/>
      <c r="AI17"/>
      <c r="AJ17"/>
      <c r="AK17"/>
      <c r="AL17"/>
      <c r="AM17"/>
      <c r="AN17"/>
      <c r="AO17"/>
      <c r="AP17"/>
      <c r="AQ17"/>
      <c r="AR17"/>
      <c r="AS17"/>
      <c r="AT17" s="1"/>
      <c r="AU17" s="1"/>
      <c r="AV17" s="1"/>
      <c r="AW17" s="1"/>
      <c r="AX17" s="1"/>
      <c r="AY17" s="1"/>
      <c r="AZ17" s="1"/>
      <c r="BA17" s="1"/>
      <c r="BB17" s="1"/>
      <c r="BC17" s="1"/>
      <c r="BD17" s="1"/>
      <c r="BE17" s="1"/>
      <c r="BF17" s="1"/>
      <c r="BG17" s="1"/>
      <c r="BH17" s="1"/>
      <c r="BI17" s="1"/>
      <c r="BJ17" s="1"/>
      <c r="BK17" s="1"/>
      <c r="BL17" s="1"/>
      <c r="BM17" s="1"/>
      <c r="BN17" s="1"/>
      <c r="BO17" s="1"/>
      <c r="BP17" s="1"/>
      <c r="BQ17" s="1"/>
      <c r="BR17" s="1"/>
      <c r="BS17" s="1"/>
      <c r="BT17" s="1"/>
      <c r="BU17" s="1"/>
      <c r="BV17" s="1"/>
      <c r="BW17" s="1"/>
      <c r="BX17" s="1"/>
      <c r="BY17" s="1"/>
      <c r="BZ17" s="1"/>
      <c r="CA17" s="1"/>
      <c r="CB17" s="1"/>
      <c r="CC17" s="1"/>
      <c r="CD17" s="1"/>
      <c r="CE17" s="1"/>
      <c r="CF17" s="1"/>
      <c r="CG17" s="1"/>
      <c r="CH17" s="1"/>
      <c r="CI17" s="1"/>
      <c r="CJ17" s="1"/>
      <c r="CK17" s="1"/>
      <c r="CL17" s="1"/>
      <c r="CM17" s="1"/>
      <c r="CN17" s="1"/>
      <c r="CO17" s="1"/>
      <c r="CP17" s="1"/>
      <c r="CQ17" s="1"/>
      <c r="CR17" s="1"/>
      <c r="CS17" s="1"/>
      <c r="CT17" s="1"/>
      <c r="CU17" s="1"/>
      <c r="CV17" s="1"/>
      <c r="CW17" s="1"/>
      <c r="CX17" s="1"/>
      <c r="CY17" s="1"/>
      <c r="CZ17" s="1"/>
      <c r="DA17" s="1"/>
      <c r="DB17" s="1"/>
      <c r="DC17" s="1"/>
      <c r="DD17" s="1"/>
      <c r="DE17" s="1"/>
      <c r="DF17" s="1"/>
      <c r="DG17" s="1"/>
      <c r="DH17" s="1"/>
      <c r="DI17" s="1"/>
      <c r="DJ17" s="1"/>
      <c r="DK17" s="1"/>
      <c r="DL17" s="1"/>
      <c r="DM17" s="1"/>
      <c r="DN17" s="1"/>
      <c r="DO17" s="1"/>
      <c r="DP17" s="1"/>
      <c r="DQ17" s="1"/>
      <c r="DR17" s="1"/>
      <c r="DS17" s="1"/>
      <c r="DT17" s="1"/>
      <c r="DU17" s="1"/>
      <c r="DV17" s="1"/>
      <c r="DW17" s="1"/>
      <c r="DX17" s="1"/>
      <c r="DY17" s="1"/>
      <c r="DZ17" s="1"/>
      <c r="EA17" s="1"/>
      <c r="EB17" s="1"/>
      <c r="EC17" s="1"/>
    </row>
    <row r="18" spans="1:133" s="5" customFormat="1" ht="12.75" customHeight="1" x14ac:dyDescent="0.25">
      <c r="A18" s="1"/>
      <c r="B18" s="45" t="s">
        <v>1155</v>
      </c>
      <c r="C18" s="81">
        <v>-33.1</v>
      </c>
      <c r="D18" s="81">
        <v>-30.9</v>
      </c>
      <c r="E18" s="81">
        <v>-36.1</v>
      </c>
      <c r="F18" s="184">
        <v>-52.5</v>
      </c>
      <c r="G18" s="184">
        <v>-54.1</v>
      </c>
      <c r="H18" s="184">
        <v>-56.5</v>
      </c>
      <c r="I18" s="184">
        <v>-56</v>
      </c>
      <c r="J18"/>
      <c r="K18"/>
      <c r="L18"/>
      <c r="M18"/>
      <c r="N18"/>
      <c r="O18"/>
      <c r="P18"/>
      <c r="Q18"/>
      <c r="R18"/>
      <c r="S18"/>
      <c r="T18"/>
      <c r="U18"/>
      <c r="V18"/>
      <c r="W18"/>
      <c r="X18"/>
      <c r="Y18"/>
      <c r="Z18"/>
      <c r="AA18"/>
      <c r="AB18"/>
      <c r="AC18"/>
      <c r="AD18"/>
      <c r="AE18"/>
      <c r="AF18"/>
      <c r="AG18"/>
      <c r="AH18"/>
      <c r="AI18"/>
      <c r="AJ18"/>
      <c r="AK18"/>
      <c r="AL18"/>
      <c r="AM18"/>
      <c r="AN18"/>
      <c r="AO18"/>
      <c r="AP18"/>
      <c r="AQ18"/>
      <c r="AR18"/>
      <c r="AS18"/>
      <c r="AT18" s="1"/>
      <c r="AU18" s="1"/>
      <c r="AV18" s="1"/>
      <c r="AW18" s="1"/>
      <c r="AX18" s="1"/>
      <c r="AY18" s="1"/>
      <c r="AZ18" s="1"/>
      <c r="BA18" s="1"/>
      <c r="BB18" s="1"/>
      <c r="BC18" s="1"/>
      <c r="BD18" s="1"/>
      <c r="BE18" s="1"/>
      <c r="BF18" s="1"/>
      <c r="BG18" s="1"/>
      <c r="BH18" s="1"/>
      <c r="BI18" s="1"/>
      <c r="BJ18" s="1"/>
      <c r="BK18" s="1"/>
      <c r="BL18" s="1"/>
      <c r="BM18" s="1"/>
      <c r="BN18" s="1"/>
      <c r="BO18" s="1"/>
      <c r="BP18" s="1"/>
      <c r="BQ18" s="1"/>
      <c r="BR18" s="1"/>
      <c r="BS18" s="1"/>
      <c r="BT18" s="1"/>
      <c r="BU18" s="1"/>
      <c r="BV18" s="1"/>
      <c r="BW18" s="1"/>
      <c r="BX18" s="1"/>
      <c r="BY18" s="1"/>
      <c r="BZ18" s="1"/>
      <c r="CA18" s="1"/>
      <c r="CB18" s="1"/>
      <c r="CC18" s="1"/>
      <c r="CD18" s="1"/>
      <c r="CE18" s="1"/>
      <c r="CF18" s="1"/>
      <c r="CG18" s="1"/>
      <c r="CH18" s="1"/>
      <c r="CI18" s="1"/>
      <c r="CJ18" s="1"/>
      <c r="CK18" s="1"/>
      <c r="CL18" s="1"/>
      <c r="CM18" s="1"/>
      <c r="CN18" s="1"/>
      <c r="CO18" s="1"/>
      <c r="CP18" s="1"/>
      <c r="CQ18" s="1"/>
      <c r="CR18" s="1"/>
      <c r="CS18" s="1"/>
      <c r="CT18" s="1"/>
      <c r="CU18" s="1"/>
      <c r="CV18" s="1"/>
      <c r="CW18" s="1"/>
      <c r="CX18" s="1"/>
      <c r="CY18" s="1"/>
      <c r="CZ18" s="1"/>
      <c r="DA18" s="1"/>
      <c r="DB18" s="1"/>
      <c r="DC18" s="1"/>
      <c r="DD18" s="1"/>
      <c r="DE18" s="1"/>
      <c r="DF18" s="1"/>
      <c r="DG18" s="1"/>
      <c r="DH18" s="1"/>
      <c r="DI18" s="1"/>
      <c r="DJ18" s="1"/>
      <c r="DK18" s="1"/>
      <c r="DL18" s="1"/>
      <c r="DM18" s="1"/>
      <c r="DN18" s="1"/>
      <c r="DO18" s="1"/>
      <c r="DP18" s="1"/>
      <c r="DQ18" s="1"/>
      <c r="DR18" s="1"/>
      <c r="DS18" s="1"/>
      <c r="DT18" s="1"/>
      <c r="DU18" s="1"/>
      <c r="DV18" s="1"/>
      <c r="DW18" s="1"/>
      <c r="DX18" s="1"/>
      <c r="DY18" s="1"/>
      <c r="DZ18" s="1"/>
      <c r="EA18" s="1"/>
      <c r="EB18" s="1"/>
      <c r="EC18" s="1"/>
    </row>
    <row r="19" spans="1:133" s="5" customFormat="1" ht="13.5" customHeight="1" x14ac:dyDescent="0.25">
      <c r="A19" s="1"/>
      <c r="B19" s="43" t="s">
        <v>144</v>
      </c>
      <c r="C19" s="81">
        <v>-72.599999999999994</v>
      </c>
      <c r="D19" s="81">
        <v>-65.3</v>
      </c>
      <c r="E19" s="81">
        <v>-73.900000000000006</v>
      </c>
      <c r="F19" s="184">
        <v>-89.9</v>
      </c>
      <c r="G19" s="184">
        <v>-87.7</v>
      </c>
      <c r="H19" s="184">
        <v>-89.4</v>
      </c>
      <c r="I19" s="184">
        <v>-93</v>
      </c>
      <c r="J19"/>
      <c r="K19"/>
      <c r="L19"/>
      <c r="M19"/>
      <c r="N19"/>
      <c r="O19"/>
      <c r="P19"/>
      <c r="Q19"/>
      <c r="R19"/>
      <c r="S19"/>
      <c r="T19"/>
      <c r="U19"/>
      <c r="V19"/>
      <c r="W19"/>
      <c r="X19"/>
      <c r="Y19"/>
      <c r="Z19"/>
      <c r="AA19"/>
      <c r="AB19"/>
      <c r="AC19"/>
      <c r="AD19"/>
      <c r="AE19"/>
      <c r="AF19"/>
      <c r="AG19"/>
      <c r="AH19"/>
      <c r="AI19"/>
      <c r="AJ19"/>
      <c r="AK19"/>
      <c r="AL19"/>
      <c r="AM19"/>
      <c r="AN19"/>
      <c r="AO19"/>
      <c r="AP19"/>
      <c r="AQ19"/>
      <c r="AR19"/>
      <c r="AS19"/>
      <c r="AT19" s="1"/>
      <c r="AU19" s="1"/>
      <c r="AV19" s="1"/>
      <c r="AW19" s="1"/>
      <c r="AX19" s="1"/>
      <c r="AY19" s="1"/>
      <c r="AZ19" s="1"/>
      <c r="BA19" s="1"/>
      <c r="BB19" s="1"/>
      <c r="BC19" s="1"/>
      <c r="BD19" s="1"/>
      <c r="BE19" s="1"/>
      <c r="BF19" s="1"/>
      <c r="BG19" s="1"/>
      <c r="BH19" s="1"/>
      <c r="BI19" s="1"/>
      <c r="BJ19" s="1"/>
      <c r="BK19" s="1"/>
      <c r="BL19" s="1"/>
      <c r="BM19" s="1"/>
      <c r="BN19" s="1"/>
      <c r="BO19" s="1"/>
      <c r="BP19" s="1"/>
      <c r="BQ19" s="1"/>
      <c r="BR19" s="1"/>
      <c r="BS19" s="1"/>
      <c r="BT19" s="1"/>
      <c r="BU19" s="1"/>
      <c r="BV19" s="1"/>
      <c r="BW19" s="1"/>
      <c r="BX19" s="1"/>
      <c r="BY19" s="1"/>
      <c r="BZ19" s="1"/>
      <c r="CA19" s="1"/>
      <c r="CB19" s="1"/>
      <c r="CC19" s="1"/>
      <c r="CD19" s="1"/>
      <c r="CE19" s="1"/>
      <c r="CF19" s="1"/>
      <c r="CG19" s="1"/>
      <c r="CH19" s="1"/>
      <c r="CI19" s="1"/>
      <c r="CJ19" s="1"/>
      <c r="CK19" s="1"/>
      <c r="CL19" s="1"/>
      <c r="CM19" s="1"/>
      <c r="CN19" s="1"/>
      <c r="CO19" s="1"/>
      <c r="CP19" s="1"/>
      <c r="CQ19" s="1"/>
      <c r="CR19" s="1"/>
      <c r="CS19" s="1"/>
      <c r="CT19" s="1"/>
      <c r="CU19" s="1"/>
      <c r="CV19" s="1"/>
      <c r="CW19" s="1"/>
      <c r="CX19" s="1"/>
      <c r="CY19" s="1"/>
      <c r="CZ19" s="1"/>
      <c r="DA19" s="1"/>
      <c r="DB19" s="1"/>
      <c r="DC19" s="1"/>
      <c r="DD19" s="1"/>
      <c r="DE19" s="1"/>
      <c r="DF19" s="1"/>
      <c r="DG19" s="1"/>
      <c r="DH19" s="1"/>
      <c r="DI19" s="1"/>
      <c r="DJ19" s="1"/>
      <c r="DK19" s="1"/>
      <c r="DL19" s="1"/>
      <c r="DM19" s="1"/>
      <c r="DN19" s="1"/>
      <c r="DO19" s="1"/>
      <c r="DP19" s="1"/>
      <c r="DQ19" s="1"/>
      <c r="DR19" s="1"/>
      <c r="DS19" s="1"/>
      <c r="DT19" s="1"/>
      <c r="DU19" s="1"/>
      <c r="DV19" s="1"/>
      <c r="DW19" s="1"/>
      <c r="DX19" s="1"/>
      <c r="DY19" s="1"/>
      <c r="DZ19" s="1"/>
      <c r="EA19" s="1"/>
      <c r="EB19" s="1"/>
      <c r="EC19" s="1"/>
    </row>
    <row r="20" spans="1:133" s="5" customFormat="1" ht="13.5" customHeight="1" x14ac:dyDescent="0.25">
      <c r="A20" s="1"/>
      <c r="B20" s="43" t="s">
        <v>145</v>
      </c>
      <c r="C20" s="81">
        <v>15.8</v>
      </c>
      <c r="D20" s="81">
        <v>14.5</v>
      </c>
      <c r="E20" s="81">
        <v>9.4</v>
      </c>
      <c r="F20" s="184">
        <v>5.2</v>
      </c>
      <c r="G20" s="184">
        <v>-0.2</v>
      </c>
      <c r="H20" s="184">
        <v>-2.7</v>
      </c>
      <c r="I20" s="184">
        <v>1.8</v>
      </c>
      <c r="J20"/>
      <c r="K20"/>
      <c r="L20"/>
      <c r="M20"/>
      <c r="N20"/>
      <c r="O20"/>
      <c r="P20"/>
      <c r="Q20"/>
      <c r="R20"/>
      <c r="S20"/>
      <c r="T20"/>
      <c r="U20"/>
      <c r="V20"/>
      <c r="W20"/>
      <c r="X20"/>
      <c r="Y20"/>
      <c r="Z20"/>
      <c r="AA20"/>
      <c r="AB20"/>
      <c r="AC20"/>
      <c r="AD20"/>
      <c r="AE20"/>
      <c r="AF20"/>
      <c r="AG20"/>
      <c r="AH20"/>
      <c r="AI20"/>
      <c r="AJ20"/>
      <c r="AK20"/>
      <c r="AL20"/>
      <c r="AM20"/>
      <c r="AN20"/>
      <c r="AO20"/>
      <c r="AP20"/>
      <c r="AQ20"/>
      <c r="AR20"/>
      <c r="AS20"/>
      <c r="AT20" s="1"/>
      <c r="AU20" s="1"/>
      <c r="AV20" s="1"/>
      <c r="AW20" s="1"/>
      <c r="AX20" s="1"/>
      <c r="AY20" s="1"/>
      <c r="AZ20" s="1"/>
      <c r="BA20" s="1"/>
      <c r="BB20" s="1"/>
      <c r="BC20" s="1"/>
      <c r="BD20" s="1"/>
      <c r="BE20" s="1"/>
      <c r="BF20" s="1"/>
      <c r="BG20" s="1"/>
      <c r="BH20" s="1"/>
      <c r="BI20" s="1"/>
      <c r="BJ20" s="1"/>
      <c r="BK20" s="1"/>
      <c r="BL20" s="1"/>
      <c r="BM20" s="1"/>
      <c r="BN20" s="1"/>
      <c r="BO20" s="1"/>
      <c r="BP20" s="1"/>
      <c r="BQ20" s="1"/>
      <c r="BR20" s="1"/>
      <c r="BS20" s="1"/>
      <c r="BT20" s="1"/>
      <c r="BU20" s="1"/>
      <c r="BV20" s="1"/>
      <c r="BW20" s="1"/>
      <c r="BX20" s="1"/>
      <c r="BY20" s="1"/>
      <c r="BZ20" s="1"/>
      <c r="CA20" s="1"/>
      <c r="CB20" s="1"/>
      <c r="CC20" s="1"/>
      <c r="CD20" s="1"/>
      <c r="CE20" s="1"/>
      <c r="CF20" s="1"/>
      <c r="CG20" s="1"/>
      <c r="CH20" s="1"/>
      <c r="CI20" s="1"/>
      <c r="CJ20" s="1"/>
      <c r="CK20" s="1"/>
      <c r="CL20" s="1"/>
      <c r="CM20" s="1"/>
      <c r="CN20" s="1"/>
      <c r="CO20" s="1"/>
      <c r="CP20" s="1"/>
      <c r="CQ20" s="1"/>
      <c r="CR20" s="1"/>
      <c r="CS20" s="1"/>
      <c r="CT20" s="1"/>
      <c r="CU20" s="1"/>
      <c r="CV20" s="1"/>
      <c r="CW20" s="1"/>
      <c r="CX20" s="1"/>
      <c r="CY20" s="1"/>
      <c r="CZ20" s="1"/>
      <c r="DA20" s="1"/>
      <c r="DB20" s="1"/>
      <c r="DC20" s="1"/>
      <c r="DD20" s="1"/>
      <c r="DE20" s="1"/>
      <c r="DF20" s="1"/>
      <c r="DG20" s="1"/>
      <c r="DH20" s="1"/>
      <c r="DI20" s="1"/>
      <c r="DJ20" s="1"/>
      <c r="DK20" s="1"/>
      <c r="DL20" s="1"/>
      <c r="DM20" s="1"/>
      <c r="DN20" s="1"/>
      <c r="DO20" s="1"/>
      <c r="DP20" s="1"/>
      <c r="DQ20" s="1"/>
      <c r="DR20" s="1"/>
      <c r="DS20" s="1"/>
      <c r="DT20" s="1"/>
      <c r="DU20" s="1"/>
      <c r="DV20" s="1"/>
      <c r="DW20" s="1"/>
      <c r="DX20" s="1"/>
      <c r="DY20" s="1"/>
      <c r="DZ20" s="1"/>
      <c r="EA20" s="1"/>
      <c r="EB20" s="1"/>
      <c r="EC20" s="1"/>
    </row>
    <row r="21" spans="1:133" s="5" customFormat="1" ht="13.5" customHeight="1" x14ac:dyDescent="0.25">
      <c r="A21" s="1"/>
      <c r="B21" s="43" t="s">
        <v>46</v>
      </c>
      <c r="C21" s="81">
        <v>33.08</v>
      </c>
      <c r="D21" s="81">
        <v>73.099999999999994</v>
      </c>
      <c r="E21" s="81">
        <v>84.1</v>
      </c>
      <c r="F21" s="184">
        <v>88.22</v>
      </c>
      <c r="G21" s="184">
        <v>82.199999999999989</v>
      </c>
      <c r="H21" s="184">
        <v>95.300000000000011</v>
      </c>
      <c r="I21" s="184">
        <v>123.1</v>
      </c>
      <c r="J21"/>
      <c r="K21"/>
      <c r="L21"/>
      <c r="M21"/>
      <c r="N21"/>
      <c r="O21"/>
      <c r="P21"/>
      <c r="Q21"/>
      <c r="R21"/>
      <c r="S21"/>
      <c r="T21"/>
      <c r="U21"/>
      <c r="V21"/>
      <c r="W21"/>
      <c r="X21"/>
      <c r="Y21"/>
      <c r="Z21"/>
      <c r="AA21"/>
      <c r="AB21"/>
      <c r="AC21"/>
      <c r="AD21"/>
      <c r="AE21"/>
      <c r="AF21"/>
      <c r="AG21"/>
      <c r="AH21"/>
      <c r="AI21"/>
      <c r="AJ21"/>
      <c r="AK21"/>
      <c r="AL21"/>
      <c r="AM21"/>
      <c r="AN21"/>
      <c r="AO21"/>
      <c r="AP21"/>
      <c r="AQ21"/>
      <c r="AR21"/>
      <c r="AS21"/>
      <c r="AT21" s="1"/>
      <c r="AU21" s="1"/>
      <c r="AV21" s="1"/>
      <c r="AW21" s="1"/>
      <c r="AX21" s="1"/>
      <c r="AY21" s="1"/>
      <c r="AZ21" s="1"/>
      <c r="BA21" s="1"/>
      <c r="BB21" s="1"/>
      <c r="BC21" s="1"/>
      <c r="BD21" s="1"/>
      <c r="BE21" s="1"/>
      <c r="BF21" s="1"/>
      <c r="BG21" s="1"/>
      <c r="BH21" s="1"/>
      <c r="BI21" s="1"/>
      <c r="BJ21" s="1"/>
      <c r="BK21" s="1"/>
      <c r="BL21" s="1"/>
      <c r="BM21" s="1"/>
      <c r="BN21" s="1"/>
      <c r="BO21" s="1"/>
      <c r="BP21" s="1"/>
      <c r="BQ21" s="1"/>
      <c r="BR21" s="1"/>
      <c r="BS21" s="1"/>
      <c r="BT21" s="1"/>
      <c r="BU21" s="1"/>
      <c r="BV21" s="1"/>
      <c r="BW21" s="1"/>
      <c r="BX21" s="1"/>
      <c r="BY21" s="1"/>
      <c r="BZ21" s="1"/>
      <c r="CA21" s="1"/>
      <c r="CB21" s="1"/>
      <c r="CC21" s="1"/>
      <c r="CD21" s="1"/>
      <c r="CE21" s="1"/>
      <c r="CF21" s="1"/>
      <c r="CG21" s="1"/>
      <c r="CH21" s="1"/>
      <c r="CI21" s="1"/>
      <c r="CJ21" s="1"/>
      <c r="CK21" s="1"/>
      <c r="CL21" s="1"/>
      <c r="CM21" s="1"/>
      <c r="CN21" s="1"/>
      <c r="CO21" s="1"/>
      <c r="CP21" s="1"/>
      <c r="CQ21" s="1"/>
      <c r="CR21" s="1"/>
      <c r="CS21" s="1"/>
      <c r="CT21" s="1"/>
      <c r="CU21" s="1"/>
      <c r="CV21" s="1"/>
      <c r="CW21" s="1"/>
      <c r="CX21" s="1"/>
      <c r="CY21" s="1"/>
      <c r="CZ21" s="1"/>
      <c r="DA21" s="1"/>
      <c r="DB21" s="1"/>
      <c r="DC21" s="1"/>
      <c r="DD21" s="1"/>
      <c r="DE21" s="1"/>
      <c r="DF21" s="1"/>
      <c r="DG21" s="1"/>
      <c r="DH21" s="1"/>
      <c r="DI21" s="1"/>
      <c r="DJ21" s="1"/>
      <c r="DK21" s="1"/>
      <c r="DL21" s="1"/>
      <c r="DM21" s="1"/>
      <c r="DN21" s="1"/>
      <c r="DO21" s="1"/>
      <c r="DP21" s="1"/>
      <c r="DQ21" s="1"/>
      <c r="DR21" s="1"/>
      <c r="DS21" s="1"/>
      <c r="DT21" s="1"/>
      <c r="DU21" s="1"/>
      <c r="DV21" s="1"/>
      <c r="DW21" s="1"/>
      <c r="DX21" s="1"/>
      <c r="DY21" s="1"/>
      <c r="DZ21" s="1"/>
      <c r="EA21" s="1"/>
      <c r="EB21" s="1"/>
      <c r="EC21" s="1"/>
    </row>
    <row r="22" spans="1:133" s="5" customFormat="1" ht="12" customHeight="1" x14ac:dyDescent="0.25">
      <c r="A22" s="1"/>
      <c r="B22" s="44" t="s">
        <v>274</v>
      </c>
      <c r="C22" s="81">
        <v>10</v>
      </c>
      <c r="D22" s="81">
        <v>27.8</v>
      </c>
      <c r="E22" s="81">
        <v>24.9</v>
      </c>
      <c r="F22" s="184">
        <v>25.6</v>
      </c>
      <c r="G22" s="184">
        <v>17.100000000000001</v>
      </c>
      <c r="H22" s="184">
        <v>23.1</v>
      </c>
      <c r="I22" s="184">
        <v>41.8</v>
      </c>
      <c r="J22"/>
      <c r="K22"/>
      <c r="L22"/>
      <c r="M22"/>
      <c r="N22"/>
      <c r="O22"/>
      <c r="P22"/>
      <c r="Q22"/>
      <c r="R22"/>
      <c r="S22"/>
      <c r="T22"/>
      <c r="U22"/>
      <c r="V22"/>
      <c r="W22"/>
      <c r="X22"/>
      <c r="Y22"/>
      <c r="Z22"/>
      <c r="AA22"/>
      <c r="AB22"/>
      <c r="AC22"/>
      <c r="AD22"/>
      <c r="AE22"/>
      <c r="AF22"/>
      <c r="AG22"/>
      <c r="AH22"/>
      <c r="AI22"/>
      <c r="AJ22"/>
      <c r="AK22"/>
      <c r="AL22"/>
      <c r="AM22"/>
      <c r="AN22"/>
      <c r="AO22"/>
      <c r="AP22"/>
      <c r="AQ22"/>
      <c r="AR22"/>
      <c r="AS22"/>
      <c r="AT22" s="1"/>
      <c r="AU22" s="1"/>
      <c r="AV22" s="1"/>
      <c r="AW22" s="1"/>
      <c r="AX22" s="1"/>
      <c r="AY22" s="1"/>
      <c r="AZ22" s="1"/>
      <c r="BA22" s="1"/>
      <c r="BB22" s="1"/>
      <c r="BC22" s="1"/>
      <c r="BD22" s="1"/>
      <c r="BE22" s="1"/>
      <c r="BF22" s="1"/>
      <c r="BG22" s="1"/>
      <c r="BH22" s="1"/>
      <c r="BI22" s="1"/>
      <c r="BJ22" s="1"/>
      <c r="BK22" s="1"/>
      <c r="BL22" s="1"/>
      <c r="BM22" s="1"/>
      <c r="BN22" s="1"/>
      <c r="BO22" s="1"/>
      <c r="BP22" s="1"/>
      <c r="BQ22" s="1"/>
      <c r="BR22" s="1"/>
      <c r="BS22" s="1"/>
      <c r="BT22" s="1"/>
      <c r="BU22" s="1"/>
      <c r="BV22" s="1"/>
      <c r="BW22" s="1"/>
      <c r="BX22" s="1"/>
      <c r="BY22" s="1"/>
      <c r="BZ22" s="1"/>
      <c r="CA22" s="1"/>
      <c r="CB22" s="1"/>
      <c r="CC22" s="1"/>
      <c r="CD22" s="1"/>
      <c r="CE22" s="1"/>
      <c r="CF22" s="1"/>
      <c r="CG22" s="1"/>
      <c r="CH22" s="1"/>
      <c r="CI22" s="1"/>
      <c r="CJ22" s="1"/>
      <c r="CK22" s="1"/>
      <c r="CL22" s="1"/>
      <c r="CM22" s="1"/>
      <c r="CN22" s="1"/>
      <c r="CO22" s="1"/>
      <c r="CP22" s="1"/>
      <c r="CQ22" s="1"/>
      <c r="CR22" s="1"/>
      <c r="CS22" s="1"/>
      <c r="CT22" s="1"/>
      <c r="CU22" s="1"/>
      <c r="CV22" s="1"/>
      <c r="CW22" s="1"/>
      <c r="CX22" s="1"/>
      <c r="CY22" s="1"/>
      <c r="CZ22" s="1"/>
      <c r="DA22" s="1"/>
      <c r="DB22" s="1"/>
      <c r="DC22" s="1"/>
      <c r="DD22" s="1"/>
      <c r="DE22" s="1"/>
      <c r="DF22" s="1"/>
      <c r="DG22" s="1"/>
      <c r="DH22" s="1"/>
      <c r="DI22" s="1"/>
      <c r="DJ22" s="1"/>
      <c r="DK22" s="1"/>
      <c r="DL22" s="1"/>
      <c r="DM22" s="1"/>
      <c r="DN22" s="1"/>
      <c r="DO22" s="1"/>
      <c r="DP22" s="1"/>
      <c r="DQ22" s="1"/>
      <c r="DR22" s="1"/>
      <c r="DS22" s="1"/>
      <c r="DT22" s="1"/>
      <c r="DU22" s="1"/>
      <c r="DV22" s="1"/>
      <c r="DW22" s="1"/>
      <c r="DX22" s="1"/>
      <c r="DY22" s="1"/>
      <c r="DZ22" s="1"/>
      <c r="EA22" s="1"/>
      <c r="EB22" s="1"/>
      <c r="EC22" s="1"/>
    </row>
    <row r="23" spans="1:133" s="5" customFormat="1" ht="12" customHeight="1" x14ac:dyDescent="0.25">
      <c r="A23" s="1"/>
      <c r="B23" s="44" t="s">
        <v>275</v>
      </c>
      <c r="C23" s="81">
        <v>23.1</v>
      </c>
      <c r="D23" s="81">
        <v>54.3</v>
      </c>
      <c r="E23" s="81">
        <v>59.5</v>
      </c>
      <c r="F23" s="184">
        <v>62.6</v>
      </c>
      <c r="G23" s="184">
        <v>65.099999999999994</v>
      </c>
      <c r="H23" s="184">
        <v>72.2</v>
      </c>
      <c r="I23" s="184">
        <v>81.3</v>
      </c>
      <c r="J23"/>
      <c r="K23"/>
      <c r="L23"/>
      <c r="M23"/>
      <c r="N23"/>
      <c r="O23"/>
      <c r="P23"/>
      <c r="Q23"/>
      <c r="R23"/>
      <c r="S23"/>
      <c r="T23"/>
      <c r="U23"/>
      <c r="V23"/>
      <c r="W23"/>
      <c r="X23"/>
      <c r="Y23"/>
      <c r="Z23"/>
      <c r="AA23"/>
      <c r="AB23"/>
      <c r="AC23"/>
      <c r="AD23"/>
      <c r="AE23"/>
      <c r="AF23"/>
      <c r="AG23"/>
      <c r="AH23"/>
      <c r="AI23"/>
      <c r="AJ23"/>
      <c r="AK23"/>
      <c r="AL23"/>
      <c r="AM23"/>
      <c r="AN23"/>
      <c r="AO23"/>
      <c r="AP23"/>
      <c r="AQ23"/>
      <c r="AR23"/>
      <c r="AS23"/>
      <c r="AT23" s="1"/>
      <c r="AU23" s="1"/>
      <c r="AV23" s="1"/>
      <c r="AW23" s="1"/>
      <c r="AX23" s="1"/>
      <c r="AY23" s="1"/>
      <c r="AZ23" s="1"/>
      <c r="BA23" s="1"/>
      <c r="BB23" s="1"/>
      <c r="BC23" s="1"/>
      <c r="BD23" s="1"/>
      <c r="BE23" s="1"/>
      <c r="BF23" s="1"/>
      <c r="BG23" s="1"/>
      <c r="BH23" s="1"/>
      <c r="BI23" s="1"/>
      <c r="BJ23" s="1"/>
      <c r="BK23" s="1"/>
      <c r="BL23" s="1"/>
      <c r="BM23" s="1"/>
      <c r="BN23" s="1"/>
      <c r="BO23" s="1"/>
      <c r="BP23" s="1"/>
      <c r="BQ23" s="1"/>
      <c r="BR23" s="1"/>
      <c r="BS23" s="1"/>
      <c r="BT23" s="1"/>
      <c r="BU23" s="1"/>
      <c r="BV23" s="1"/>
      <c r="BW23" s="1"/>
      <c r="BX23" s="1"/>
      <c r="BY23" s="1"/>
      <c r="BZ23" s="1"/>
      <c r="CA23" s="1"/>
      <c r="CB23" s="1"/>
      <c r="CC23" s="1"/>
      <c r="CD23" s="1"/>
      <c r="CE23" s="1"/>
      <c r="CF23" s="1"/>
      <c r="CG23" s="1"/>
      <c r="CH23" s="1"/>
      <c r="CI23" s="1"/>
      <c r="CJ23" s="1"/>
      <c r="CK23" s="1"/>
      <c r="CL23" s="1"/>
      <c r="CM23" s="1"/>
      <c r="CN23" s="1"/>
      <c r="CO23" s="1"/>
      <c r="CP23" s="1"/>
      <c r="CQ23" s="1"/>
      <c r="CR23" s="1"/>
      <c r="CS23" s="1"/>
      <c r="CT23" s="1"/>
      <c r="CU23" s="1"/>
      <c r="CV23" s="1"/>
      <c r="CW23" s="1"/>
      <c r="CX23" s="1"/>
      <c r="CY23" s="1"/>
      <c r="CZ23" s="1"/>
      <c r="DA23" s="1"/>
      <c r="DB23" s="1"/>
      <c r="DC23" s="1"/>
      <c r="DD23" s="1"/>
      <c r="DE23" s="1"/>
      <c r="DF23" s="1"/>
      <c r="DG23" s="1"/>
      <c r="DH23" s="1"/>
      <c r="DI23" s="1"/>
      <c r="DJ23" s="1"/>
      <c r="DK23" s="1"/>
      <c r="DL23" s="1"/>
      <c r="DM23" s="1"/>
      <c r="DN23" s="1"/>
      <c r="DO23" s="1"/>
      <c r="DP23" s="1"/>
      <c r="DQ23" s="1"/>
      <c r="DR23" s="1"/>
      <c r="DS23" s="1"/>
      <c r="DT23" s="1"/>
      <c r="DU23" s="1"/>
      <c r="DV23" s="1"/>
      <c r="DW23" s="1"/>
      <c r="DX23" s="1"/>
      <c r="DY23" s="1"/>
      <c r="DZ23" s="1"/>
      <c r="EA23" s="1"/>
      <c r="EB23" s="1"/>
      <c r="EC23" s="1"/>
    </row>
    <row r="24" spans="1:133" s="5" customFormat="1" ht="13.5" customHeight="1" x14ac:dyDescent="0.25">
      <c r="A24" s="1"/>
      <c r="B24" s="12" t="s">
        <v>735</v>
      </c>
      <c r="C24" s="249">
        <v>16.100000000000001</v>
      </c>
      <c r="D24" s="249">
        <v>6</v>
      </c>
      <c r="E24" s="249">
        <v>34.700000000000003</v>
      </c>
      <c r="F24" s="280">
        <v>12.8</v>
      </c>
      <c r="G24" s="280">
        <v>10.9</v>
      </c>
      <c r="H24" s="280">
        <v>16.5</v>
      </c>
      <c r="I24" s="280">
        <v>19.399999999999999</v>
      </c>
      <c r="J24" s="387"/>
      <c r="K24" s="387"/>
      <c r="L24" s="387"/>
      <c r="M24" s="387"/>
      <c r="N24" s="387"/>
      <c r="O24" s="387"/>
      <c r="P24" s="387"/>
      <c r="Q24"/>
      <c r="R24"/>
      <c r="S24"/>
      <c r="T24"/>
      <c r="U24"/>
      <c r="V24"/>
      <c r="W24"/>
      <c r="X24"/>
      <c r="Y24"/>
      <c r="Z24"/>
      <c r="AA24"/>
      <c r="AB24"/>
      <c r="AC24"/>
      <c r="AD24"/>
      <c r="AE24"/>
      <c r="AF24"/>
      <c r="AG24"/>
      <c r="AH24"/>
      <c r="AI24"/>
      <c r="AJ24"/>
      <c r="AK24"/>
      <c r="AL24"/>
      <c r="AM24"/>
      <c r="AN24"/>
      <c r="AO24"/>
      <c r="AP24"/>
      <c r="AQ24"/>
      <c r="AR24"/>
      <c r="AS24"/>
      <c r="AT24" s="1"/>
      <c r="AU24" s="1"/>
      <c r="AV24" s="1"/>
      <c r="AW24" s="1"/>
      <c r="AX24" s="1"/>
      <c r="AY24" s="1"/>
      <c r="AZ24" s="1"/>
      <c r="BA24" s="1"/>
      <c r="BB24" s="1"/>
      <c r="BC24" s="1"/>
      <c r="BD24" s="1"/>
      <c r="BE24" s="1"/>
      <c r="BF24" s="1"/>
      <c r="BG24" s="1"/>
      <c r="BH24" s="1"/>
      <c r="BI24" s="1"/>
      <c r="BJ24" s="1"/>
      <c r="BK24" s="1"/>
      <c r="BL24" s="1"/>
      <c r="BM24" s="1"/>
      <c r="BN24" s="1"/>
      <c r="BO24" s="1"/>
      <c r="BP24" s="1"/>
      <c r="BQ24" s="1"/>
      <c r="BR24" s="1"/>
      <c r="BS24" s="1"/>
      <c r="BT24" s="1"/>
      <c r="BU24" s="1"/>
      <c r="BV24" s="1"/>
      <c r="BW24" s="1"/>
      <c r="BX24" s="1"/>
      <c r="BY24" s="1"/>
      <c r="BZ24" s="1"/>
      <c r="CA24" s="1"/>
      <c r="CB24" s="1"/>
      <c r="CC24" s="1"/>
      <c r="CD24" s="1"/>
      <c r="CE24" s="1"/>
      <c r="CF24" s="1"/>
      <c r="CG24" s="1"/>
      <c r="CH24" s="1"/>
      <c r="CI24" s="1"/>
      <c r="CJ24" s="1"/>
      <c r="CK24" s="1"/>
      <c r="CL24" s="1"/>
      <c r="CM24" s="1"/>
      <c r="CN24" s="1"/>
      <c r="CO24" s="1"/>
      <c r="CP24" s="1"/>
      <c r="CQ24" s="1"/>
      <c r="CR24" s="1"/>
      <c r="CS24" s="1"/>
      <c r="CT24" s="1"/>
      <c r="CU24" s="1"/>
      <c r="CV24" s="1"/>
      <c r="CW24" s="1"/>
      <c r="CX24" s="1"/>
      <c r="CY24" s="1"/>
      <c r="CZ24" s="1"/>
      <c r="DA24" s="1"/>
      <c r="DB24" s="1"/>
      <c r="DC24" s="1"/>
      <c r="DD24" s="1"/>
      <c r="DE24" s="1"/>
      <c r="DF24" s="1"/>
      <c r="DG24" s="1"/>
      <c r="DH24" s="1"/>
      <c r="DI24" s="1"/>
      <c r="DJ24" s="1"/>
      <c r="DK24" s="1"/>
      <c r="DL24" s="1"/>
      <c r="DM24" s="1"/>
      <c r="DN24" s="1"/>
      <c r="DO24" s="1"/>
      <c r="DP24" s="1"/>
      <c r="DQ24" s="1"/>
      <c r="DR24" s="1"/>
      <c r="DS24" s="1"/>
      <c r="DT24" s="1"/>
      <c r="DU24" s="1"/>
      <c r="DV24" s="1"/>
      <c r="DW24" s="1"/>
      <c r="DX24" s="1"/>
      <c r="DY24" s="1"/>
      <c r="DZ24" s="1"/>
      <c r="EA24" s="1"/>
      <c r="EB24" s="1"/>
      <c r="EC24" s="1"/>
    </row>
    <row r="25" spans="1:133" s="5" customFormat="1" ht="13.5" customHeight="1" x14ac:dyDescent="0.25">
      <c r="A25" s="1"/>
      <c r="B25" s="12" t="s">
        <v>736</v>
      </c>
      <c r="C25" s="249">
        <v>-73.3</v>
      </c>
      <c r="D25" s="249">
        <v>0.79999999999999893</v>
      </c>
      <c r="E25" s="249">
        <v>-33</v>
      </c>
      <c r="F25" s="249">
        <v>-29.900000000000002</v>
      </c>
      <c r="G25" s="249">
        <v>-76</v>
      </c>
      <c r="H25" s="249">
        <v>-131.6</v>
      </c>
      <c r="I25" s="249">
        <v>-64.599999999999994</v>
      </c>
      <c r="J25" s="387"/>
      <c r="K25" s="387"/>
      <c r="L25" s="387"/>
      <c r="M25" s="387"/>
      <c r="N25" s="387"/>
      <c r="O25" s="387"/>
      <c r="P25" s="387"/>
      <c r="Q25"/>
      <c r="R25"/>
      <c r="S25"/>
      <c r="T25"/>
      <c r="U25"/>
      <c r="V25"/>
      <c r="W25"/>
      <c r="X25"/>
      <c r="Y25"/>
      <c r="Z25"/>
      <c r="AA25"/>
      <c r="AB25"/>
      <c r="AC25"/>
      <c r="AD25"/>
      <c r="AE25"/>
      <c r="AF25"/>
      <c r="AG25"/>
      <c r="AH25"/>
      <c r="AI25"/>
      <c r="AJ25"/>
      <c r="AK25"/>
      <c r="AL25"/>
      <c r="AM25"/>
      <c r="AN25"/>
      <c r="AO25"/>
      <c r="AP25"/>
      <c r="AQ25"/>
      <c r="AR25"/>
      <c r="AS25"/>
      <c r="AT25" s="1"/>
      <c r="AU25" s="1"/>
      <c r="AV25" s="1"/>
      <c r="AW25" s="1"/>
      <c r="AX25" s="1"/>
      <c r="AY25" s="1"/>
      <c r="AZ25" s="1"/>
      <c r="BA25" s="1"/>
      <c r="BB25" s="1"/>
      <c r="BC25" s="1"/>
      <c r="BD25" s="1"/>
      <c r="BE25" s="1"/>
      <c r="BF25" s="1"/>
      <c r="BG25" s="1"/>
      <c r="BH25" s="1"/>
      <c r="BI25" s="1"/>
      <c r="BJ25" s="1"/>
      <c r="BK25" s="1"/>
      <c r="BL25" s="1"/>
      <c r="BM25" s="1"/>
      <c r="BN25" s="1"/>
      <c r="BO25" s="1"/>
      <c r="BP25" s="1"/>
      <c r="BQ25" s="1"/>
      <c r="BR25" s="1"/>
      <c r="BS25" s="1"/>
      <c r="BT25" s="1"/>
      <c r="BU25" s="1"/>
      <c r="BV25" s="1"/>
      <c r="BW25" s="1"/>
      <c r="BX25" s="1"/>
      <c r="BY25" s="1"/>
      <c r="BZ25" s="1"/>
      <c r="CA25" s="1"/>
      <c r="CB25" s="1"/>
      <c r="CC25" s="1"/>
      <c r="CD25" s="1"/>
      <c r="CE25" s="1"/>
      <c r="CF25" s="1"/>
      <c r="CG25" s="1"/>
      <c r="CH25" s="1"/>
      <c r="CI25" s="1"/>
      <c r="CJ25" s="1"/>
      <c r="CK25" s="1"/>
      <c r="CL25" s="1"/>
      <c r="CM25" s="1"/>
      <c r="CN25" s="1"/>
      <c r="CO25" s="1"/>
      <c r="CP25" s="1"/>
      <c r="CQ25" s="1"/>
      <c r="CR25" s="1"/>
      <c r="CS25" s="1"/>
      <c r="CT25" s="1"/>
      <c r="CU25" s="1"/>
      <c r="CV25" s="1"/>
      <c r="CW25" s="1"/>
      <c r="CX25" s="1"/>
      <c r="CY25" s="1"/>
      <c r="CZ25" s="1"/>
      <c r="DA25" s="1"/>
      <c r="DB25" s="1"/>
      <c r="DC25" s="1"/>
      <c r="DD25" s="1"/>
      <c r="DE25" s="1"/>
      <c r="DF25" s="1"/>
      <c r="DG25" s="1"/>
      <c r="DH25" s="1"/>
      <c r="DI25" s="1"/>
      <c r="DJ25" s="1"/>
      <c r="DK25" s="1"/>
      <c r="DL25" s="1"/>
      <c r="DM25" s="1"/>
      <c r="DN25" s="1"/>
      <c r="DO25" s="1"/>
      <c r="DP25" s="1"/>
      <c r="DQ25" s="1"/>
      <c r="DR25" s="1"/>
      <c r="DS25" s="1"/>
      <c r="DT25" s="1"/>
      <c r="DU25" s="1"/>
      <c r="DV25" s="1"/>
      <c r="DW25" s="1"/>
      <c r="DX25" s="1"/>
      <c r="DY25" s="1"/>
      <c r="DZ25" s="1"/>
      <c r="EA25" s="1"/>
      <c r="EB25" s="1"/>
      <c r="EC25" s="1"/>
    </row>
    <row r="26" spans="1:133" customFormat="1" ht="12" customHeight="1" x14ac:dyDescent="0.2">
      <c r="A26" s="1"/>
      <c r="B26" s="43" t="s">
        <v>277</v>
      </c>
      <c r="C26" s="81">
        <v>-41.8</v>
      </c>
      <c r="D26" s="81">
        <v>-11.9</v>
      </c>
      <c r="E26" s="81">
        <v>-9.8000000000000007</v>
      </c>
      <c r="F26" s="81">
        <v>-13.2</v>
      </c>
      <c r="G26" s="81">
        <v>-15</v>
      </c>
      <c r="H26" s="81">
        <v>-15.9</v>
      </c>
      <c r="I26" s="81">
        <v>-17.2</v>
      </c>
      <c r="J26" s="387"/>
      <c r="K26" s="387"/>
      <c r="L26" s="387"/>
      <c r="M26" s="387"/>
      <c r="N26" s="387"/>
      <c r="O26" s="387"/>
      <c r="P26" s="387"/>
      <c r="Q26" s="387"/>
    </row>
    <row r="27" spans="1:133" customFormat="1" ht="12" customHeight="1" x14ac:dyDescent="0.2">
      <c r="A27" s="1"/>
      <c r="B27" s="43" t="s">
        <v>276</v>
      </c>
      <c r="C27" s="81">
        <v>-31.5</v>
      </c>
      <c r="D27" s="81">
        <v>12.7</v>
      </c>
      <c r="E27" s="81">
        <v>-23.199999999999996</v>
      </c>
      <c r="F27" s="81">
        <v>-16.700000000000003</v>
      </c>
      <c r="G27" s="81">
        <v>-61.000000000000007</v>
      </c>
      <c r="H27" s="81">
        <v>-115.69999999999999</v>
      </c>
      <c r="I27" s="81">
        <v>-47.4</v>
      </c>
      <c r="J27" s="387"/>
    </row>
    <row r="28" spans="1:133" customFormat="1" ht="12" customHeight="1" x14ac:dyDescent="0.2">
      <c r="A28" s="1"/>
      <c r="B28" s="45" t="s">
        <v>1156</v>
      </c>
      <c r="C28" s="81">
        <v>-14.1</v>
      </c>
      <c r="D28" s="81">
        <v>-51.3</v>
      </c>
      <c r="E28" s="81">
        <v>-26.5</v>
      </c>
      <c r="F28" s="184">
        <v>-23.8</v>
      </c>
      <c r="G28" s="184">
        <v>-26.8</v>
      </c>
      <c r="H28" s="184">
        <v>-24.9</v>
      </c>
      <c r="I28" s="184">
        <v>-18.2</v>
      </c>
    </row>
    <row r="29" spans="1:133" customFormat="1" ht="12" customHeight="1" x14ac:dyDescent="0.2">
      <c r="A29" s="1"/>
      <c r="B29" s="45" t="s">
        <v>1157</v>
      </c>
      <c r="C29" s="81">
        <v>2.2999999999999998</v>
      </c>
      <c r="D29" s="81">
        <v>11.8</v>
      </c>
      <c r="E29" s="81">
        <v>25.5</v>
      </c>
      <c r="F29" s="184">
        <v>3.8</v>
      </c>
      <c r="G29" s="184">
        <v>13.6</v>
      </c>
      <c r="H29" s="184">
        <v>16.3</v>
      </c>
      <c r="I29" s="184">
        <v>7.6</v>
      </c>
    </row>
    <row r="30" spans="1:133" customFormat="1" ht="12" customHeight="1" x14ac:dyDescent="0.2">
      <c r="A30" s="1"/>
      <c r="B30" s="44" t="s">
        <v>1158</v>
      </c>
      <c r="C30" s="81">
        <v>1.2</v>
      </c>
      <c r="D30" s="81">
        <v>2</v>
      </c>
      <c r="E30" s="81">
        <v>-9.6</v>
      </c>
      <c r="F30" s="81">
        <v>3.1</v>
      </c>
      <c r="G30" s="81">
        <v>-7.6</v>
      </c>
      <c r="H30" s="81">
        <v>-10.3</v>
      </c>
      <c r="I30" s="81">
        <v>-3</v>
      </c>
    </row>
    <row r="31" spans="1:133" customFormat="1" ht="12" customHeight="1" x14ac:dyDescent="0.2">
      <c r="A31" s="1"/>
      <c r="B31" s="45" t="s">
        <v>69</v>
      </c>
      <c r="C31" s="81">
        <v>0</v>
      </c>
      <c r="D31" s="81">
        <v>0</v>
      </c>
      <c r="E31" s="81">
        <v>-11.2</v>
      </c>
      <c r="F31" s="81">
        <v>0</v>
      </c>
      <c r="G31" s="81">
        <v>-10.7</v>
      </c>
      <c r="H31" s="81">
        <v>-13.6</v>
      </c>
      <c r="I31" s="81">
        <v>-5.8</v>
      </c>
    </row>
    <row r="32" spans="1:133" customFormat="1" ht="12" customHeight="1" x14ac:dyDescent="0.2">
      <c r="A32" s="1"/>
      <c r="B32" s="45" t="s">
        <v>70</v>
      </c>
      <c r="C32" s="81">
        <v>1.2</v>
      </c>
      <c r="D32" s="81">
        <v>2</v>
      </c>
      <c r="E32" s="81">
        <v>1.6</v>
      </c>
      <c r="F32" s="81">
        <v>3.1</v>
      </c>
      <c r="G32" s="81">
        <v>3.1</v>
      </c>
      <c r="H32" s="81">
        <v>3.3</v>
      </c>
      <c r="I32" s="81">
        <v>2.8</v>
      </c>
    </row>
    <row r="33" spans="1:9" customFormat="1" ht="12" customHeight="1" x14ac:dyDescent="0.2">
      <c r="A33" s="1"/>
      <c r="B33" s="44" t="s">
        <v>1159</v>
      </c>
      <c r="C33" s="81">
        <v>0</v>
      </c>
      <c r="D33" s="81">
        <v>-2</v>
      </c>
      <c r="E33" s="81">
        <v>-1.6</v>
      </c>
      <c r="F33" s="184">
        <v>0</v>
      </c>
      <c r="G33" s="184">
        <v>0</v>
      </c>
      <c r="H33" s="184">
        <v>0</v>
      </c>
      <c r="I33" s="184">
        <v>0</v>
      </c>
    </row>
    <row r="34" spans="1:9" customFormat="1" ht="12" customHeight="1" x14ac:dyDescent="0.2">
      <c r="A34" s="1"/>
      <c r="B34" s="44" t="s">
        <v>1160</v>
      </c>
      <c r="C34" s="81">
        <v>0</v>
      </c>
      <c r="D34" s="81">
        <v>-2</v>
      </c>
      <c r="E34" s="81">
        <v>-1.6</v>
      </c>
      <c r="F34" s="184">
        <v>0</v>
      </c>
      <c r="G34" s="184">
        <v>0</v>
      </c>
      <c r="H34" s="184">
        <v>0</v>
      </c>
      <c r="I34" s="184">
        <v>0</v>
      </c>
    </row>
    <row r="35" spans="1:9" customFormat="1" ht="12" customHeight="1" x14ac:dyDescent="0.2">
      <c r="A35" s="1"/>
      <c r="B35" s="44" t="s">
        <v>839</v>
      </c>
      <c r="C35" s="81">
        <v>-18.3</v>
      </c>
      <c r="D35" s="81">
        <v>-46.2</v>
      </c>
      <c r="E35" s="81">
        <v>-59.3</v>
      </c>
      <c r="F35" s="184">
        <v>-58.1</v>
      </c>
      <c r="G35" s="184">
        <v>-58.7</v>
      </c>
      <c r="H35" s="184">
        <v>-74.3</v>
      </c>
      <c r="I35" s="184">
        <v>-43.8</v>
      </c>
    </row>
    <row r="36" spans="1:9" customFormat="1" ht="12" customHeight="1" x14ac:dyDescent="0.2">
      <c r="A36" s="1"/>
      <c r="B36" s="44" t="s">
        <v>1161</v>
      </c>
      <c r="C36" s="81">
        <v>-28.1</v>
      </c>
      <c r="D36" s="81">
        <v>72.2</v>
      </c>
      <c r="E36" s="81">
        <v>5.9</v>
      </c>
      <c r="F36" s="184">
        <v>-12.8</v>
      </c>
      <c r="G36" s="184">
        <v>-7.4</v>
      </c>
      <c r="H36" s="184">
        <v>-24.8</v>
      </c>
      <c r="I36" s="184">
        <v>10</v>
      </c>
    </row>
    <row r="37" spans="1:9" customFormat="1" ht="12" customHeight="1" x14ac:dyDescent="0.2">
      <c r="A37" s="1"/>
      <c r="B37" s="44" t="s">
        <v>278</v>
      </c>
      <c r="C37" s="81">
        <v>25.5</v>
      </c>
      <c r="D37" s="81">
        <v>26.2</v>
      </c>
      <c r="E37" s="81">
        <v>42.4</v>
      </c>
      <c r="F37" s="184">
        <v>71.099999999999994</v>
      </c>
      <c r="G37" s="184">
        <v>25.9</v>
      </c>
      <c r="H37" s="184">
        <v>2.2999999999999998</v>
      </c>
      <c r="I37" s="184">
        <v>0</v>
      </c>
    </row>
    <row r="38" spans="1:9" customFormat="1" ht="15" customHeight="1" x14ac:dyDescent="0.2">
      <c r="A38" s="1"/>
      <c r="B38" s="29" t="s">
        <v>279</v>
      </c>
      <c r="C38" s="79">
        <v>-2.9799999999999756</v>
      </c>
      <c r="D38" s="79">
        <v>5.9000000000000181</v>
      </c>
      <c r="E38" s="79">
        <v>2.5999999999999943</v>
      </c>
      <c r="F38" s="187">
        <v>-3.7199999999999847</v>
      </c>
      <c r="G38" s="187">
        <v>9.2999999999999972</v>
      </c>
      <c r="H38" s="187">
        <v>6.3999999999999773</v>
      </c>
      <c r="I38" s="187">
        <v>-0.10000000000002274</v>
      </c>
    </row>
    <row r="39" spans="1:9" customFormat="1" ht="15" customHeight="1" x14ac:dyDescent="0.2">
      <c r="A39" s="1"/>
      <c r="B39" s="29" t="s">
        <v>280</v>
      </c>
      <c r="C39" s="246">
        <v>12</v>
      </c>
      <c r="D39" s="246">
        <v>-20.3</v>
      </c>
      <c r="E39" s="246">
        <v>62.2</v>
      </c>
      <c r="F39" s="247">
        <v>-53.5</v>
      </c>
      <c r="G39" s="247">
        <v>-8.3000000000000007</v>
      </c>
      <c r="H39" s="247">
        <v>46.1</v>
      </c>
      <c r="I39" s="247">
        <v>0.6</v>
      </c>
    </row>
    <row r="40" spans="1:9" customFormat="1" ht="13.5" customHeight="1" x14ac:dyDescent="0.2">
      <c r="A40" s="1"/>
      <c r="B40" s="17" t="s">
        <v>281</v>
      </c>
      <c r="C40" s="81">
        <v>-12</v>
      </c>
      <c r="D40" s="81">
        <v>20.3</v>
      </c>
      <c r="E40" s="81">
        <v>-62.2</v>
      </c>
      <c r="F40" s="184">
        <v>53.5</v>
      </c>
      <c r="G40" s="184">
        <v>8.3000000000000007</v>
      </c>
      <c r="H40" s="184">
        <v>-46.1</v>
      </c>
      <c r="I40" s="184">
        <v>-0.6</v>
      </c>
    </row>
    <row r="41" spans="1:9" customFormat="1" ht="12" customHeight="1" x14ac:dyDescent="0.2">
      <c r="A41" s="1"/>
      <c r="B41" s="43" t="s">
        <v>282</v>
      </c>
      <c r="C41" s="81">
        <v>-12</v>
      </c>
      <c r="D41" s="81">
        <v>20.3</v>
      </c>
      <c r="E41" s="81">
        <v>-62.2</v>
      </c>
      <c r="F41" s="184">
        <v>53.5</v>
      </c>
      <c r="G41" s="184">
        <v>8.3000000000000007</v>
      </c>
      <c r="H41" s="184">
        <v>-46.1</v>
      </c>
      <c r="I41" s="184">
        <v>-0.6</v>
      </c>
    </row>
    <row r="42" spans="1:9" customFormat="1" ht="13.5" customHeight="1" x14ac:dyDescent="0.2">
      <c r="A42" s="1"/>
      <c r="B42" s="43" t="s">
        <v>974</v>
      </c>
      <c r="C42" s="81">
        <v>0</v>
      </c>
      <c r="D42" s="81">
        <v>0</v>
      </c>
      <c r="E42" s="81">
        <v>0</v>
      </c>
      <c r="F42" s="184">
        <v>0</v>
      </c>
      <c r="G42" s="184">
        <v>0</v>
      </c>
      <c r="H42" s="184">
        <v>0</v>
      </c>
      <c r="I42" s="184">
        <v>0</v>
      </c>
    </row>
    <row r="43" spans="1:9" customFormat="1" ht="15" customHeight="1" x14ac:dyDescent="0.2">
      <c r="A43" s="1"/>
      <c r="B43" s="18" t="s">
        <v>283</v>
      </c>
      <c r="C43" s="218">
        <v>0</v>
      </c>
      <c r="D43" s="218">
        <v>0</v>
      </c>
      <c r="E43" s="218">
        <v>0</v>
      </c>
      <c r="F43" s="189">
        <v>0</v>
      </c>
      <c r="G43" s="189">
        <v>0</v>
      </c>
      <c r="H43" s="189">
        <v>0</v>
      </c>
      <c r="I43" s="189">
        <v>0</v>
      </c>
    </row>
    <row r="44" spans="1:9" customFormat="1" ht="18.75" customHeight="1" x14ac:dyDescent="0.2">
      <c r="A44" s="1"/>
      <c r="B44" s="42" t="s">
        <v>284</v>
      </c>
      <c r="C44" s="26"/>
      <c r="D44" s="26"/>
      <c r="E44" s="26"/>
      <c r="F44" s="26"/>
      <c r="G44" s="26"/>
      <c r="H44" s="26"/>
      <c r="I44" s="26"/>
    </row>
    <row r="45" spans="1:9" customFormat="1" x14ac:dyDescent="0.2">
      <c r="A45" s="1"/>
      <c r="B45" s="491" t="s">
        <v>285</v>
      </c>
      <c r="C45" s="491"/>
      <c r="D45" s="491"/>
      <c r="E45" s="491"/>
      <c r="F45" s="491"/>
      <c r="G45" s="491"/>
      <c r="H45" s="166"/>
    </row>
    <row r="48" spans="1:9" x14ac:dyDescent="0.2">
      <c r="C48" s="351"/>
      <c r="D48" s="351"/>
      <c r="E48" s="351"/>
      <c r="F48" s="351"/>
      <c r="G48" s="351"/>
      <c r="H48" s="351"/>
      <c r="I48" s="351"/>
    </row>
    <row r="52" spans="1:133" s="2" customFormat="1" x14ac:dyDescent="0.2">
      <c r="A52" s="1"/>
      <c r="J52" s="1"/>
      <c r="K52" s="1"/>
      <c r="L52" s="1"/>
      <c r="M52" s="1"/>
      <c r="N52" s="1"/>
      <c r="O52" s="1"/>
      <c r="P52" s="1"/>
      <c r="Q52" s="1"/>
      <c r="R52" s="1"/>
      <c r="S52" s="1"/>
      <c r="T52" s="1"/>
      <c r="U52" s="1"/>
      <c r="V52" s="1"/>
      <c r="W52" s="1"/>
      <c r="X52" s="1"/>
      <c r="Y52" s="1"/>
      <c r="Z52" s="1"/>
      <c r="AA52" s="1"/>
      <c r="AB52" s="1"/>
      <c r="AC52" s="1"/>
      <c r="AD52" s="1"/>
      <c r="AE52" s="1"/>
      <c r="AF52" s="1"/>
      <c r="AG52" s="1"/>
      <c r="AH52" s="1"/>
      <c r="AI52" s="1"/>
      <c r="AJ52" s="1"/>
      <c r="AK52" s="1"/>
      <c r="AL52" s="1"/>
      <c r="AM52" s="1"/>
      <c r="AN52" s="1"/>
      <c r="AO52" s="1"/>
      <c r="AP52" s="1"/>
      <c r="AQ52" s="1"/>
      <c r="AR52" s="1"/>
      <c r="AS52" s="1"/>
      <c r="AT52" s="1"/>
      <c r="AU52" s="1"/>
      <c r="AV52" s="1"/>
      <c r="AW52" s="1"/>
      <c r="AX52" s="1"/>
      <c r="AY52" s="1"/>
      <c r="AZ52" s="1"/>
      <c r="BA52" s="1"/>
      <c r="BB52" s="1"/>
      <c r="BC52" s="1"/>
      <c r="BD52" s="1"/>
      <c r="BE52" s="1"/>
      <c r="BF52" s="1"/>
      <c r="BG52" s="1"/>
      <c r="BH52" s="1"/>
      <c r="BI52" s="1"/>
      <c r="BJ52" s="1"/>
      <c r="BK52" s="1"/>
      <c r="BL52" s="1"/>
      <c r="BM52" s="1"/>
      <c r="BN52" s="1"/>
      <c r="BO52" s="1"/>
      <c r="BP52" s="1"/>
      <c r="BQ52" s="1"/>
      <c r="BR52" s="1"/>
      <c r="BS52" s="1"/>
      <c r="BT52" s="1"/>
      <c r="BU52" s="1"/>
      <c r="BV52" s="1"/>
      <c r="BW52" s="1"/>
      <c r="BX52" s="1"/>
      <c r="BY52" s="1"/>
      <c r="BZ52" s="1"/>
      <c r="CA52" s="1"/>
      <c r="CB52" s="1"/>
      <c r="CC52" s="1"/>
      <c r="CD52" s="1"/>
      <c r="CE52" s="1"/>
      <c r="CF52" s="1"/>
      <c r="CG52" s="1"/>
      <c r="CH52" s="1"/>
      <c r="CI52" s="1"/>
      <c r="CJ52" s="1"/>
      <c r="CK52" s="1"/>
      <c r="CL52" s="1"/>
      <c r="CM52" s="1"/>
      <c r="CN52" s="1"/>
      <c r="CO52" s="1"/>
      <c r="CP52" s="1"/>
      <c r="CQ52" s="1"/>
      <c r="CR52" s="1"/>
      <c r="CS52" s="1"/>
      <c r="CT52" s="1"/>
      <c r="CU52" s="1"/>
      <c r="CV52" s="1"/>
      <c r="CW52" s="1"/>
      <c r="CX52" s="1"/>
      <c r="CY52" s="1"/>
      <c r="CZ52" s="1"/>
      <c r="DA52" s="1"/>
      <c r="DB52" s="1"/>
      <c r="DC52" s="1"/>
      <c r="DD52" s="1"/>
      <c r="DE52" s="1"/>
      <c r="DF52" s="1"/>
      <c r="DG52" s="1"/>
      <c r="DH52" s="1"/>
      <c r="DI52" s="1"/>
      <c r="DJ52" s="1"/>
      <c r="DK52" s="1"/>
      <c r="DL52" s="1"/>
      <c r="DM52" s="1"/>
      <c r="DN52" s="1"/>
      <c r="DO52" s="1"/>
      <c r="DP52" s="1"/>
      <c r="DQ52" s="1"/>
      <c r="DR52" s="1"/>
      <c r="DS52" s="1"/>
      <c r="DT52" s="1"/>
      <c r="DU52" s="1"/>
      <c r="DV52" s="1"/>
      <c r="DW52" s="1"/>
      <c r="DX52" s="1"/>
      <c r="DY52" s="1"/>
      <c r="DZ52" s="1"/>
      <c r="EA52" s="1"/>
      <c r="EB52" s="1"/>
      <c r="EC52" s="1"/>
    </row>
    <row r="53" spans="1:133" s="2" customFormat="1" x14ac:dyDescent="0.2">
      <c r="A53" s="1"/>
      <c r="J53" s="1"/>
      <c r="K53" s="1"/>
      <c r="L53" s="1"/>
      <c r="M53" s="1"/>
      <c r="N53" s="1"/>
      <c r="O53" s="1"/>
      <c r="P53" s="1"/>
      <c r="Q53" s="1"/>
      <c r="R53" s="1"/>
      <c r="S53" s="1"/>
      <c r="T53" s="1"/>
      <c r="U53" s="1"/>
      <c r="V53" s="1"/>
      <c r="W53" s="1"/>
      <c r="X53" s="1"/>
      <c r="Y53" s="1"/>
      <c r="Z53" s="1"/>
      <c r="AA53" s="1"/>
      <c r="AB53" s="1"/>
      <c r="AC53" s="1"/>
      <c r="AD53" s="1"/>
      <c r="AE53" s="1"/>
      <c r="AF53" s="1"/>
      <c r="AG53" s="1"/>
      <c r="AH53" s="1"/>
      <c r="AI53" s="1"/>
      <c r="AJ53" s="1"/>
      <c r="AK53" s="1"/>
      <c r="AL53" s="1"/>
      <c r="AM53" s="1"/>
      <c r="AN53" s="1"/>
      <c r="AO53" s="1"/>
      <c r="AP53" s="1"/>
      <c r="AQ53" s="1"/>
      <c r="AR53" s="1"/>
      <c r="AS53" s="1"/>
      <c r="AT53" s="1"/>
      <c r="AU53" s="1"/>
      <c r="AV53" s="1"/>
      <c r="AW53" s="1"/>
      <c r="AX53" s="1"/>
      <c r="AY53" s="1"/>
      <c r="AZ53" s="1"/>
      <c r="BA53" s="1"/>
      <c r="BB53" s="1"/>
      <c r="BC53" s="1"/>
      <c r="BD53" s="1"/>
      <c r="BE53" s="1"/>
      <c r="BF53" s="1"/>
      <c r="BG53" s="1"/>
      <c r="BH53" s="1"/>
      <c r="BI53" s="1"/>
      <c r="BJ53" s="1"/>
      <c r="BK53" s="1"/>
      <c r="BL53" s="1"/>
      <c r="BM53" s="1"/>
      <c r="BN53" s="1"/>
      <c r="BO53" s="1"/>
      <c r="BP53" s="1"/>
      <c r="BQ53" s="1"/>
      <c r="BR53" s="1"/>
      <c r="BS53" s="1"/>
      <c r="BT53" s="1"/>
      <c r="BU53" s="1"/>
      <c r="BV53" s="1"/>
      <c r="BW53" s="1"/>
      <c r="BX53" s="1"/>
      <c r="BY53" s="1"/>
      <c r="BZ53" s="1"/>
      <c r="CA53" s="1"/>
      <c r="CB53" s="1"/>
      <c r="CC53" s="1"/>
      <c r="CD53" s="1"/>
      <c r="CE53" s="1"/>
      <c r="CF53" s="1"/>
      <c r="CG53" s="1"/>
      <c r="CH53" s="1"/>
      <c r="CI53" s="1"/>
      <c r="CJ53" s="1"/>
      <c r="CK53" s="1"/>
      <c r="CL53" s="1"/>
      <c r="CM53" s="1"/>
      <c r="CN53" s="1"/>
      <c r="CO53" s="1"/>
      <c r="CP53" s="1"/>
      <c r="CQ53" s="1"/>
      <c r="CR53" s="1"/>
      <c r="CS53" s="1"/>
      <c r="CT53" s="1"/>
      <c r="CU53" s="1"/>
      <c r="CV53" s="1"/>
      <c r="CW53" s="1"/>
      <c r="CX53" s="1"/>
      <c r="CY53" s="1"/>
      <c r="CZ53" s="1"/>
      <c r="DA53" s="1"/>
      <c r="DB53" s="1"/>
      <c r="DC53" s="1"/>
      <c r="DD53" s="1"/>
      <c r="DE53" s="1"/>
      <c r="DF53" s="1"/>
      <c r="DG53" s="1"/>
      <c r="DH53" s="1"/>
      <c r="DI53" s="1"/>
      <c r="DJ53" s="1"/>
      <c r="DK53" s="1"/>
      <c r="DL53" s="1"/>
      <c r="DM53" s="1"/>
      <c r="DN53" s="1"/>
      <c r="DO53" s="1"/>
      <c r="DP53" s="1"/>
      <c r="DQ53" s="1"/>
      <c r="DR53" s="1"/>
      <c r="DS53" s="1"/>
      <c r="DT53" s="1"/>
      <c r="DU53" s="1"/>
      <c r="DV53" s="1"/>
      <c r="DW53" s="1"/>
      <c r="DX53" s="1"/>
      <c r="DY53" s="1"/>
      <c r="DZ53" s="1"/>
      <c r="EA53" s="1"/>
      <c r="EB53" s="1"/>
      <c r="EC53" s="1"/>
    </row>
    <row r="54" spans="1:133" s="2" customFormat="1" x14ac:dyDescent="0.2">
      <c r="A54" s="1"/>
      <c r="J54" s="1"/>
      <c r="K54" s="1"/>
      <c r="L54" s="1"/>
      <c r="M54" s="1"/>
      <c r="N54" s="1"/>
      <c r="O54" s="1"/>
      <c r="P54" s="1"/>
      <c r="Q54" s="1"/>
      <c r="R54" s="1"/>
      <c r="S54" s="1"/>
      <c r="T54" s="1"/>
      <c r="U54" s="1"/>
      <c r="V54" s="1"/>
      <c r="W54" s="1"/>
      <c r="X54" s="1"/>
      <c r="Y54" s="1"/>
      <c r="Z54" s="1"/>
      <c r="AA54" s="1"/>
      <c r="AB54" s="1"/>
      <c r="AC54" s="1"/>
      <c r="AD54" s="1"/>
      <c r="AE54" s="1"/>
      <c r="AF54" s="1"/>
      <c r="AG54" s="1"/>
      <c r="AH54" s="1"/>
      <c r="AI54" s="1"/>
      <c r="AJ54" s="1"/>
      <c r="AK54" s="1"/>
      <c r="AL54" s="1"/>
      <c r="AM54" s="1"/>
      <c r="AN54" s="1"/>
      <c r="AO54" s="1"/>
      <c r="AP54" s="1"/>
      <c r="AQ54" s="1"/>
      <c r="AR54" s="1"/>
      <c r="AS54" s="1"/>
      <c r="AT54" s="1"/>
      <c r="AU54" s="1"/>
      <c r="AV54" s="1"/>
      <c r="AW54" s="1"/>
      <c r="AX54" s="1"/>
      <c r="AY54" s="1"/>
      <c r="AZ54" s="1"/>
      <c r="BA54" s="1"/>
      <c r="BB54" s="1"/>
      <c r="BC54" s="1"/>
      <c r="BD54" s="1"/>
      <c r="BE54" s="1"/>
      <c r="BF54" s="1"/>
      <c r="BG54" s="1"/>
      <c r="BH54" s="1"/>
      <c r="BI54" s="1"/>
      <c r="BJ54" s="1"/>
      <c r="BK54" s="1"/>
      <c r="BL54" s="1"/>
      <c r="BM54" s="1"/>
      <c r="BN54" s="1"/>
      <c r="BO54" s="1"/>
      <c r="BP54" s="1"/>
      <c r="BQ54" s="1"/>
      <c r="BR54" s="1"/>
      <c r="BS54" s="1"/>
      <c r="BT54" s="1"/>
      <c r="BU54" s="1"/>
      <c r="BV54" s="1"/>
      <c r="BW54" s="1"/>
      <c r="BX54" s="1"/>
      <c r="BY54" s="1"/>
      <c r="BZ54" s="1"/>
      <c r="CA54" s="1"/>
      <c r="CB54" s="1"/>
      <c r="CC54" s="1"/>
      <c r="CD54" s="1"/>
      <c r="CE54" s="1"/>
      <c r="CF54" s="1"/>
      <c r="CG54" s="1"/>
      <c r="CH54" s="1"/>
      <c r="CI54" s="1"/>
      <c r="CJ54" s="1"/>
      <c r="CK54" s="1"/>
      <c r="CL54" s="1"/>
      <c r="CM54" s="1"/>
      <c r="CN54" s="1"/>
      <c r="CO54" s="1"/>
      <c r="CP54" s="1"/>
      <c r="CQ54" s="1"/>
      <c r="CR54" s="1"/>
      <c r="CS54" s="1"/>
      <c r="CT54" s="1"/>
      <c r="CU54" s="1"/>
      <c r="CV54" s="1"/>
      <c r="CW54" s="1"/>
      <c r="CX54" s="1"/>
      <c r="CY54" s="1"/>
      <c r="CZ54" s="1"/>
      <c r="DA54" s="1"/>
      <c r="DB54" s="1"/>
      <c r="DC54" s="1"/>
      <c r="DD54" s="1"/>
      <c r="DE54" s="1"/>
      <c r="DF54" s="1"/>
      <c r="DG54" s="1"/>
      <c r="DH54" s="1"/>
      <c r="DI54" s="1"/>
      <c r="DJ54" s="1"/>
      <c r="DK54" s="1"/>
      <c r="DL54" s="1"/>
      <c r="DM54" s="1"/>
      <c r="DN54" s="1"/>
      <c r="DO54" s="1"/>
      <c r="DP54" s="1"/>
      <c r="DQ54" s="1"/>
      <c r="DR54" s="1"/>
      <c r="DS54" s="1"/>
      <c r="DT54" s="1"/>
      <c r="DU54" s="1"/>
      <c r="DV54" s="1"/>
      <c r="DW54" s="1"/>
      <c r="DX54" s="1"/>
      <c r="DY54" s="1"/>
      <c r="DZ54" s="1"/>
      <c r="EA54" s="1"/>
      <c r="EB54" s="1"/>
      <c r="EC54" s="1"/>
    </row>
    <row r="55" spans="1:133" s="2" customFormat="1" x14ac:dyDescent="0.2">
      <c r="A55" s="1"/>
      <c r="J55" s="1"/>
      <c r="K55" s="1"/>
      <c r="L55" s="1"/>
      <c r="M55" s="1"/>
      <c r="N55" s="1"/>
      <c r="O55" s="1"/>
      <c r="P55" s="1"/>
      <c r="Q55" s="1"/>
      <c r="R55" s="1"/>
      <c r="S55" s="1"/>
      <c r="T55" s="1"/>
      <c r="U55" s="1"/>
      <c r="V55" s="1"/>
      <c r="W55" s="1"/>
      <c r="X55" s="1"/>
      <c r="Y55" s="1"/>
      <c r="Z55" s="1"/>
      <c r="AA55" s="1"/>
      <c r="AB55" s="1"/>
      <c r="AC55" s="1"/>
      <c r="AD55" s="1"/>
      <c r="AE55" s="1"/>
      <c r="AF55" s="1"/>
      <c r="AG55" s="1"/>
      <c r="AH55" s="1"/>
      <c r="AI55" s="1"/>
      <c r="AJ55" s="1"/>
      <c r="AK55" s="1"/>
      <c r="AL55" s="1"/>
      <c r="AM55" s="1"/>
      <c r="AN55" s="1"/>
      <c r="AO55" s="1"/>
      <c r="AP55" s="1"/>
      <c r="AQ55" s="1"/>
      <c r="AR55" s="1"/>
      <c r="AS55" s="1"/>
      <c r="AT55" s="1"/>
      <c r="AU55" s="1"/>
      <c r="AV55" s="1"/>
      <c r="AW55" s="1"/>
      <c r="AX55" s="1"/>
      <c r="AY55" s="1"/>
      <c r="AZ55" s="1"/>
      <c r="BA55" s="1"/>
      <c r="BB55" s="1"/>
      <c r="BC55" s="1"/>
      <c r="BD55" s="1"/>
      <c r="BE55" s="1"/>
      <c r="BF55" s="1"/>
      <c r="BG55" s="1"/>
      <c r="BH55" s="1"/>
      <c r="BI55" s="1"/>
      <c r="BJ55" s="1"/>
      <c r="BK55" s="1"/>
      <c r="BL55" s="1"/>
      <c r="BM55" s="1"/>
      <c r="BN55" s="1"/>
      <c r="BO55" s="1"/>
      <c r="BP55" s="1"/>
      <c r="BQ55" s="1"/>
      <c r="BR55" s="1"/>
      <c r="BS55" s="1"/>
      <c r="BT55" s="1"/>
      <c r="BU55" s="1"/>
      <c r="BV55" s="1"/>
      <c r="BW55" s="1"/>
      <c r="BX55" s="1"/>
      <c r="BY55" s="1"/>
      <c r="BZ55" s="1"/>
      <c r="CA55" s="1"/>
      <c r="CB55" s="1"/>
      <c r="CC55" s="1"/>
      <c r="CD55" s="1"/>
      <c r="CE55" s="1"/>
      <c r="CF55" s="1"/>
      <c r="CG55" s="1"/>
      <c r="CH55" s="1"/>
      <c r="CI55" s="1"/>
      <c r="CJ55" s="1"/>
      <c r="CK55" s="1"/>
      <c r="CL55" s="1"/>
      <c r="CM55" s="1"/>
      <c r="CN55" s="1"/>
      <c r="CO55" s="1"/>
      <c r="CP55" s="1"/>
      <c r="CQ55" s="1"/>
      <c r="CR55" s="1"/>
      <c r="CS55" s="1"/>
      <c r="CT55" s="1"/>
      <c r="CU55" s="1"/>
      <c r="CV55" s="1"/>
      <c r="CW55" s="1"/>
      <c r="CX55" s="1"/>
      <c r="CY55" s="1"/>
      <c r="CZ55" s="1"/>
      <c r="DA55" s="1"/>
      <c r="DB55" s="1"/>
      <c r="DC55" s="1"/>
      <c r="DD55" s="1"/>
      <c r="DE55" s="1"/>
      <c r="DF55" s="1"/>
      <c r="DG55" s="1"/>
      <c r="DH55" s="1"/>
      <c r="DI55" s="1"/>
      <c r="DJ55" s="1"/>
      <c r="DK55" s="1"/>
      <c r="DL55" s="1"/>
      <c r="DM55" s="1"/>
      <c r="DN55" s="1"/>
      <c r="DO55" s="1"/>
      <c r="DP55" s="1"/>
      <c r="DQ55" s="1"/>
      <c r="DR55" s="1"/>
      <c r="DS55" s="1"/>
      <c r="DT55" s="1"/>
      <c r="DU55" s="1"/>
      <c r="DV55" s="1"/>
      <c r="DW55" s="1"/>
      <c r="DX55" s="1"/>
      <c r="DY55" s="1"/>
      <c r="DZ55" s="1"/>
      <c r="EA55" s="1"/>
      <c r="EB55" s="1"/>
      <c r="EC55" s="1"/>
    </row>
    <row r="56" spans="1:133" s="2" customFormat="1" x14ac:dyDescent="0.2">
      <c r="A56" s="1"/>
      <c r="J56" s="1"/>
      <c r="K56" s="1"/>
      <c r="L56" s="1"/>
      <c r="M56" s="1"/>
      <c r="N56" s="1"/>
      <c r="O56" s="1"/>
      <c r="P56" s="1"/>
      <c r="Q56" s="1"/>
      <c r="R56" s="1"/>
      <c r="S56" s="1"/>
      <c r="T56" s="1"/>
      <c r="U56" s="1"/>
      <c r="V56" s="1"/>
      <c r="W56" s="1"/>
      <c r="X56" s="1"/>
      <c r="Y56" s="1"/>
      <c r="Z56" s="1"/>
      <c r="AA56" s="1"/>
      <c r="AB56" s="1"/>
      <c r="AC56" s="1"/>
      <c r="AD56" s="1"/>
      <c r="AE56" s="1"/>
      <c r="AF56" s="1"/>
      <c r="AG56" s="1"/>
      <c r="AH56" s="1"/>
      <c r="AI56" s="1"/>
      <c r="AJ56" s="1"/>
      <c r="AK56" s="1"/>
      <c r="AL56" s="1"/>
      <c r="AM56" s="1"/>
      <c r="AN56" s="1"/>
      <c r="AO56" s="1"/>
      <c r="AP56" s="1"/>
      <c r="AQ56" s="1"/>
      <c r="AR56" s="1"/>
      <c r="AS56" s="1"/>
      <c r="AT56" s="1"/>
      <c r="AU56" s="1"/>
      <c r="AV56" s="1"/>
      <c r="AW56" s="1"/>
      <c r="AX56" s="1"/>
      <c r="AY56" s="1"/>
      <c r="AZ56" s="1"/>
      <c r="BA56" s="1"/>
      <c r="BB56" s="1"/>
      <c r="BC56" s="1"/>
      <c r="BD56" s="1"/>
      <c r="BE56" s="1"/>
      <c r="BF56" s="1"/>
      <c r="BG56" s="1"/>
      <c r="BH56" s="1"/>
      <c r="BI56" s="1"/>
      <c r="BJ56" s="1"/>
      <c r="BK56" s="1"/>
      <c r="BL56" s="1"/>
      <c r="BM56" s="1"/>
      <c r="BN56" s="1"/>
      <c r="BO56" s="1"/>
      <c r="BP56" s="1"/>
      <c r="BQ56" s="1"/>
      <c r="BR56" s="1"/>
      <c r="BS56" s="1"/>
      <c r="BT56" s="1"/>
      <c r="BU56" s="1"/>
      <c r="BV56" s="1"/>
      <c r="BW56" s="1"/>
      <c r="BX56" s="1"/>
      <c r="BY56" s="1"/>
      <c r="BZ56" s="1"/>
      <c r="CA56" s="1"/>
      <c r="CB56" s="1"/>
      <c r="CC56" s="1"/>
      <c r="CD56" s="1"/>
      <c r="CE56" s="1"/>
      <c r="CF56" s="1"/>
      <c r="CG56" s="1"/>
      <c r="CH56" s="1"/>
      <c r="CI56" s="1"/>
      <c r="CJ56" s="1"/>
      <c r="CK56" s="1"/>
      <c r="CL56" s="1"/>
      <c r="CM56" s="1"/>
      <c r="CN56" s="1"/>
      <c r="CO56" s="1"/>
      <c r="CP56" s="1"/>
      <c r="CQ56" s="1"/>
      <c r="CR56" s="1"/>
      <c r="CS56" s="1"/>
      <c r="CT56" s="1"/>
      <c r="CU56" s="1"/>
      <c r="CV56" s="1"/>
      <c r="CW56" s="1"/>
      <c r="CX56" s="1"/>
      <c r="CY56" s="1"/>
      <c r="CZ56" s="1"/>
      <c r="DA56" s="1"/>
      <c r="DB56" s="1"/>
      <c r="DC56" s="1"/>
      <c r="DD56" s="1"/>
      <c r="DE56" s="1"/>
      <c r="DF56" s="1"/>
      <c r="DG56" s="1"/>
      <c r="DH56" s="1"/>
      <c r="DI56" s="1"/>
      <c r="DJ56" s="1"/>
      <c r="DK56" s="1"/>
      <c r="DL56" s="1"/>
      <c r="DM56" s="1"/>
      <c r="DN56" s="1"/>
      <c r="DO56" s="1"/>
      <c r="DP56" s="1"/>
      <c r="DQ56" s="1"/>
      <c r="DR56" s="1"/>
      <c r="DS56" s="1"/>
      <c r="DT56" s="1"/>
      <c r="DU56" s="1"/>
      <c r="DV56" s="1"/>
      <c r="DW56" s="1"/>
      <c r="DX56" s="1"/>
      <c r="DY56" s="1"/>
      <c r="DZ56" s="1"/>
      <c r="EA56" s="1"/>
      <c r="EB56" s="1"/>
      <c r="EC56" s="1"/>
    </row>
    <row r="57" spans="1:133" s="2" customFormat="1" x14ac:dyDescent="0.2">
      <c r="A57" s="1"/>
      <c r="J57" s="1"/>
      <c r="K57" s="1"/>
      <c r="L57" s="1"/>
      <c r="M57" s="1"/>
      <c r="N57" s="1"/>
      <c r="O57" s="1"/>
      <c r="P57" s="1"/>
      <c r="Q57" s="1"/>
      <c r="R57" s="1"/>
      <c r="S57" s="1"/>
      <c r="T57" s="1"/>
      <c r="U57" s="1"/>
      <c r="V57" s="1"/>
      <c r="W57" s="1"/>
      <c r="X57" s="1"/>
      <c r="Y57" s="1"/>
      <c r="Z57" s="1"/>
      <c r="AA57" s="1"/>
      <c r="AB57" s="1"/>
      <c r="AC57" s="1"/>
      <c r="AD57" s="1"/>
      <c r="AE57" s="1"/>
      <c r="AF57" s="1"/>
      <c r="AG57" s="1"/>
      <c r="AH57" s="1"/>
      <c r="AI57" s="1"/>
      <c r="AJ57" s="1"/>
      <c r="AK57" s="1"/>
      <c r="AL57" s="1"/>
      <c r="AM57" s="1"/>
      <c r="AN57" s="1"/>
      <c r="AO57" s="1"/>
      <c r="AP57" s="1"/>
      <c r="AQ57" s="1"/>
      <c r="AR57" s="1"/>
      <c r="AS57" s="1"/>
      <c r="AT57" s="1"/>
      <c r="AU57" s="1"/>
      <c r="AV57" s="1"/>
      <c r="AW57" s="1"/>
      <c r="AX57" s="1"/>
      <c r="AY57" s="1"/>
      <c r="AZ57" s="1"/>
      <c r="BA57" s="1"/>
      <c r="BB57" s="1"/>
      <c r="BC57" s="1"/>
      <c r="BD57" s="1"/>
      <c r="BE57" s="1"/>
      <c r="BF57" s="1"/>
      <c r="BG57" s="1"/>
      <c r="BH57" s="1"/>
      <c r="BI57" s="1"/>
      <c r="BJ57" s="1"/>
      <c r="BK57" s="1"/>
      <c r="BL57" s="1"/>
      <c r="BM57" s="1"/>
      <c r="BN57" s="1"/>
      <c r="BO57" s="1"/>
      <c r="BP57" s="1"/>
      <c r="BQ57" s="1"/>
      <c r="BR57" s="1"/>
      <c r="BS57" s="1"/>
      <c r="BT57" s="1"/>
      <c r="BU57" s="1"/>
      <c r="BV57" s="1"/>
      <c r="BW57" s="1"/>
      <c r="BX57" s="1"/>
      <c r="BY57" s="1"/>
      <c r="BZ57" s="1"/>
      <c r="CA57" s="1"/>
      <c r="CB57" s="1"/>
      <c r="CC57" s="1"/>
      <c r="CD57" s="1"/>
      <c r="CE57" s="1"/>
      <c r="CF57" s="1"/>
      <c r="CG57" s="1"/>
      <c r="CH57" s="1"/>
      <c r="CI57" s="1"/>
      <c r="CJ57" s="1"/>
      <c r="CK57" s="1"/>
      <c r="CL57" s="1"/>
      <c r="CM57" s="1"/>
      <c r="CN57" s="1"/>
      <c r="CO57" s="1"/>
      <c r="CP57" s="1"/>
      <c r="CQ57" s="1"/>
      <c r="CR57" s="1"/>
      <c r="CS57" s="1"/>
      <c r="CT57" s="1"/>
      <c r="CU57" s="1"/>
      <c r="CV57" s="1"/>
      <c r="CW57" s="1"/>
      <c r="CX57" s="1"/>
      <c r="CY57" s="1"/>
      <c r="CZ57" s="1"/>
      <c r="DA57" s="1"/>
      <c r="DB57" s="1"/>
      <c r="DC57" s="1"/>
      <c r="DD57" s="1"/>
      <c r="DE57" s="1"/>
      <c r="DF57" s="1"/>
      <c r="DG57" s="1"/>
      <c r="DH57" s="1"/>
      <c r="DI57" s="1"/>
      <c r="DJ57" s="1"/>
      <c r="DK57" s="1"/>
      <c r="DL57" s="1"/>
      <c r="DM57" s="1"/>
      <c r="DN57" s="1"/>
      <c r="DO57" s="1"/>
      <c r="DP57" s="1"/>
      <c r="DQ57" s="1"/>
      <c r="DR57" s="1"/>
      <c r="DS57" s="1"/>
      <c r="DT57" s="1"/>
      <c r="DU57" s="1"/>
      <c r="DV57" s="1"/>
      <c r="DW57" s="1"/>
      <c r="DX57" s="1"/>
      <c r="DY57" s="1"/>
      <c r="DZ57" s="1"/>
      <c r="EA57" s="1"/>
      <c r="EB57" s="1"/>
      <c r="EC57" s="1"/>
    </row>
    <row r="58" spans="1:133" s="2" customFormat="1" x14ac:dyDescent="0.2">
      <c r="A58" s="1"/>
      <c r="J58" s="1"/>
      <c r="K58" s="1"/>
      <c r="L58" s="1"/>
      <c r="M58" s="1"/>
      <c r="N58" s="1"/>
      <c r="O58" s="1"/>
      <c r="P58" s="1"/>
      <c r="Q58" s="1"/>
      <c r="R58" s="1"/>
      <c r="S58" s="1"/>
      <c r="T58" s="1"/>
      <c r="U58" s="1"/>
      <c r="V58" s="1"/>
      <c r="W58" s="1"/>
      <c r="X58" s="1"/>
      <c r="Y58" s="1"/>
      <c r="Z58" s="1"/>
      <c r="AA58" s="1"/>
      <c r="AB58" s="1"/>
      <c r="AC58" s="1"/>
      <c r="AD58" s="1"/>
      <c r="AE58" s="1"/>
      <c r="AF58" s="1"/>
      <c r="AG58" s="1"/>
      <c r="AH58" s="1"/>
      <c r="AI58" s="1"/>
      <c r="AJ58" s="1"/>
      <c r="AK58" s="1"/>
      <c r="AL58" s="1"/>
      <c r="AM58" s="1"/>
      <c r="AN58" s="1"/>
      <c r="AO58" s="1"/>
      <c r="AP58" s="1"/>
      <c r="AQ58" s="1"/>
      <c r="AR58" s="1"/>
      <c r="AS58" s="1"/>
      <c r="AT58" s="1"/>
      <c r="AU58" s="1"/>
      <c r="AV58" s="1"/>
      <c r="AW58" s="1"/>
      <c r="AX58" s="1"/>
      <c r="AY58" s="1"/>
      <c r="AZ58" s="1"/>
      <c r="BA58" s="1"/>
      <c r="BB58" s="1"/>
      <c r="BC58" s="1"/>
      <c r="BD58" s="1"/>
      <c r="BE58" s="1"/>
      <c r="BF58" s="1"/>
      <c r="BG58" s="1"/>
      <c r="BH58" s="1"/>
      <c r="BI58" s="1"/>
      <c r="BJ58" s="1"/>
      <c r="BK58" s="1"/>
      <c r="BL58" s="1"/>
      <c r="BM58" s="1"/>
      <c r="BN58" s="1"/>
      <c r="BO58" s="1"/>
      <c r="BP58" s="1"/>
      <c r="BQ58" s="1"/>
      <c r="BR58" s="1"/>
      <c r="BS58" s="1"/>
      <c r="BT58" s="1"/>
      <c r="BU58" s="1"/>
      <c r="BV58" s="1"/>
      <c r="BW58" s="1"/>
      <c r="BX58" s="1"/>
      <c r="BY58" s="1"/>
      <c r="BZ58" s="1"/>
      <c r="CA58" s="1"/>
      <c r="CB58" s="1"/>
      <c r="CC58" s="1"/>
      <c r="CD58" s="1"/>
      <c r="CE58" s="1"/>
      <c r="CF58" s="1"/>
      <c r="CG58" s="1"/>
      <c r="CH58" s="1"/>
      <c r="CI58" s="1"/>
      <c r="CJ58" s="1"/>
      <c r="CK58" s="1"/>
      <c r="CL58" s="1"/>
      <c r="CM58" s="1"/>
      <c r="CN58" s="1"/>
      <c r="CO58" s="1"/>
      <c r="CP58" s="1"/>
      <c r="CQ58" s="1"/>
      <c r="CR58" s="1"/>
      <c r="CS58" s="1"/>
      <c r="CT58" s="1"/>
      <c r="CU58" s="1"/>
      <c r="CV58" s="1"/>
      <c r="CW58" s="1"/>
      <c r="CX58" s="1"/>
      <c r="CY58" s="1"/>
      <c r="CZ58" s="1"/>
      <c r="DA58" s="1"/>
      <c r="DB58" s="1"/>
      <c r="DC58" s="1"/>
      <c r="DD58" s="1"/>
      <c r="DE58" s="1"/>
      <c r="DF58" s="1"/>
      <c r="DG58" s="1"/>
      <c r="DH58" s="1"/>
      <c r="DI58" s="1"/>
      <c r="DJ58" s="1"/>
      <c r="DK58" s="1"/>
      <c r="DL58" s="1"/>
      <c r="DM58" s="1"/>
      <c r="DN58" s="1"/>
      <c r="DO58" s="1"/>
      <c r="DP58" s="1"/>
      <c r="DQ58" s="1"/>
      <c r="DR58" s="1"/>
      <c r="DS58" s="1"/>
      <c r="DT58" s="1"/>
      <c r="DU58" s="1"/>
      <c r="DV58" s="1"/>
      <c r="DW58" s="1"/>
      <c r="DX58" s="1"/>
      <c r="DY58" s="1"/>
      <c r="DZ58" s="1"/>
      <c r="EA58" s="1"/>
      <c r="EB58" s="1"/>
      <c r="EC58" s="1"/>
    </row>
    <row r="59" spans="1:133" s="2" customFormat="1" x14ac:dyDescent="0.2">
      <c r="A59" s="1"/>
      <c r="J59" s="1"/>
      <c r="K59" s="1"/>
      <c r="L59" s="1"/>
      <c r="M59" s="1"/>
      <c r="N59" s="1"/>
      <c r="O59" s="1"/>
      <c r="P59" s="1"/>
      <c r="Q59" s="1"/>
      <c r="R59" s="1"/>
      <c r="S59" s="1"/>
      <c r="T59" s="1"/>
      <c r="U59" s="1"/>
      <c r="V59" s="1"/>
      <c r="W59" s="1"/>
      <c r="X59" s="1"/>
      <c r="Y59" s="1"/>
      <c r="Z59" s="1"/>
      <c r="AA59" s="1"/>
      <c r="AB59" s="1"/>
      <c r="AC59" s="1"/>
      <c r="AD59" s="1"/>
      <c r="AE59" s="1"/>
      <c r="AF59" s="1"/>
      <c r="AG59" s="1"/>
      <c r="AH59" s="1"/>
      <c r="AI59" s="1"/>
      <c r="AJ59" s="1"/>
      <c r="AK59" s="1"/>
      <c r="AL59" s="1"/>
      <c r="AM59" s="1"/>
      <c r="AN59" s="1"/>
      <c r="AO59" s="1"/>
      <c r="AP59" s="1"/>
      <c r="AQ59" s="1"/>
      <c r="AR59" s="1"/>
      <c r="AS59" s="1"/>
      <c r="AT59" s="1"/>
      <c r="AU59" s="1"/>
      <c r="AV59" s="1"/>
      <c r="AW59" s="1"/>
      <c r="AX59" s="1"/>
      <c r="AY59" s="1"/>
      <c r="AZ59" s="1"/>
      <c r="BA59" s="1"/>
      <c r="BB59" s="1"/>
      <c r="BC59" s="1"/>
      <c r="BD59" s="1"/>
      <c r="BE59" s="1"/>
      <c r="BF59" s="1"/>
      <c r="BG59" s="1"/>
      <c r="BH59" s="1"/>
      <c r="BI59" s="1"/>
      <c r="BJ59" s="1"/>
      <c r="BK59" s="1"/>
      <c r="BL59" s="1"/>
      <c r="BM59" s="1"/>
      <c r="BN59" s="1"/>
      <c r="BO59" s="1"/>
      <c r="BP59" s="1"/>
      <c r="BQ59" s="1"/>
      <c r="BR59" s="1"/>
      <c r="BS59" s="1"/>
      <c r="BT59" s="1"/>
      <c r="BU59" s="1"/>
      <c r="BV59" s="1"/>
      <c r="BW59" s="1"/>
      <c r="BX59" s="1"/>
      <c r="BY59" s="1"/>
      <c r="BZ59" s="1"/>
      <c r="CA59" s="1"/>
      <c r="CB59" s="1"/>
      <c r="CC59" s="1"/>
      <c r="CD59" s="1"/>
      <c r="CE59" s="1"/>
      <c r="CF59" s="1"/>
      <c r="CG59" s="1"/>
      <c r="CH59" s="1"/>
      <c r="CI59" s="1"/>
      <c r="CJ59" s="1"/>
      <c r="CK59" s="1"/>
      <c r="CL59" s="1"/>
      <c r="CM59" s="1"/>
      <c r="CN59" s="1"/>
      <c r="CO59" s="1"/>
      <c r="CP59" s="1"/>
      <c r="CQ59" s="1"/>
      <c r="CR59" s="1"/>
      <c r="CS59" s="1"/>
      <c r="CT59" s="1"/>
      <c r="CU59" s="1"/>
      <c r="CV59" s="1"/>
      <c r="CW59" s="1"/>
      <c r="CX59" s="1"/>
      <c r="CY59" s="1"/>
      <c r="CZ59" s="1"/>
      <c r="DA59" s="1"/>
      <c r="DB59" s="1"/>
      <c r="DC59" s="1"/>
      <c r="DD59" s="1"/>
      <c r="DE59" s="1"/>
      <c r="DF59" s="1"/>
      <c r="DG59" s="1"/>
      <c r="DH59" s="1"/>
      <c r="DI59" s="1"/>
      <c r="DJ59" s="1"/>
      <c r="DK59" s="1"/>
      <c r="DL59" s="1"/>
      <c r="DM59" s="1"/>
      <c r="DN59" s="1"/>
      <c r="DO59" s="1"/>
      <c r="DP59" s="1"/>
      <c r="DQ59" s="1"/>
      <c r="DR59" s="1"/>
      <c r="DS59" s="1"/>
      <c r="DT59" s="1"/>
      <c r="DU59" s="1"/>
      <c r="DV59" s="1"/>
      <c r="DW59" s="1"/>
      <c r="DX59" s="1"/>
      <c r="DY59" s="1"/>
      <c r="DZ59" s="1"/>
      <c r="EA59" s="1"/>
      <c r="EB59" s="1"/>
      <c r="EC59" s="1"/>
    </row>
    <row r="60" spans="1:133" s="2" customFormat="1" x14ac:dyDescent="0.2">
      <c r="A60" s="1"/>
      <c r="J60" s="1"/>
      <c r="K60" s="1"/>
      <c r="L60" s="1"/>
      <c r="M60" s="1"/>
      <c r="N60" s="1"/>
      <c r="O60" s="1"/>
      <c r="P60" s="1"/>
      <c r="Q60" s="1"/>
      <c r="R60" s="1"/>
      <c r="S60" s="1"/>
      <c r="T60" s="1"/>
      <c r="U60" s="1"/>
      <c r="V60" s="1"/>
      <c r="W60" s="1"/>
      <c r="X60" s="1"/>
      <c r="Y60" s="1"/>
      <c r="Z60" s="1"/>
      <c r="AA60" s="1"/>
      <c r="AB60" s="1"/>
      <c r="AC60" s="1"/>
      <c r="AD60" s="1"/>
      <c r="AE60" s="1"/>
      <c r="AF60" s="1"/>
      <c r="AG60" s="1"/>
      <c r="AH60" s="1"/>
      <c r="AI60" s="1"/>
      <c r="AJ60" s="1"/>
      <c r="AK60" s="1"/>
      <c r="AL60" s="1"/>
      <c r="AM60" s="1"/>
      <c r="AN60" s="1"/>
      <c r="AO60" s="1"/>
      <c r="AP60" s="1"/>
      <c r="AQ60" s="1"/>
      <c r="AR60" s="1"/>
      <c r="AS60" s="1"/>
      <c r="AT60" s="1"/>
      <c r="AU60" s="1"/>
      <c r="AV60" s="1"/>
      <c r="AW60" s="1"/>
      <c r="AX60" s="1"/>
      <c r="AY60" s="1"/>
      <c r="AZ60" s="1"/>
      <c r="BA60" s="1"/>
      <c r="BB60" s="1"/>
      <c r="BC60" s="1"/>
      <c r="BD60" s="1"/>
      <c r="BE60" s="1"/>
      <c r="BF60" s="1"/>
      <c r="BG60" s="1"/>
      <c r="BH60" s="1"/>
      <c r="BI60" s="1"/>
      <c r="BJ60" s="1"/>
      <c r="BK60" s="1"/>
      <c r="BL60" s="1"/>
      <c r="BM60" s="1"/>
      <c r="BN60" s="1"/>
      <c r="BO60" s="1"/>
      <c r="BP60" s="1"/>
      <c r="BQ60" s="1"/>
      <c r="BR60" s="1"/>
      <c r="BS60" s="1"/>
      <c r="BT60" s="1"/>
      <c r="BU60" s="1"/>
      <c r="BV60" s="1"/>
      <c r="BW60" s="1"/>
      <c r="BX60" s="1"/>
      <c r="BY60" s="1"/>
      <c r="BZ60" s="1"/>
      <c r="CA60" s="1"/>
      <c r="CB60" s="1"/>
      <c r="CC60" s="1"/>
      <c r="CD60" s="1"/>
      <c r="CE60" s="1"/>
      <c r="CF60" s="1"/>
      <c r="CG60" s="1"/>
      <c r="CH60" s="1"/>
      <c r="CI60" s="1"/>
      <c r="CJ60" s="1"/>
      <c r="CK60" s="1"/>
      <c r="CL60" s="1"/>
      <c r="CM60" s="1"/>
      <c r="CN60" s="1"/>
      <c r="CO60" s="1"/>
      <c r="CP60" s="1"/>
      <c r="CQ60" s="1"/>
      <c r="CR60" s="1"/>
      <c r="CS60" s="1"/>
      <c r="CT60" s="1"/>
      <c r="CU60" s="1"/>
      <c r="CV60" s="1"/>
      <c r="CW60" s="1"/>
      <c r="CX60" s="1"/>
      <c r="CY60" s="1"/>
      <c r="CZ60" s="1"/>
      <c r="DA60" s="1"/>
      <c r="DB60" s="1"/>
      <c r="DC60" s="1"/>
      <c r="DD60" s="1"/>
      <c r="DE60" s="1"/>
      <c r="DF60" s="1"/>
      <c r="DG60" s="1"/>
      <c r="DH60" s="1"/>
      <c r="DI60" s="1"/>
      <c r="DJ60" s="1"/>
      <c r="DK60" s="1"/>
      <c r="DL60" s="1"/>
      <c r="DM60" s="1"/>
      <c r="DN60" s="1"/>
      <c r="DO60" s="1"/>
      <c r="DP60" s="1"/>
      <c r="DQ60" s="1"/>
      <c r="DR60" s="1"/>
      <c r="DS60" s="1"/>
      <c r="DT60" s="1"/>
      <c r="DU60" s="1"/>
      <c r="DV60" s="1"/>
      <c r="DW60" s="1"/>
      <c r="DX60" s="1"/>
      <c r="DY60" s="1"/>
      <c r="DZ60" s="1"/>
      <c r="EA60" s="1"/>
      <c r="EB60" s="1"/>
      <c r="EC60" s="1"/>
    </row>
    <row r="61" spans="1:133" s="2" customFormat="1" x14ac:dyDescent="0.2">
      <c r="A61" s="1"/>
      <c r="J61" s="1"/>
      <c r="K61" s="1"/>
      <c r="L61" s="1"/>
      <c r="M61" s="1"/>
      <c r="N61" s="1"/>
      <c r="O61" s="1"/>
      <c r="P61" s="1"/>
      <c r="Q61" s="1"/>
      <c r="R61" s="1"/>
      <c r="S61" s="1"/>
      <c r="T61" s="1"/>
      <c r="U61" s="1"/>
      <c r="V61" s="1"/>
      <c r="W61" s="1"/>
      <c r="X61" s="1"/>
      <c r="Y61" s="1"/>
      <c r="Z61" s="1"/>
      <c r="AA61" s="1"/>
      <c r="AB61" s="1"/>
      <c r="AC61" s="1"/>
      <c r="AD61" s="1"/>
      <c r="AE61" s="1"/>
      <c r="AF61" s="1"/>
      <c r="AG61" s="1"/>
      <c r="AH61" s="1"/>
      <c r="AI61" s="1"/>
      <c r="AJ61" s="1"/>
      <c r="AK61" s="1"/>
      <c r="AL61" s="1"/>
      <c r="AM61" s="1"/>
      <c r="AN61" s="1"/>
      <c r="AO61" s="1"/>
      <c r="AP61" s="1"/>
      <c r="AQ61" s="1"/>
      <c r="AR61" s="1"/>
      <c r="AS61" s="1"/>
      <c r="AT61" s="1"/>
      <c r="AU61" s="1"/>
      <c r="AV61" s="1"/>
      <c r="AW61" s="1"/>
      <c r="AX61" s="1"/>
      <c r="AY61" s="1"/>
      <c r="AZ61" s="1"/>
      <c r="BA61" s="1"/>
      <c r="BB61" s="1"/>
      <c r="BC61" s="1"/>
      <c r="BD61" s="1"/>
      <c r="BE61" s="1"/>
      <c r="BF61" s="1"/>
      <c r="BG61" s="1"/>
      <c r="BH61" s="1"/>
      <c r="BI61" s="1"/>
      <c r="BJ61" s="1"/>
      <c r="BK61" s="1"/>
      <c r="BL61" s="1"/>
      <c r="BM61" s="1"/>
      <c r="BN61" s="1"/>
      <c r="BO61" s="1"/>
      <c r="BP61" s="1"/>
      <c r="BQ61" s="1"/>
      <c r="BR61" s="1"/>
      <c r="BS61" s="1"/>
      <c r="BT61" s="1"/>
      <c r="BU61" s="1"/>
      <c r="BV61" s="1"/>
      <c r="BW61" s="1"/>
      <c r="BX61" s="1"/>
      <c r="BY61" s="1"/>
      <c r="BZ61" s="1"/>
      <c r="CA61" s="1"/>
      <c r="CB61" s="1"/>
      <c r="CC61" s="1"/>
      <c r="CD61" s="1"/>
      <c r="CE61" s="1"/>
      <c r="CF61" s="1"/>
      <c r="CG61" s="1"/>
      <c r="CH61" s="1"/>
      <c r="CI61" s="1"/>
      <c r="CJ61" s="1"/>
      <c r="CK61" s="1"/>
      <c r="CL61" s="1"/>
      <c r="CM61" s="1"/>
      <c r="CN61" s="1"/>
      <c r="CO61" s="1"/>
      <c r="CP61" s="1"/>
      <c r="CQ61" s="1"/>
      <c r="CR61" s="1"/>
      <c r="CS61" s="1"/>
      <c r="CT61" s="1"/>
      <c r="CU61" s="1"/>
      <c r="CV61" s="1"/>
      <c r="CW61" s="1"/>
      <c r="CX61" s="1"/>
      <c r="CY61" s="1"/>
      <c r="CZ61" s="1"/>
      <c r="DA61" s="1"/>
      <c r="DB61" s="1"/>
      <c r="DC61" s="1"/>
      <c r="DD61" s="1"/>
      <c r="DE61" s="1"/>
      <c r="DF61" s="1"/>
      <c r="DG61" s="1"/>
      <c r="DH61" s="1"/>
      <c r="DI61" s="1"/>
      <c r="DJ61" s="1"/>
      <c r="DK61" s="1"/>
      <c r="DL61" s="1"/>
      <c r="DM61" s="1"/>
      <c r="DN61" s="1"/>
      <c r="DO61" s="1"/>
      <c r="DP61" s="1"/>
      <c r="DQ61" s="1"/>
      <c r="DR61" s="1"/>
      <c r="DS61" s="1"/>
      <c r="DT61" s="1"/>
      <c r="DU61" s="1"/>
      <c r="DV61" s="1"/>
      <c r="DW61" s="1"/>
      <c r="DX61" s="1"/>
      <c r="DY61" s="1"/>
      <c r="DZ61" s="1"/>
      <c r="EA61" s="1"/>
      <c r="EB61" s="1"/>
      <c r="EC61" s="1"/>
    </row>
    <row r="62" spans="1:133" s="2" customFormat="1" x14ac:dyDescent="0.2">
      <c r="A62" s="1"/>
      <c r="J62" s="1"/>
      <c r="K62" s="1"/>
      <c r="L62" s="1"/>
      <c r="M62" s="1"/>
      <c r="N62" s="1"/>
      <c r="O62" s="1"/>
      <c r="P62" s="1"/>
      <c r="Q62" s="1"/>
      <c r="R62" s="1"/>
      <c r="S62" s="1"/>
      <c r="T62" s="1"/>
      <c r="U62" s="1"/>
      <c r="V62" s="1"/>
      <c r="W62" s="1"/>
      <c r="X62" s="1"/>
      <c r="Y62" s="1"/>
      <c r="Z62" s="1"/>
      <c r="AA62" s="1"/>
      <c r="AB62" s="1"/>
      <c r="AC62" s="1"/>
      <c r="AD62" s="1"/>
      <c r="AE62" s="1"/>
      <c r="AF62" s="1"/>
      <c r="AG62" s="1"/>
      <c r="AH62" s="1"/>
      <c r="AI62" s="1"/>
      <c r="AJ62" s="1"/>
      <c r="AK62" s="1"/>
      <c r="AL62" s="1"/>
      <c r="AM62" s="1"/>
      <c r="AN62" s="1"/>
      <c r="AO62" s="1"/>
      <c r="AP62" s="1"/>
      <c r="AQ62" s="1"/>
      <c r="AR62" s="1"/>
      <c r="AS62" s="1"/>
      <c r="AT62" s="1"/>
      <c r="AU62" s="1"/>
      <c r="AV62" s="1"/>
      <c r="AW62" s="1"/>
      <c r="AX62" s="1"/>
      <c r="AY62" s="1"/>
      <c r="AZ62" s="1"/>
      <c r="BA62" s="1"/>
      <c r="BB62" s="1"/>
      <c r="BC62" s="1"/>
      <c r="BD62" s="1"/>
      <c r="BE62" s="1"/>
      <c r="BF62" s="1"/>
      <c r="BG62" s="1"/>
      <c r="BH62" s="1"/>
      <c r="BI62" s="1"/>
      <c r="BJ62" s="1"/>
      <c r="BK62" s="1"/>
      <c r="BL62" s="1"/>
      <c r="BM62" s="1"/>
      <c r="BN62" s="1"/>
      <c r="BO62" s="1"/>
      <c r="BP62" s="1"/>
      <c r="BQ62" s="1"/>
      <c r="BR62" s="1"/>
      <c r="BS62" s="1"/>
      <c r="BT62" s="1"/>
      <c r="BU62" s="1"/>
      <c r="BV62" s="1"/>
      <c r="BW62" s="1"/>
      <c r="BX62" s="1"/>
      <c r="BY62" s="1"/>
      <c r="BZ62" s="1"/>
      <c r="CA62" s="1"/>
      <c r="CB62" s="1"/>
      <c r="CC62" s="1"/>
      <c r="CD62" s="1"/>
      <c r="CE62" s="1"/>
      <c r="CF62" s="1"/>
      <c r="CG62" s="1"/>
      <c r="CH62" s="1"/>
      <c r="CI62" s="1"/>
      <c r="CJ62" s="1"/>
      <c r="CK62" s="1"/>
      <c r="CL62" s="1"/>
      <c r="CM62" s="1"/>
      <c r="CN62" s="1"/>
      <c r="CO62" s="1"/>
      <c r="CP62" s="1"/>
      <c r="CQ62" s="1"/>
      <c r="CR62" s="1"/>
      <c r="CS62" s="1"/>
      <c r="CT62" s="1"/>
      <c r="CU62" s="1"/>
      <c r="CV62" s="1"/>
      <c r="CW62" s="1"/>
      <c r="CX62" s="1"/>
      <c r="CY62" s="1"/>
      <c r="CZ62" s="1"/>
      <c r="DA62" s="1"/>
      <c r="DB62" s="1"/>
      <c r="DC62" s="1"/>
      <c r="DD62" s="1"/>
      <c r="DE62" s="1"/>
      <c r="DF62" s="1"/>
      <c r="DG62" s="1"/>
      <c r="DH62" s="1"/>
      <c r="DI62" s="1"/>
      <c r="DJ62" s="1"/>
      <c r="DK62" s="1"/>
      <c r="DL62" s="1"/>
      <c r="DM62" s="1"/>
      <c r="DN62" s="1"/>
      <c r="DO62" s="1"/>
      <c r="DP62" s="1"/>
      <c r="DQ62" s="1"/>
      <c r="DR62" s="1"/>
      <c r="DS62" s="1"/>
      <c r="DT62" s="1"/>
      <c r="DU62" s="1"/>
      <c r="DV62" s="1"/>
      <c r="DW62" s="1"/>
      <c r="DX62" s="1"/>
      <c r="DY62" s="1"/>
      <c r="DZ62" s="1"/>
      <c r="EA62" s="1"/>
      <c r="EB62" s="1"/>
      <c r="EC62" s="1"/>
    </row>
    <row r="63" spans="1:133" s="2" customFormat="1" x14ac:dyDescent="0.2">
      <c r="A63" s="1"/>
      <c r="J63" s="1"/>
      <c r="K63" s="1"/>
      <c r="L63" s="1"/>
      <c r="M63" s="1"/>
      <c r="N63" s="1"/>
      <c r="O63" s="1"/>
      <c r="P63" s="1"/>
      <c r="Q63" s="1"/>
      <c r="R63" s="1"/>
      <c r="S63" s="1"/>
      <c r="T63" s="1"/>
      <c r="U63" s="1"/>
      <c r="V63" s="1"/>
      <c r="W63" s="1"/>
      <c r="X63" s="1"/>
      <c r="Y63" s="1"/>
      <c r="Z63" s="1"/>
      <c r="AA63" s="1"/>
      <c r="AB63" s="1"/>
      <c r="AC63" s="1"/>
      <c r="AD63" s="1"/>
      <c r="AE63" s="1"/>
      <c r="AF63" s="1"/>
      <c r="AG63" s="1"/>
      <c r="AH63" s="1"/>
      <c r="AI63" s="1"/>
      <c r="AJ63" s="1"/>
      <c r="AK63" s="1"/>
      <c r="AL63" s="1"/>
      <c r="AM63" s="1"/>
      <c r="AN63" s="1"/>
      <c r="AO63" s="1"/>
      <c r="AP63" s="1"/>
      <c r="AQ63" s="1"/>
      <c r="AR63" s="1"/>
      <c r="AS63" s="1"/>
      <c r="AT63" s="1"/>
      <c r="AU63" s="1"/>
      <c r="AV63" s="1"/>
      <c r="AW63" s="1"/>
      <c r="AX63" s="1"/>
      <c r="AY63" s="1"/>
      <c r="AZ63" s="1"/>
      <c r="BA63" s="1"/>
      <c r="BB63" s="1"/>
      <c r="BC63" s="1"/>
      <c r="BD63" s="1"/>
      <c r="BE63" s="1"/>
      <c r="BF63" s="1"/>
      <c r="BG63" s="1"/>
      <c r="BH63" s="1"/>
      <c r="BI63" s="1"/>
      <c r="BJ63" s="1"/>
      <c r="BK63" s="1"/>
      <c r="BL63" s="1"/>
      <c r="BM63" s="1"/>
      <c r="BN63" s="1"/>
      <c r="BO63" s="1"/>
      <c r="BP63" s="1"/>
      <c r="BQ63" s="1"/>
      <c r="BR63" s="1"/>
      <c r="BS63" s="1"/>
      <c r="BT63" s="1"/>
      <c r="BU63" s="1"/>
      <c r="BV63" s="1"/>
      <c r="BW63" s="1"/>
      <c r="BX63" s="1"/>
      <c r="BY63" s="1"/>
      <c r="BZ63" s="1"/>
      <c r="CA63" s="1"/>
      <c r="CB63" s="1"/>
      <c r="CC63" s="1"/>
      <c r="CD63" s="1"/>
      <c r="CE63" s="1"/>
      <c r="CF63" s="1"/>
      <c r="CG63" s="1"/>
      <c r="CH63" s="1"/>
      <c r="CI63" s="1"/>
      <c r="CJ63" s="1"/>
      <c r="CK63" s="1"/>
      <c r="CL63" s="1"/>
      <c r="CM63" s="1"/>
      <c r="CN63" s="1"/>
      <c r="CO63" s="1"/>
      <c r="CP63" s="1"/>
      <c r="CQ63" s="1"/>
      <c r="CR63" s="1"/>
      <c r="CS63" s="1"/>
      <c r="CT63" s="1"/>
      <c r="CU63" s="1"/>
      <c r="CV63" s="1"/>
      <c r="CW63" s="1"/>
      <c r="CX63" s="1"/>
      <c r="CY63" s="1"/>
      <c r="CZ63" s="1"/>
      <c r="DA63" s="1"/>
      <c r="DB63" s="1"/>
      <c r="DC63" s="1"/>
      <c r="DD63" s="1"/>
      <c r="DE63" s="1"/>
      <c r="DF63" s="1"/>
      <c r="DG63" s="1"/>
      <c r="DH63" s="1"/>
      <c r="DI63" s="1"/>
      <c r="DJ63" s="1"/>
      <c r="DK63" s="1"/>
      <c r="DL63" s="1"/>
      <c r="DM63" s="1"/>
      <c r="DN63" s="1"/>
      <c r="DO63" s="1"/>
      <c r="DP63" s="1"/>
      <c r="DQ63" s="1"/>
      <c r="DR63" s="1"/>
      <c r="DS63" s="1"/>
      <c r="DT63" s="1"/>
      <c r="DU63" s="1"/>
      <c r="DV63" s="1"/>
      <c r="DW63" s="1"/>
      <c r="DX63" s="1"/>
      <c r="DY63" s="1"/>
      <c r="DZ63" s="1"/>
      <c r="EA63" s="1"/>
      <c r="EB63" s="1"/>
      <c r="EC63" s="1"/>
    </row>
    <row r="64" spans="1:133" s="2" customFormat="1" x14ac:dyDescent="0.2">
      <c r="A64" s="1"/>
      <c r="J64" s="1"/>
      <c r="K64" s="1"/>
      <c r="L64" s="1"/>
      <c r="M64" s="1"/>
      <c r="N64" s="1"/>
      <c r="O64" s="1"/>
      <c r="P64" s="1"/>
      <c r="Q64" s="1"/>
      <c r="R64" s="1"/>
      <c r="S64" s="1"/>
      <c r="T64" s="1"/>
      <c r="U64" s="1"/>
      <c r="V64" s="1"/>
      <c r="W64" s="1"/>
      <c r="X64" s="1"/>
      <c r="Y64" s="1"/>
      <c r="Z64" s="1"/>
      <c r="AA64" s="1"/>
      <c r="AB64" s="1"/>
      <c r="AC64" s="1"/>
      <c r="AD64" s="1"/>
      <c r="AE64" s="1"/>
      <c r="AF64" s="1"/>
      <c r="AG64" s="1"/>
      <c r="AH64" s="1"/>
      <c r="AI64" s="1"/>
      <c r="AJ64" s="1"/>
      <c r="AK64" s="1"/>
      <c r="AL64" s="1"/>
      <c r="AM64" s="1"/>
      <c r="AN64" s="1"/>
      <c r="AO64" s="1"/>
      <c r="AP64" s="1"/>
      <c r="AQ64" s="1"/>
      <c r="AR64" s="1"/>
      <c r="AS64" s="1"/>
      <c r="AT64" s="1"/>
      <c r="AU64" s="1"/>
      <c r="AV64" s="1"/>
      <c r="AW64" s="1"/>
      <c r="AX64" s="1"/>
      <c r="AY64" s="1"/>
      <c r="AZ64" s="1"/>
      <c r="BA64" s="1"/>
      <c r="BB64" s="1"/>
      <c r="BC64" s="1"/>
      <c r="BD64" s="1"/>
      <c r="BE64" s="1"/>
      <c r="BF64" s="1"/>
      <c r="BG64" s="1"/>
      <c r="BH64" s="1"/>
      <c r="BI64" s="1"/>
      <c r="BJ64" s="1"/>
      <c r="BK64" s="1"/>
      <c r="BL64" s="1"/>
      <c r="BM64" s="1"/>
      <c r="BN64" s="1"/>
      <c r="BO64" s="1"/>
      <c r="BP64" s="1"/>
      <c r="BQ64" s="1"/>
      <c r="BR64" s="1"/>
      <c r="BS64" s="1"/>
      <c r="BT64" s="1"/>
      <c r="BU64" s="1"/>
      <c r="BV64" s="1"/>
      <c r="BW64" s="1"/>
      <c r="BX64" s="1"/>
      <c r="BY64" s="1"/>
      <c r="BZ64" s="1"/>
      <c r="CA64" s="1"/>
      <c r="CB64" s="1"/>
      <c r="CC64" s="1"/>
      <c r="CD64" s="1"/>
      <c r="CE64" s="1"/>
      <c r="CF64" s="1"/>
      <c r="CG64" s="1"/>
      <c r="CH64" s="1"/>
      <c r="CI64" s="1"/>
      <c r="CJ64" s="1"/>
      <c r="CK64" s="1"/>
      <c r="CL64" s="1"/>
      <c r="CM64" s="1"/>
      <c r="CN64" s="1"/>
      <c r="CO64" s="1"/>
      <c r="CP64" s="1"/>
      <c r="CQ64" s="1"/>
      <c r="CR64" s="1"/>
      <c r="CS64" s="1"/>
      <c r="CT64" s="1"/>
      <c r="CU64" s="1"/>
      <c r="CV64" s="1"/>
      <c r="CW64" s="1"/>
      <c r="CX64" s="1"/>
      <c r="CY64" s="1"/>
      <c r="CZ64" s="1"/>
      <c r="DA64" s="1"/>
      <c r="DB64" s="1"/>
      <c r="DC64" s="1"/>
      <c r="DD64" s="1"/>
      <c r="DE64" s="1"/>
      <c r="DF64" s="1"/>
      <c r="DG64" s="1"/>
      <c r="DH64" s="1"/>
      <c r="DI64" s="1"/>
      <c r="DJ64" s="1"/>
      <c r="DK64" s="1"/>
      <c r="DL64" s="1"/>
      <c r="DM64" s="1"/>
      <c r="DN64" s="1"/>
      <c r="DO64" s="1"/>
      <c r="DP64" s="1"/>
      <c r="DQ64" s="1"/>
      <c r="DR64" s="1"/>
      <c r="DS64" s="1"/>
      <c r="DT64" s="1"/>
      <c r="DU64" s="1"/>
      <c r="DV64" s="1"/>
      <c r="DW64" s="1"/>
      <c r="DX64" s="1"/>
      <c r="DY64" s="1"/>
      <c r="DZ64" s="1"/>
      <c r="EA64" s="1"/>
      <c r="EB64" s="1"/>
      <c r="EC64" s="1"/>
    </row>
    <row r="65" spans="1:133" s="2" customFormat="1" x14ac:dyDescent="0.2">
      <c r="A65" s="1"/>
      <c r="J65" s="1"/>
      <c r="K65" s="1"/>
      <c r="L65" s="1"/>
      <c r="M65" s="1"/>
      <c r="N65" s="1"/>
      <c r="O65" s="1"/>
      <c r="P65" s="1"/>
      <c r="Q65" s="1"/>
      <c r="R65" s="1"/>
      <c r="S65" s="1"/>
      <c r="T65" s="1"/>
      <c r="U65" s="1"/>
      <c r="V65" s="1"/>
      <c r="W65" s="1"/>
      <c r="X65" s="1"/>
      <c r="Y65" s="1"/>
      <c r="Z65" s="1"/>
      <c r="AA65" s="1"/>
      <c r="AB65" s="1"/>
      <c r="AC65" s="1"/>
      <c r="AD65" s="1"/>
      <c r="AE65" s="1"/>
      <c r="AF65" s="1"/>
      <c r="AG65" s="1"/>
      <c r="AH65" s="1"/>
      <c r="AI65" s="1"/>
      <c r="AJ65" s="1"/>
      <c r="AK65" s="1"/>
      <c r="AL65" s="1"/>
      <c r="AM65" s="1"/>
      <c r="AN65" s="1"/>
      <c r="AO65" s="1"/>
      <c r="AP65" s="1"/>
      <c r="AQ65" s="1"/>
      <c r="AR65" s="1"/>
      <c r="AS65" s="1"/>
      <c r="AT65" s="1"/>
      <c r="AU65" s="1"/>
      <c r="AV65" s="1"/>
      <c r="AW65" s="1"/>
      <c r="AX65" s="1"/>
      <c r="AY65" s="1"/>
      <c r="AZ65" s="1"/>
      <c r="BA65" s="1"/>
      <c r="BB65" s="1"/>
      <c r="BC65" s="1"/>
      <c r="BD65" s="1"/>
      <c r="BE65" s="1"/>
      <c r="BF65" s="1"/>
      <c r="BG65" s="1"/>
      <c r="BH65" s="1"/>
      <c r="BI65" s="1"/>
      <c r="BJ65" s="1"/>
      <c r="BK65" s="1"/>
      <c r="BL65" s="1"/>
      <c r="BM65" s="1"/>
      <c r="BN65" s="1"/>
      <c r="BO65" s="1"/>
      <c r="BP65" s="1"/>
      <c r="BQ65" s="1"/>
      <c r="BR65" s="1"/>
      <c r="BS65" s="1"/>
      <c r="BT65" s="1"/>
      <c r="BU65" s="1"/>
      <c r="BV65" s="1"/>
      <c r="BW65" s="1"/>
      <c r="BX65" s="1"/>
      <c r="BY65" s="1"/>
      <c r="BZ65" s="1"/>
      <c r="CA65" s="1"/>
      <c r="CB65" s="1"/>
      <c r="CC65" s="1"/>
      <c r="CD65" s="1"/>
      <c r="CE65" s="1"/>
      <c r="CF65" s="1"/>
      <c r="CG65" s="1"/>
      <c r="CH65" s="1"/>
      <c r="CI65" s="1"/>
      <c r="CJ65" s="1"/>
      <c r="CK65" s="1"/>
      <c r="CL65" s="1"/>
      <c r="CM65" s="1"/>
      <c r="CN65" s="1"/>
      <c r="CO65" s="1"/>
      <c r="CP65" s="1"/>
      <c r="CQ65" s="1"/>
      <c r="CR65" s="1"/>
      <c r="CS65" s="1"/>
      <c r="CT65" s="1"/>
      <c r="CU65" s="1"/>
      <c r="CV65" s="1"/>
      <c r="CW65" s="1"/>
      <c r="CX65" s="1"/>
      <c r="CY65" s="1"/>
      <c r="CZ65" s="1"/>
      <c r="DA65" s="1"/>
      <c r="DB65" s="1"/>
      <c r="DC65" s="1"/>
      <c r="DD65" s="1"/>
      <c r="DE65" s="1"/>
      <c r="DF65" s="1"/>
      <c r="DG65" s="1"/>
      <c r="DH65" s="1"/>
      <c r="DI65" s="1"/>
      <c r="DJ65" s="1"/>
      <c r="DK65" s="1"/>
      <c r="DL65" s="1"/>
      <c r="DM65" s="1"/>
      <c r="DN65" s="1"/>
      <c r="DO65" s="1"/>
      <c r="DP65" s="1"/>
      <c r="DQ65" s="1"/>
      <c r="DR65" s="1"/>
      <c r="DS65" s="1"/>
      <c r="DT65" s="1"/>
      <c r="DU65" s="1"/>
      <c r="DV65" s="1"/>
      <c r="DW65" s="1"/>
      <c r="DX65" s="1"/>
      <c r="DY65" s="1"/>
      <c r="DZ65" s="1"/>
      <c r="EA65" s="1"/>
      <c r="EB65" s="1"/>
      <c r="EC65" s="1"/>
    </row>
    <row r="66" spans="1:133" s="2" customFormat="1" x14ac:dyDescent="0.2">
      <c r="A66" s="1"/>
      <c r="J66" s="1"/>
      <c r="K66" s="1"/>
      <c r="L66" s="1"/>
      <c r="M66" s="1"/>
      <c r="N66" s="1"/>
      <c r="O66" s="1"/>
      <c r="P66" s="1"/>
      <c r="Q66" s="1"/>
      <c r="R66" s="1"/>
      <c r="S66" s="1"/>
      <c r="T66" s="1"/>
      <c r="U66" s="1"/>
      <c r="V66" s="1"/>
      <c r="W66" s="1"/>
      <c r="X66" s="1"/>
      <c r="Y66" s="1"/>
      <c r="Z66" s="1"/>
      <c r="AA66" s="1"/>
      <c r="AB66" s="1"/>
      <c r="AC66" s="1"/>
      <c r="AD66" s="1"/>
      <c r="AE66" s="1"/>
      <c r="AF66" s="1"/>
      <c r="AG66" s="1"/>
      <c r="AH66" s="1"/>
      <c r="AI66" s="1"/>
      <c r="AJ66" s="1"/>
      <c r="AK66" s="1"/>
      <c r="AL66" s="1"/>
      <c r="AM66" s="1"/>
      <c r="AN66" s="1"/>
      <c r="AO66" s="1"/>
      <c r="AP66" s="1"/>
      <c r="AQ66" s="1"/>
      <c r="AR66" s="1"/>
      <c r="AS66" s="1"/>
      <c r="AT66" s="1"/>
      <c r="AU66" s="1"/>
      <c r="AV66" s="1"/>
      <c r="AW66" s="1"/>
      <c r="AX66" s="1"/>
      <c r="AY66" s="1"/>
      <c r="AZ66" s="1"/>
      <c r="BA66" s="1"/>
      <c r="BB66" s="1"/>
      <c r="BC66" s="1"/>
      <c r="BD66" s="1"/>
      <c r="BE66" s="1"/>
      <c r="BF66" s="1"/>
      <c r="BG66" s="1"/>
      <c r="BH66" s="1"/>
      <c r="BI66" s="1"/>
      <c r="BJ66" s="1"/>
      <c r="BK66" s="1"/>
      <c r="BL66" s="1"/>
      <c r="BM66" s="1"/>
      <c r="BN66" s="1"/>
      <c r="BO66" s="1"/>
      <c r="BP66" s="1"/>
      <c r="BQ66" s="1"/>
      <c r="BR66" s="1"/>
      <c r="BS66" s="1"/>
      <c r="BT66" s="1"/>
      <c r="BU66" s="1"/>
      <c r="BV66" s="1"/>
      <c r="BW66" s="1"/>
      <c r="BX66" s="1"/>
      <c r="BY66" s="1"/>
      <c r="BZ66" s="1"/>
      <c r="CA66" s="1"/>
      <c r="CB66" s="1"/>
      <c r="CC66" s="1"/>
      <c r="CD66" s="1"/>
      <c r="CE66" s="1"/>
      <c r="CF66" s="1"/>
      <c r="CG66" s="1"/>
      <c r="CH66" s="1"/>
      <c r="CI66" s="1"/>
      <c r="CJ66" s="1"/>
      <c r="CK66" s="1"/>
      <c r="CL66" s="1"/>
      <c r="CM66" s="1"/>
      <c r="CN66" s="1"/>
      <c r="CO66" s="1"/>
      <c r="CP66" s="1"/>
      <c r="CQ66" s="1"/>
      <c r="CR66" s="1"/>
      <c r="CS66" s="1"/>
      <c r="CT66" s="1"/>
      <c r="CU66" s="1"/>
      <c r="CV66" s="1"/>
      <c r="CW66" s="1"/>
      <c r="CX66" s="1"/>
      <c r="CY66" s="1"/>
      <c r="CZ66" s="1"/>
      <c r="DA66" s="1"/>
      <c r="DB66" s="1"/>
      <c r="DC66" s="1"/>
      <c r="DD66" s="1"/>
      <c r="DE66" s="1"/>
      <c r="DF66" s="1"/>
      <c r="DG66" s="1"/>
      <c r="DH66" s="1"/>
      <c r="DI66" s="1"/>
      <c r="DJ66" s="1"/>
      <c r="DK66" s="1"/>
      <c r="DL66" s="1"/>
      <c r="DM66" s="1"/>
      <c r="DN66" s="1"/>
      <c r="DO66" s="1"/>
      <c r="DP66" s="1"/>
      <c r="DQ66" s="1"/>
      <c r="DR66" s="1"/>
      <c r="DS66" s="1"/>
      <c r="DT66" s="1"/>
      <c r="DU66" s="1"/>
      <c r="DV66" s="1"/>
      <c r="DW66" s="1"/>
      <c r="DX66" s="1"/>
      <c r="DY66" s="1"/>
      <c r="DZ66" s="1"/>
      <c r="EA66" s="1"/>
      <c r="EB66" s="1"/>
      <c r="EC66" s="1"/>
    </row>
    <row r="67" spans="1:133" s="2" customFormat="1" x14ac:dyDescent="0.2">
      <c r="A67" s="1"/>
      <c r="J67" s="1"/>
      <c r="K67" s="1"/>
      <c r="L67" s="1"/>
      <c r="M67" s="1"/>
      <c r="N67" s="1"/>
      <c r="O67" s="1"/>
      <c r="P67" s="1"/>
      <c r="Q67" s="1"/>
      <c r="R67" s="1"/>
      <c r="S67" s="1"/>
      <c r="T67" s="1"/>
      <c r="U67" s="1"/>
      <c r="V67" s="1"/>
      <c r="W67" s="1"/>
      <c r="X67" s="1"/>
      <c r="Y67" s="1"/>
      <c r="Z67" s="1"/>
      <c r="AA67" s="1"/>
      <c r="AB67" s="1"/>
      <c r="AC67" s="1"/>
      <c r="AD67" s="1"/>
      <c r="AE67" s="1"/>
      <c r="AF67" s="1"/>
      <c r="AG67" s="1"/>
      <c r="AH67" s="1"/>
      <c r="AI67" s="1"/>
      <c r="AJ67" s="1"/>
      <c r="AK67" s="1"/>
      <c r="AL67" s="1"/>
      <c r="AM67" s="1"/>
      <c r="AN67" s="1"/>
      <c r="AO67" s="1"/>
      <c r="AP67" s="1"/>
      <c r="AQ67" s="1"/>
      <c r="AR67" s="1"/>
      <c r="AS67" s="1"/>
      <c r="AT67" s="1"/>
      <c r="AU67" s="1"/>
      <c r="AV67" s="1"/>
      <c r="AW67" s="1"/>
      <c r="AX67" s="1"/>
      <c r="AY67" s="1"/>
      <c r="AZ67" s="1"/>
      <c r="BA67" s="1"/>
      <c r="BB67" s="1"/>
      <c r="BC67" s="1"/>
      <c r="BD67" s="1"/>
      <c r="BE67" s="1"/>
      <c r="BF67" s="1"/>
      <c r="BG67" s="1"/>
      <c r="BH67" s="1"/>
      <c r="BI67" s="1"/>
      <c r="BJ67" s="1"/>
      <c r="BK67" s="1"/>
      <c r="BL67" s="1"/>
      <c r="BM67" s="1"/>
      <c r="BN67" s="1"/>
      <c r="BO67" s="1"/>
      <c r="BP67" s="1"/>
      <c r="BQ67" s="1"/>
      <c r="BR67" s="1"/>
      <c r="BS67" s="1"/>
      <c r="BT67" s="1"/>
      <c r="BU67" s="1"/>
      <c r="BV67" s="1"/>
      <c r="BW67" s="1"/>
      <c r="BX67" s="1"/>
      <c r="BY67" s="1"/>
      <c r="BZ67" s="1"/>
      <c r="CA67" s="1"/>
      <c r="CB67" s="1"/>
      <c r="CC67" s="1"/>
      <c r="CD67" s="1"/>
      <c r="CE67" s="1"/>
      <c r="CF67" s="1"/>
      <c r="CG67" s="1"/>
      <c r="CH67" s="1"/>
      <c r="CI67" s="1"/>
      <c r="CJ67" s="1"/>
      <c r="CK67" s="1"/>
      <c r="CL67" s="1"/>
      <c r="CM67" s="1"/>
      <c r="CN67" s="1"/>
      <c r="CO67" s="1"/>
      <c r="CP67" s="1"/>
      <c r="CQ67" s="1"/>
      <c r="CR67" s="1"/>
      <c r="CS67" s="1"/>
      <c r="CT67" s="1"/>
      <c r="CU67" s="1"/>
      <c r="CV67" s="1"/>
      <c r="CW67" s="1"/>
      <c r="CX67" s="1"/>
      <c r="CY67" s="1"/>
      <c r="CZ67" s="1"/>
      <c r="DA67" s="1"/>
      <c r="DB67" s="1"/>
      <c r="DC67" s="1"/>
      <c r="DD67" s="1"/>
      <c r="DE67" s="1"/>
      <c r="DF67" s="1"/>
      <c r="DG67" s="1"/>
      <c r="DH67" s="1"/>
      <c r="DI67" s="1"/>
      <c r="DJ67" s="1"/>
      <c r="DK67" s="1"/>
      <c r="DL67" s="1"/>
      <c r="DM67" s="1"/>
      <c r="DN67" s="1"/>
      <c r="DO67" s="1"/>
      <c r="DP67" s="1"/>
      <c r="DQ67" s="1"/>
      <c r="DR67" s="1"/>
      <c r="DS67" s="1"/>
      <c r="DT67" s="1"/>
      <c r="DU67" s="1"/>
      <c r="DV67" s="1"/>
      <c r="DW67" s="1"/>
      <c r="DX67" s="1"/>
      <c r="DY67" s="1"/>
      <c r="DZ67" s="1"/>
      <c r="EA67" s="1"/>
      <c r="EB67" s="1"/>
      <c r="EC67" s="1"/>
    </row>
    <row r="81" spans="1:133" s="5" customFormat="1" ht="15.75" x14ac:dyDescent="0.25">
      <c r="A81" s="1"/>
      <c r="B81" s="6"/>
      <c r="C81" s="6"/>
      <c r="D81" s="6"/>
      <c r="E81" s="6"/>
      <c r="F81" s="6"/>
      <c r="G81" s="6"/>
      <c r="H81" s="6"/>
      <c r="I81" s="6"/>
      <c r="J81" s="1"/>
      <c r="K81" s="1"/>
      <c r="L81" s="1"/>
      <c r="M81" s="1"/>
      <c r="N81" s="1"/>
      <c r="O81" s="1"/>
      <c r="P81" s="1"/>
      <c r="Q81" s="1"/>
      <c r="R81" s="1"/>
      <c r="S81" s="1"/>
      <c r="T81" s="1"/>
      <c r="U81" s="1"/>
      <c r="V81" s="1"/>
      <c r="W81" s="1"/>
      <c r="X81" s="1"/>
      <c r="Y81" s="1"/>
      <c r="Z81" s="1"/>
      <c r="AA81" s="1"/>
      <c r="AB81" s="1"/>
      <c r="AC81" s="1"/>
      <c r="AD81" s="1"/>
      <c r="AE81" s="1"/>
      <c r="AF81" s="1"/>
      <c r="AG81" s="1"/>
      <c r="AH81" s="1"/>
      <c r="AI81" s="1"/>
      <c r="AJ81" s="1"/>
      <c r="AK81" s="1"/>
      <c r="AL81" s="1"/>
      <c r="AM81" s="1"/>
      <c r="AN81" s="1"/>
      <c r="AO81" s="1"/>
      <c r="AP81" s="1"/>
      <c r="AQ81" s="1"/>
      <c r="AR81" s="1"/>
      <c r="AS81" s="1"/>
      <c r="AT81" s="1"/>
      <c r="AU81" s="1"/>
      <c r="AV81" s="1"/>
      <c r="AW81" s="1"/>
      <c r="AX81" s="1"/>
      <c r="AY81" s="1"/>
      <c r="AZ81" s="1"/>
      <c r="BA81" s="1"/>
      <c r="BB81" s="1"/>
      <c r="BC81" s="1"/>
      <c r="BD81" s="1"/>
      <c r="BE81" s="1"/>
      <c r="BF81" s="1"/>
      <c r="BG81" s="1"/>
      <c r="BH81" s="1"/>
      <c r="BI81" s="1"/>
      <c r="BJ81" s="1"/>
      <c r="BK81" s="1"/>
      <c r="BL81" s="1"/>
      <c r="BM81" s="1"/>
      <c r="BN81" s="1"/>
      <c r="BO81" s="1"/>
      <c r="BP81" s="1"/>
      <c r="BQ81" s="1"/>
      <c r="BR81" s="1"/>
      <c r="BS81" s="1"/>
      <c r="BT81" s="1"/>
      <c r="BU81" s="1"/>
      <c r="BV81" s="1"/>
      <c r="BW81" s="1"/>
      <c r="BX81" s="1"/>
      <c r="BY81" s="1"/>
      <c r="BZ81" s="1"/>
      <c r="CA81" s="1"/>
      <c r="CB81" s="1"/>
      <c r="CC81" s="1"/>
      <c r="CD81" s="1"/>
      <c r="CE81" s="1"/>
      <c r="CF81" s="1"/>
      <c r="CG81" s="1"/>
      <c r="CH81" s="1"/>
      <c r="CI81" s="1"/>
      <c r="CJ81" s="1"/>
      <c r="CK81" s="1"/>
      <c r="CL81" s="1"/>
      <c r="CM81" s="1"/>
      <c r="CN81" s="1"/>
      <c r="CO81" s="1"/>
      <c r="CP81" s="1"/>
      <c r="CQ81" s="1"/>
      <c r="CR81" s="1"/>
      <c r="CS81" s="1"/>
      <c r="CT81" s="1"/>
      <c r="CU81" s="1"/>
      <c r="CV81" s="1"/>
      <c r="CW81" s="1"/>
      <c r="CX81" s="1"/>
      <c r="CY81" s="1"/>
      <c r="CZ81" s="1"/>
      <c r="DA81" s="1"/>
      <c r="DB81" s="1"/>
      <c r="DC81" s="1"/>
      <c r="DD81" s="1"/>
      <c r="DE81" s="1"/>
      <c r="DF81" s="1"/>
      <c r="DG81" s="1"/>
      <c r="DH81" s="1"/>
      <c r="DI81" s="1"/>
      <c r="DJ81" s="1"/>
      <c r="DK81" s="1"/>
      <c r="DL81" s="1"/>
      <c r="DM81" s="1"/>
      <c r="DN81" s="1"/>
      <c r="DO81" s="1"/>
      <c r="DP81" s="1"/>
      <c r="DQ81" s="1"/>
      <c r="DR81" s="1"/>
      <c r="DS81" s="1"/>
      <c r="DT81" s="1"/>
      <c r="DU81" s="1"/>
      <c r="DV81" s="1"/>
      <c r="DW81" s="1"/>
      <c r="DX81" s="1"/>
      <c r="DY81" s="1"/>
      <c r="DZ81" s="1"/>
      <c r="EA81" s="1"/>
      <c r="EB81" s="1"/>
      <c r="EC81" s="1"/>
    </row>
    <row r="82" spans="1:133" s="5" customFormat="1" ht="15.75" x14ac:dyDescent="0.25">
      <c r="A82" s="1"/>
      <c r="B82" s="6"/>
      <c r="C82" s="6"/>
      <c r="D82" s="6"/>
      <c r="E82" s="6"/>
      <c r="F82" s="6"/>
      <c r="G82" s="6"/>
      <c r="H82" s="6"/>
      <c r="I82" s="6"/>
      <c r="J82" s="1"/>
      <c r="K82" s="1"/>
      <c r="L82" s="1"/>
      <c r="M82" s="1"/>
      <c r="N82" s="1"/>
      <c r="O82" s="1"/>
      <c r="P82" s="1"/>
      <c r="Q82" s="1"/>
      <c r="R82" s="1"/>
      <c r="S82" s="1"/>
      <c r="T82" s="1"/>
      <c r="U82" s="1"/>
      <c r="V82" s="1"/>
      <c r="W82" s="1"/>
      <c r="X82" s="1"/>
      <c r="Y82" s="1"/>
      <c r="Z82" s="1"/>
      <c r="AA82" s="1"/>
      <c r="AB82" s="1"/>
      <c r="AC82" s="1"/>
      <c r="AD82" s="1"/>
      <c r="AE82" s="1"/>
      <c r="AF82" s="1"/>
      <c r="AG82" s="1"/>
      <c r="AH82" s="1"/>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c r="BO82" s="1"/>
      <c r="BP82" s="1"/>
      <c r="BQ82" s="1"/>
      <c r="BR82" s="1"/>
      <c r="BS82" s="1"/>
      <c r="BT82" s="1"/>
      <c r="BU82" s="1"/>
      <c r="BV82" s="1"/>
      <c r="BW82" s="1"/>
      <c r="BX82" s="1"/>
      <c r="BY82" s="1"/>
      <c r="BZ82" s="1"/>
      <c r="CA82" s="1"/>
      <c r="CB82" s="1"/>
      <c r="CC82" s="1"/>
      <c r="CD82" s="1"/>
      <c r="CE82" s="1"/>
      <c r="CF82" s="1"/>
      <c r="CG82" s="1"/>
      <c r="CH82" s="1"/>
      <c r="CI82" s="1"/>
      <c r="CJ82" s="1"/>
      <c r="CK82" s="1"/>
      <c r="CL82" s="1"/>
      <c r="CM82" s="1"/>
      <c r="CN82" s="1"/>
      <c r="CO82" s="1"/>
      <c r="CP82" s="1"/>
      <c r="CQ82" s="1"/>
      <c r="CR82" s="1"/>
      <c r="CS82" s="1"/>
      <c r="CT82" s="1"/>
      <c r="CU82" s="1"/>
      <c r="CV82" s="1"/>
      <c r="CW82" s="1"/>
      <c r="CX82" s="1"/>
      <c r="CY82" s="1"/>
      <c r="CZ82" s="1"/>
      <c r="DA82" s="1"/>
      <c r="DB82" s="1"/>
      <c r="DC82" s="1"/>
      <c r="DD82" s="1"/>
      <c r="DE82" s="1"/>
      <c r="DF82" s="1"/>
      <c r="DG82" s="1"/>
      <c r="DH82" s="1"/>
      <c r="DI82" s="1"/>
      <c r="DJ82" s="1"/>
      <c r="DK82" s="1"/>
      <c r="DL82" s="1"/>
      <c r="DM82" s="1"/>
      <c r="DN82" s="1"/>
      <c r="DO82" s="1"/>
      <c r="DP82" s="1"/>
      <c r="DQ82" s="1"/>
      <c r="DR82" s="1"/>
      <c r="DS82" s="1"/>
      <c r="DT82" s="1"/>
      <c r="DU82" s="1"/>
      <c r="DV82" s="1"/>
      <c r="DW82" s="1"/>
      <c r="DX82" s="1"/>
      <c r="DY82" s="1"/>
      <c r="DZ82" s="1"/>
      <c r="EA82" s="1"/>
      <c r="EB82" s="1"/>
      <c r="EC82" s="1"/>
    </row>
    <row r="83" spans="1:133" s="5" customFormat="1" ht="15.75" x14ac:dyDescent="0.25">
      <c r="A83" s="1"/>
      <c r="B83" s="6"/>
      <c r="C83" s="6"/>
      <c r="D83" s="6"/>
      <c r="E83" s="6"/>
      <c r="F83" s="6"/>
      <c r="G83" s="6"/>
      <c r="H83" s="6"/>
      <c r="I83" s="6"/>
      <c r="J83" s="1"/>
      <c r="K83" s="1"/>
      <c r="L83" s="1"/>
      <c r="M83" s="1"/>
      <c r="N83" s="1"/>
      <c r="O83" s="1"/>
      <c r="P83" s="1"/>
      <c r="Q83" s="1"/>
      <c r="R83" s="1"/>
      <c r="S83" s="1"/>
      <c r="T83" s="1"/>
      <c r="U83" s="1"/>
      <c r="V83" s="1"/>
      <c r="W83" s="1"/>
      <c r="X83" s="1"/>
      <c r="Y83" s="1"/>
      <c r="Z83" s="1"/>
      <c r="AA83" s="1"/>
      <c r="AB83" s="1"/>
      <c r="AC83" s="1"/>
      <c r="AD83" s="1"/>
      <c r="AE83" s="1"/>
      <c r="AF83" s="1"/>
      <c r="AG83" s="1"/>
      <c r="AH83" s="1"/>
      <c r="AI83" s="1"/>
      <c r="AJ83" s="1"/>
      <c r="AK83" s="1"/>
      <c r="AL83" s="1"/>
      <c r="AM83" s="1"/>
      <c r="AN83" s="1"/>
      <c r="AO83" s="1"/>
      <c r="AP83" s="1"/>
      <c r="AQ83" s="1"/>
      <c r="AR83" s="1"/>
      <c r="AS83" s="1"/>
      <c r="AT83" s="1"/>
      <c r="AU83" s="1"/>
      <c r="AV83" s="1"/>
      <c r="AW83" s="1"/>
      <c r="AX83" s="1"/>
      <c r="AY83" s="1"/>
      <c r="AZ83" s="1"/>
      <c r="BA83" s="1"/>
      <c r="BB83" s="1"/>
      <c r="BC83" s="1"/>
      <c r="BD83" s="1"/>
      <c r="BE83" s="1"/>
      <c r="BF83" s="1"/>
      <c r="BG83" s="1"/>
      <c r="BH83" s="1"/>
      <c r="BI83" s="1"/>
      <c r="BJ83" s="1"/>
      <c r="BK83" s="1"/>
      <c r="BL83" s="1"/>
      <c r="BM83" s="1"/>
      <c r="BN83" s="1"/>
      <c r="BO83" s="1"/>
      <c r="BP83" s="1"/>
      <c r="BQ83" s="1"/>
      <c r="BR83" s="1"/>
      <c r="BS83" s="1"/>
      <c r="BT83" s="1"/>
      <c r="BU83" s="1"/>
      <c r="BV83" s="1"/>
      <c r="BW83" s="1"/>
      <c r="BX83" s="1"/>
      <c r="BY83" s="1"/>
      <c r="BZ83" s="1"/>
      <c r="CA83" s="1"/>
      <c r="CB83" s="1"/>
      <c r="CC83" s="1"/>
      <c r="CD83" s="1"/>
      <c r="CE83" s="1"/>
      <c r="CF83" s="1"/>
      <c r="CG83" s="1"/>
      <c r="CH83" s="1"/>
      <c r="CI83" s="1"/>
      <c r="CJ83" s="1"/>
      <c r="CK83" s="1"/>
      <c r="CL83" s="1"/>
      <c r="CM83" s="1"/>
      <c r="CN83" s="1"/>
      <c r="CO83" s="1"/>
      <c r="CP83" s="1"/>
      <c r="CQ83" s="1"/>
      <c r="CR83" s="1"/>
      <c r="CS83" s="1"/>
      <c r="CT83" s="1"/>
      <c r="CU83" s="1"/>
      <c r="CV83" s="1"/>
      <c r="CW83" s="1"/>
      <c r="CX83" s="1"/>
      <c r="CY83" s="1"/>
      <c r="CZ83" s="1"/>
      <c r="DA83" s="1"/>
      <c r="DB83" s="1"/>
      <c r="DC83" s="1"/>
      <c r="DD83" s="1"/>
      <c r="DE83" s="1"/>
      <c r="DF83" s="1"/>
      <c r="DG83" s="1"/>
      <c r="DH83" s="1"/>
      <c r="DI83" s="1"/>
      <c r="DJ83" s="1"/>
      <c r="DK83" s="1"/>
      <c r="DL83" s="1"/>
      <c r="DM83" s="1"/>
      <c r="DN83" s="1"/>
      <c r="DO83" s="1"/>
      <c r="DP83" s="1"/>
      <c r="DQ83" s="1"/>
      <c r="DR83" s="1"/>
      <c r="DS83" s="1"/>
      <c r="DT83" s="1"/>
      <c r="DU83" s="1"/>
      <c r="DV83" s="1"/>
      <c r="DW83" s="1"/>
      <c r="DX83" s="1"/>
      <c r="DY83" s="1"/>
      <c r="DZ83" s="1"/>
      <c r="EA83" s="1"/>
      <c r="EB83" s="1"/>
      <c r="EC83" s="1"/>
    </row>
    <row r="84" spans="1:133" s="5" customFormat="1" ht="15.75" x14ac:dyDescent="0.25">
      <c r="A84" s="1"/>
      <c r="B84" s="6"/>
      <c r="C84" s="6"/>
      <c r="D84" s="6"/>
      <c r="E84" s="6"/>
      <c r="F84" s="6"/>
      <c r="G84" s="6"/>
      <c r="H84" s="6"/>
      <c r="I84" s="6"/>
      <c r="J84" s="1"/>
      <c r="K84" s="1"/>
      <c r="L84" s="1"/>
      <c r="M84" s="1"/>
      <c r="N84" s="1"/>
      <c r="O84" s="1"/>
      <c r="P84" s="1"/>
      <c r="Q84" s="1"/>
      <c r="R84" s="1"/>
      <c r="S84" s="1"/>
      <c r="T84" s="1"/>
      <c r="U84" s="1"/>
      <c r="V84" s="1"/>
      <c r="W84" s="1"/>
      <c r="X84" s="1"/>
      <c r="Y84" s="1"/>
      <c r="Z84" s="1"/>
      <c r="AA84" s="1"/>
      <c r="AB84" s="1"/>
      <c r="AC84" s="1"/>
      <c r="AD84" s="1"/>
      <c r="AE84" s="1"/>
      <c r="AF84" s="1"/>
      <c r="AG84" s="1"/>
      <c r="AH84" s="1"/>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c r="BO84" s="1"/>
      <c r="BP84" s="1"/>
      <c r="BQ84" s="1"/>
      <c r="BR84" s="1"/>
      <c r="BS84" s="1"/>
      <c r="BT84" s="1"/>
      <c r="BU84" s="1"/>
      <c r="BV84" s="1"/>
      <c r="BW84" s="1"/>
      <c r="BX84" s="1"/>
      <c r="BY84" s="1"/>
      <c r="BZ84" s="1"/>
      <c r="CA84" s="1"/>
      <c r="CB84" s="1"/>
      <c r="CC84" s="1"/>
      <c r="CD84" s="1"/>
      <c r="CE84" s="1"/>
      <c r="CF84" s="1"/>
      <c r="CG84" s="1"/>
      <c r="CH84" s="1"/>
      <c r="CI84" s="1"/>
      <c r="CJ84" s="1"/>
      <c r="CK84" s="1"/>
      <c r="CL84" s="1"/>
      <c r="CM84" s="1"/>
      <c r="CN84" s="1"/>
      <c r="CO84" s="1"/>
      <c r="CP84" s="1"/>
      <c r="CQ84" s="1"/>
      <c r="CR84" s="1"/>
      <c r="CS84" s="1"/>
      <c r="CT84" s="1"/>
      <c r="CU84" s="1"/>
      <c r="CV84" s="1"/>
      <c r="CW84" s="1"/>
      <c r="CX84" s="1"/>
      <c r="CY84" s="1"/>
      <c r="CZ84" s="1"/>
      <c r="DA84" s="1"/>
      <c r="DB84" s="1"/>
      <c r="DC84" s="1"/>
      <c r="DD84" s="1"/>
      <c r="DE84" s="1"/>
      <c r="DF84" s="1"/>
      <c r="DG84" s="1"/>
      <c r="DH84" s="1"/>
      <c r="DI84" s="1"/>
      <c r="DJ84" s="1"/>
      <c r="DK84" s="1"/>
      <c r="DL84" s="1"/>
      <c r="DM84" s="1"/>
      <c r="DN84" s="1"/>
      <c r="DO84" s="1"/>
      <c r="DP84" s="1"/>
      <c r="DQ84" s="1"/>
      <c r="DR84" s="1"/>
      <c r="DS84" s="1"/>
      <c r="DT84" s="1"/>
      <c r="DU84" s="1"/>
      <c r="DV84" s="1"/>
      <c r="DW84" s="1"/>
      <c r="DX84" s="1"/>
      <c r="DY84" s="1"/>
      <c r="DZ84" s="1"/>
      <c r="EA84" s="1"/>
      <c r="EB84" s="1"/>
      <c r="EC84" s="1"/>
    </row>
    <row r="85" spans="1:133" s="5" customFormat="1" ht="15.75" x14ac:dyDescent="0.25">
      <c r="A85" s="1"/>
      <c r="B85" s="6"/>
      <c r="C85" s="6"/>
      <c r="D85" s="6"/>
      <c r="E85" s="6"/>
      <c r="F85" s="6"/>
      <c r="G85" s="6"/>
      <c r="H85" s="6"/>
      <c r="I85" s="6"/>
      <c r="J85" s="1"/>
      <c r="K85" s="1"/>
      <c r="L85" s="1"/>
      <c r="M85" s="1"/>
      <c r="N85" s="1"/>
      <c r="O85" s="1"/>
      <c r="P85" s="1"/>
      <c r="Q85" s="1"/>
      <c r="R85" s="1"/>
      <c r="S85" s="1"/>
      <c r="T85" s="1"/>
      <c r="U85" s="1"/>
      <c r="V85" s="1"/>
      <c r="W85" s="1"/>
      <c r="X85" s="1"/>
      <c r="Y85" s="1"/>
      <c r="Z85" s="1"/>
      <c r="AA85" s="1"/>
      <c r="AB85" s="1"/>
      <c r="AC85" s="1"/>
      <c r="AD85" s="1"/>
      <c r="AE85" s="1"/>
      <c r="AF85" s="1"/>
      <c r="AG85" s="1"/>
      <c r="AH85" s="1"/>
      <c r="AI85" s="1"/>
      <c r="AJ85" s="1"/>
      <c r="AK85" s="1"/>
      <c r="AL85" s="1"/>
      <c r="AM85" s="1"/>
      <c r="AN85" s="1"/>
      <c r="AO85" s="1"/>
      <c r="AP85" s="1"/>
      <c r="AQ85" s="1"/>
      <c r="AR85" s="1"/>
      <c r="AS85" s="1"/>
      <c r="AT85" s="1"/>
      <c r="AU85" s="1"/>
      <c r="AV85" s="1"/>
      <c r="AW85" s="1"/>
      <c r="AX85" s="1"/>
      <c r="AY85" s="1"/>
      <c r="AZ85" s="1"/>
      <c r="BA85" s="1"/>
      <c r="BB85" s="1"/>
      <c r="BC85" s="1"/>
      <c r="BD85" s="1"/>
      <c r="BE85" s="1"/>
      <c r="BF85" s="1"/>
      <c r="BG85" s="1"/>
      <c r="BH85" s="1"/>
      <c r="BI85" s="1"/>
      <c r="BJ85" s="1"/>
      <c r="BK85" s="1"/>
      <c r="BL85" s="1"/>
      <c r="BM85" s="1"/>
      <c r="BN85" s="1"/>
      <c r="BO85" s="1"/>
      <c r="BP85" s="1"/>
      <c r="BQ85" s="1"/>
      <c r="BR85" s="1"/>
      <c r="BS85" s="1"/>
      <c r="BT85" s="1"/>
      <c r="BU85" s="1"/>
      <c r="BV85" s="1"/>
      <c r="BW85" s="1"/>
      <c r="BX85" s="1"/>
      <c r="BY85" s="1"/>
      <c r="BZ85" s="1"/>
      <c r="CA85" s="1"/>
      <c r="CB85" s="1"/>
      <c r="CC85" s="1"/>
      <c r="CD85" s="1"/>
      <c r="CE85" s="1"/>
      <c r="CF85" s="1"/>
      <c r="CG85" s="1"/>
      <c r="CH85" s="1"/>
      <c r="CI85" s="1"/>
      <c r="CJ85" s="1"/>
      <c r="CK85" s="1"/>
      <c r="CL85" s="1"/>
      <c r="CM85" s="1"/>
      <c r="CN85" s="1"/>
      <c r="CO85" s="1"/>
      <c r="CP85" s="1"/>
      <c r="CQ85" s="1"/>
      <c r="CR85" s="1"/>
      <c r="CS85" s="1"/>
      <c r="CT85" s="1"/>
      <c r="CU85" s="1"/>
      <c r="CV85" s="1"/>
      <c r="CW85" s="1"/>
      <c r="CX85" s="1"/>
      <c r="CY85" s="1"/>
      <c r="CZ85" s="1"/>
      <c r="DA85" s="1"/>
      <c r="DB85" s="1"/>
      <c r="DC85" s="1"/>
      <c r="DD85" s="1"/>
      <c r="DE85" s="1"/>
      <c r="DF85" s="1"/>
      <c r="DG85" s="1"/>
      <c r="DH85" s="1"/>
      <c r="DI85" s="1"/>
      <c r="DJ85" s="1"/>
      <c r="DK85" s="1"/>
      <c r="DL85" s="1"/>
      <c r="DM85" s="1"/>
      <c r="DN85" s="1"/>
      <c r="DO85" s="1"/>
      <c r="DP85" s="1"/>
      <c r="DQ85" s="1"/>
      <c r="DR85" s="1"/>
      <c r="DS85" s="1"/>
      <c r="DT85" s="1"/>
      <c r="DU85" s="1"/>
      <c r="DV85" s="1"/>
      <c r="DW85" s="1"/>
      <c r="DX85" s="1"/>
      <c r="DY85" s="1"/>
      <c r="DZ85" s="1"/>
      <c r="EA85" s="1"/>
      <c r="EB85" s="1"/>
      <c r="EC85" s="1"/>
    </row>
    <row r="86" spans="1:133" s="5" customFormat="1" ht="15.75" x14ac:dyDescent="0.25">
      <c r="A86" s="1"/>
      <c r="B86" s="6"/>
      <c r="C86" s="6"/>
      <c r="D86" s="6"/>
      <c r="E86" s="6"/>
      <c r="F86" s="6"/>
      <c r="G86" s="6"/>
      <c r="H86" s="6"/>
      <c r="I86" s="6"/>
      <c r="J86" s="1"/>
      <c r="K86" s="1"/>
      <c r="L86" s="1"/>
      <c r="M86" s="1"/>
      <c r="N86" s="1"/>
      <c r="O86" s="1"/>
      <c r="P86" s="1"/>
      <c r="Q86" s="1"/>
      <c r="R86" s="1"/>
      <c r="S86" s="1"/>
      <c r="T86" s="1"/>
      <c r="U86" s="1"/>
      <c r="V86" s="1"/>
      <c r="W86" s="1"/>
      <c r="X86" s="1"/>
      <c r="Y86" s="1"/>
      <c r="Z86" s="1"/>
      <c r="AA86" s="1"/>
      <c r="AB86" s="1"/>
      <c r="AC86" s="1"/>
      <c r="AD86" s="1"/>
      <c r="AE86" s="1"/>
      <c r="AF86" s="1"/>
      <c r="AG86" s="1"/>
      <c r="AH86" s="1"/>
      <c r="AI86" s="1"/>
      <c r="AJ86" s="1"/>
      <c r="AK86" s="1"/>
      <c r="AL86" s="1"/>
      <c r="AM86" s="1"/>
      <c r="AN86" s="1"/>
      <c r="AO86" s="1"/>
      <c r="AP86" s="1"/>
      <c r="AQ86" s="1"/>
      <c r="AR86" s="1"/>
      <c r="AS86" s="1"/>
      <c r="AT86" s="1"/>
      <c r="AU86" s="1"/>
      <c r="AV86" s="1"/>
      <c r="AW86" s="1"/>
      <c r="AX86" s="1"/>
      <c r="AY86" s="1"/>
      <c r="AZ86" s="1"/>
      <c r="BA86" s="1"/>
      <c r="BB86" s="1"/>
      <c r="BC86" s="1"/>
      <c r="BD86" s="1"/>
      <c r="BE86" s="1"/>
      <c r="BF86" s="1"/>
      <c r="BG86" s="1"/>
      <c r="BH86" s="1"/>
      <c r="BI86" s="1"/>
      <c r="BJ86" s="1"/>
      <c r="BK86" s="1"/>
      <c r="BL86" s="1"/>
      <c r="BM86" s="1"/>
      <c r="BN86" s="1"/>
      <c r="BO86" s="1"/>
      <c r="BP86" s="1"/>
      <c r="BQ86" s="1"/>
      <c r="BR86" s="1"/>
      <c r="BS86" s="1"/>
      <c r="BT86" s="1"/>
      <c r="BU86" s="1"/>
      <c r="BV86" s="1"/>
      <c r="BW86" s="1"/>
      <c r="BX86" s="1"/>
      <c r="BY86" s="1"/>
      <c r="BZ86" s="1"/>
      <c r="CA86" s="1"/>
      <c r="CB86" s="1"/>
      <c r="CC86" s="1"/>
      <c r="CD86" s="1"/>
      <c r="CE86" s="1"/>
      <c r="CF86" s="1"/>
      <c r="CG86" s="1"/>
      <c r="CH86" s="1"/>
      <c r="CI86" s="1"/>
      <c r="CJ86" s="1"/>
      <c r="CK86" s="1"/>
      <c r="CL86" s="1"/>
      <c r="CM86" s="1"/>
      <c r="CN86" s="1"/>
      <c r="CO86" s="1"/>
      <c r="CP86" s="1"/>
      <c r="CQ86" s="1"/>
      <c r="CR86" s="1"/>
      <c r="CS86" s="1"/>
      <c r="CT86" s="1"/>
      <c r="CU86" s="1"/>
      <c r="CV86" s="1"/>
      <c r="CW86" s="1"/>
      <c r="CX86" s="1"/>
      <c r="CY86" s="1"/>
      <c r="CZ86" s="1"/>
      <c r="DA86" s="1"/>
      <c r="DB86" s="1"/>
      <c r="DC86" s="1"/>
      <c r="DD86" s="1"/>
      <c r="DE86" s="1"/>
      <c r="DF86" s="1"/>
      <c r="DG86" s="1"/>
      <c r="DH86" s="1"/>
      <c r="DI86" s="1"/>
      <c r="DJ86" s="1"/>
      <c r="DK86" s="1"/>
      <c r="DL86" s="1"/>
      <c r="DM86" s="1"/>
      <c r="DN86" s="1"/>
      <c r="DO86" s="1"/>
      <c r="DP86" s="1"/>
      <c r="DQ86" s="1"/>
      <c r="DR86" s="1"/>
      <c r="DS86" s="1"/>
      <c r="DT86" s="1"/>
      <c r="DU86" s="1"/>
      <c r="DV86" s="1"/>
      <c r="DW86" s="1"/>
      <c r="DX86" s="1"/>
      <c r="DY86" s="1"/>
      <c r="DZ86" s="1"/>
      <c r="EA86" s="1"/>
      <c r="EB86" s="1"/>
      <c r="EC86" s="1"/>
    </row>
    <row r="87" spans="1:133" s="5" customFormat="1" ht="15.75" x14ac:dyDescent="0.25">
      <c r="A87" s="1"/>
      <c r="B87" s="6"/>
      <c r="C87" s="6"/>
      <c r="D87" s="6"/>
      <c r="E87" s="6"/>
      <c r="F87" s="6"/>
      <c r="G87" s="6"/>
      <c r="H87" s="6"/>
      <c r="I87" s="6"/>
      <c r="J87" s="1"/>
      <c r="K87" s="1"/>
      <c r="L87" s="1"/>
      <c r="M87" s="1"/>
      <c r="N87" s="1"/>
      <c r="O87" s="1"/>
      <c r="P87" s="1"/>
      <c r="Q87" s="1"/>
      <c r="R87" s="1"/>
      <c r="S87" s="1"/>
      <c r="T87" s="1"/>
      <c r="U87" s="1"/>
      <c r="V87" s="1"/>
      <c r="W87" s="1"/>
      <c r="X87" s="1"/>
      <c r="Y87" s="1"/>
      <c r="Z87" s="1"/>
      <c r="AA87" s="1"/>
      <c r="AB87" s="1"/>
      <c r="AC87" s="1"/>
      <c r="AD87" s="1"/>
      <c r="AE87" s="1"/>
      <c r="AF87" s="1"/>
      <c r="AG87" s="1"/>
      <c r="AH87" s="1"/>
      <c r="AI87" s="1"/>
      <c r="AJ87" s="1"/>
      <c r="AK87" s="1"/>
      <c r="AL87" s="1"/>
      <c r="AM87" s="1"/>
      <c r="AN87" s="1"/>
      <c r="AO87" s="1"/>
      <c r="AP87" s="1"/>
      <c r="AQ87" s="1"/>
      <c r="AR87" s="1"/>
      <c r="AS87" s="1"/>
      <c r="AT87" s="1"/>
      <c r="AU87" s="1"/>
      <c r="AV87" s="1"/>
      <c r="AW87" s="1"/>
      <c r="AX87" s="1"/>
      <c r="AY87" s="1"/>
      <c r="AZ87" s="1"/>
      <c r="BA87" s="1"/>
      <c r="BB87" s="1"/>
      <c r="BC87" s="1"/>
      <c r="BD87" s="1"/>
      <c r="BE87" s="1"/>
      <c r="BF87" s="1"/>
      <c r="BG87" s="1"/>
      <c r="BH87" s="1"/>
      <c r="BI87" s="1"/>
      <c r="BJ87" s="1"/>
      <c r="BK87" s="1"/>
      <c r="BL87" s="1"/>
      <c r="BM87" s="1"/>
      <c r="BN87" s="1"/>
      <c r="BO87" s="1"/>
      <c r="BP87" s="1"/>
      <c r="BQ87" s="1"/>
      <c r="BR87" s="1"/>
      <c r="BS87" s="1"/>
      <c r="BT87" s="1"/>
      <c r="BU87" s="1"/>
      <c r="BV87" s="1"/>
      <c r="BW87" s="1"/>
      <c r="BX87" s="1"/>
      <c r="BY87" s="1"/>
      <c r="BZ87" s="1"/>
      <c r="CA87" s="1"/>
      <c r="CB87" s="1"/>
      <c r="CC87" s="1"/>
      <c r="CD87" s="1"/>
      <c r="CE87" s="1"/>
      <c r="CF87" s="1"/>
      <c r="CG87" s="1"/>
      <c r="CH87" s="1"/>
      <c r="CI87" s="1"/>
      <c r="CJ87" s="1"/>
      <c r="CK87" s="1"/>
      <c r="CL87" s="1"/>
      <c r="CM87" s="1"/>
      <c r="CN87" s="1"/>
      <c r="CO87" s="1"/>
      <c r="CP87" s="1"/>
      <c r="CQ87" s="1"/>
      <c r="CR87" s="1"/>
      <c r="CS87" s="1"/>
      <c r="CT87" s="1"/>
      <c r="CU87" s="1"/>
      <c r="CV87" s="1"/>
      <c r="CW87" s="1"/>
      <c r="CX87" s="1"/>
      <c r="CY87" s="1"/>
      <c r="CZ87" s="1"/>
      <c r="DA87" s="1"/>
      <c r="DB87" s="1"/>
      <c r="DC87" s="1"/>
      <c r="DD87" s="1"/>
      <c r="DE87" s="1"/>
      <c r="DF87" s="1"/>
      <c r="DG87" s="1"/>
      <c r="DH87" s="1"/>
      <c r="DI87" s="1"/>
      <c r="DJ87" s="1"/>
      <c r="DK87" s="1"/>
      <c r="DL87" s="1"/>
      <c r="DM87" s="1"/>
      <c r="DN87" s="1"/>
      <c r="DO87" s="1"/>
      <c r="DP87" s="1"/>
      <c r="DQ87" s="1"/>
      <c r="DR87" s="1"/>
      <c r="DS87" s="1"/>
      <c r="DT87" s="1"/>
      <c r="DU87" s="1"/>
      <c r="DV87" s="1"/>
      <c r="DW87" s="1"/>
      <c r="DX87" s="1"/>
      <c r="DY87" s="1"/>
      <c r="DZ87" s="1"/>
      <c r="EA87" s="1"/>
      <c r="EB87" s="1"/>
      <c r="EC87" s="1"/>
    </row>
    <row r="88" spans="1:133" s="5" customFormat="1" ht="15.75" x14ac:dyDescent="0.25">
      <c r="A88" s="1"/>
      <c r="B88" s="6"/>
      <c r="C88" s="6"/>
      <c r="D88" s="6"/>
      <c r="E88" s="6"/>
      <c r="F88" s="6"/>
      <c r="G88" s="6"/>
      <c r="H88" s="6"/>
      <c r="I88" s="6"/>
      <c r="J88" s="1"/>
      <c r="K88" s="1"/>
      <c r="L88" s="1"/>
      <c r="M88" s="1"/>
      <c r="N88" s="1"/>
      <c r="O88" s="1"/>
      <c r="P88" s="1"/>
      <c r="Q88" s="1"/>
      <c r="R88" s="1"/>
      <c r="S88" s="1"/>
      <c r="T88" s="1"/>
      <c r="U88" s="1"/>
      <c r="V88" s="1"/>
      <c r="W88" s="1"/>
      <c r="X88" s="1"/>
      <c r="Y88" s="1"/>
      <c r="Z88" s="1"/>
      <c r="AA88" s="1"/>
      <c r="AB88" s="1"/>
      <c r="AC88" s="1"/>
      <c r="AD88" s="1"/>
      <c r="AE88" s="1"/>
      <c r="AF88" s="1"/>
      <c r="AG88" s="1"/>
      <c r="AH88" s="1"/>
      <c r="AI88" s="1"/>
      <c r="AJ88" s="1"/>
      <c r="AK88" s="1"/>
      <c r="AL88" s="1"/>
      <c r="AM88" s="1"/>
      <c r="AN88" s="1"/>
      <c r="AO88" s="1"/>
      <c r="AP88" s="1"/>
      <c r="AQ88" s="1"/>
      <c r="AR88" s="1"/>
      <c r="AS88" s="1"/>
      <c r="AT88" s="1"/>
      <c r="AU88" s="1"/>
      <c r="AV88" s="1"/>
      <c r="AW88" s="1"/>
      <c r="AX88" s="1"/>
      <c r="AY88" s="1"/>
      <c r="AZ88" s="1"/>
      <c r="BA88" s="1"/>
      <c r="BB88" s="1"/>
      <c r="BC88" s="1"/>
      <c r="BD88" s="1"/>
      <c r="BE88" s="1"/>
      <c r="BF88" s="1"/>
      <c r="BG88" s="1"/>
      <c r="BH88" s="1"/>
      <c r="BI88" s="1"/>
      <c r="BJ88" s="1"/>
      <c r="BK88" s="1"/>
      <c r="BL88" s="1"/>
      <c r="BM88" s="1"/>
      <c r="BN88" s="1"/>
      <c r="BO88" s="1"/>
      <c r="BP88" s="1"/>
      <c r="BQ88" s="1"/>
      <c r="BR88" s="1"/>
      <c r="BS88" s="1"/>
      <c r="BT88" s="1"/>
      <c r="BU88" s="1"/>
      <c r="BV88" s="1"/>
      <c r="BW88" s="1"/>
      <c r="BX88" s="1"/>
      <c r="BY88" s="1"/>
      <c r="BZ88" s="1"/>
      <c r="CA88" s="1"/>
      <c r="CB88" s="1"/>
      <c r="CC88" s="1"/>
      <c r="CD88" s="1"/>
      <c r="CE88" s="1"/>
      <c r="CF88" s="1"/>
      <c r="CG88" s="1"/>
      <c r="CH88" s="1"/>
      <c r="CI88" s="1"/>
      <c r="CJ88" s="1"/>
      <c r="CK88" s="1"/>
      <c r="CL88" s="1"/>
      <c r="CM88" s="1"/>
      <c r="CN88" s="1"/>
      <c r="CO88" s="1"/>
      <c r="CP88" s="1"/>
      <c r="CQ88" s="1"/>
      <c r="CR88" s="1"/>
      <c r="CS88" s="1"/>
      <c r="CT88" s="1"/>
      <c r="CU88" s="1"/>
      <c r="CV88" s="1"/>
      <c r="CW88" s="1"/>
      <c r="CX88" s="1"/>
      <c r="CY88" s="1"/>
      <c r="CZ88" s="1"/>
      <c r="DA88" s="1"/>
      <c r="DB88" s="1"/>
      <c r="DC88" s="1"/>
      <c r="DD88" s="1"/>
      <c r="DE88" s="1"/>
      <c r="DF88" s="1"/>
      <c r="DG88" s="1"/>
      <c r="DH88" s="1"/>
      <c r="DI88" s="1"/>
      <c r="DJ88" s="1"/>
      <c r="DK88" s="1"/>
      <c r="DL88" s="1"/>
      <c r="DM88" s="1"/>
      <c r="DN88" s="1"/>
      <c r="DO88" s="1"/>
      <c r="DP88" s="1"/>
      <c r="DQ88" s="1"/>
      <c r="DR88" s="1"/>
      <c r="DS88" s="1"/>
      <c r="DT88" s="1"/>
      <c r="DU88" s="1"/>
      <c r="DV88" s="1"/>
      <c r="DW88" s="1"/>
      <c r="DX88" s="1"/>
      <c r="DY88" s="1"/>
      <c r="DZ88" s="1"/>
      <c r="EA88" s="1"/>
      <c r="EB88" s="1"/>
      <c r="EC88" s="1"/>
    </row>
    <row r="89" spans="1:133" s="5" customFormat="1" ht="15.75" x14ac:dyDescent="0.25">
      <c r="A89" s="1"/>
      <c r="B89" s="6"/>
      <c r="C89" s="6"/>
      <c r="D89" s="6"/>
      <c r="E89" s="6"/>
      <c r="F89" s="6"/>
      <c r="G89" s="6"/>
      <c r="H89" s="6"/>
      <c r="I89" s="6"/>
      <c r="J89" s="1"/>
      <c r="K89" s="1"/>
      <c r="L89" s="1"/>
      <c r="M89" s="1"/>
      <c r="N89" s="1"/>
      <c r="O89" s="1"/>
      <c r="P89" s="1"/>
      <c r="Q89" s="1"/>
      <c r="R89" s="1"/>
      <c r="S89" s="1"/>
      <c r="T89" s="1"/>
      <c r="U89" s="1"/>
      <c r="V89" s="1"/>
      <c r="W89" s="1"/>
      <c r="X89" s="1"/>
      <c r="Y89" s="1"/>
      <c r="Z89" s="1"/>
      <c r="AA89" s="1"/>
      <c r="AB89" s="1"/>
      <c r="AC89" s="1"/>
      <c r="AD89" s="1"/>
      <c r="AE89" s="1"/>
      <c r="AF89" s="1"/>
      <c r="AG89" s="1"/>
      <c r="AH89" s="1"/>
      <c r="AI89" s="1"/>
      <c r="AJ89" s="1"/>
      <c r="AK89" s="1"/>
      <c r="AL89" s="1"/>
      <c r="AM89" s="1"/>
      <c r="AN89" s="1"/>
      <c r="AO89" s="1"/>
      <c r="AP89" s="1"/>
      <c r="AQ89" s="1"/>
      <c r="AR89" s="1"/>
      <c r="AS89" s="1"/>
      <c r="AT89" s="1"/>
      <c r="AU89" s="1"/>
      <c r="AV89" s="1"/>
      <c r="AW89" s="1"/>
      <c r="AX89" s="1"/>
      <c r="AY89" s="1"/>
      <c r="AZ89" s="1"/>
      <c r="BA89" s="1"/>
      <c r="BB89" s="1"/>
      <c r="BC89" s="1"/>
      <c r="BD89" s="1"/>
      <c r="BE89" s="1"/>
      <c r="BF89" s="1"/>
      <c r="BG89" s="1"/>
      <c r="BH89" s="1"/>
      <c r="BI89" s="1"/>
      <c r="BJ89" s="1"/>
      <c r="BK89" s="1"/>
      <c r="BL89" s="1"/>
      <c r="BM89" s="1"/>
      <c r="BN89" s="1"/>
      <c r="BO89" s="1"/>
      <c r="BP89" s="1"/>
      <c r="BQ89" s="1"/>
      <c r="BR89" s="1"/>
      <c r="BS89" s="1"/>
      <c r="BT89" s="1"/>
      <c r="BU89" s="1"/>
      <c r="BV89" s="1"/>
      <c r="BW89" s="1"/>
      <c r="BX89" s="1"/>
      <c r="BY89" s="1"/>
      <c r="BZ89" s="1"/>
      <c r="CA89" s="1"/>
      <c r="CB89" s="1"/>
      <c r="CC89" s="1"/>
      <c r="CD89" s="1"/>
      <c r="CE89" s="1"/>
      <c r="CF89" s="1"/>
      <c r="CG89" s="1"/>
      <c r="CH89" s="1"/>
      <c r="CI89" s="1"/>
      <c r="CJ89" s="1"/>
      <c r="CK89" s="1"/>
      <c r="CL89" s="1"/>
      <c r="CM89" s="1"/>
      <c r="CN89" s="1"/>
      <c r="CO89" s="1"/>
      <c r="CP89" s="1"/>
      <c r="CQ89" s="1"/>
      <c r="CR89" s="1"/>
      <c r="CS89" s="1"/>
      <c r="CT89" s="1"/>
      <c r="CU89" s="1"/>
      <c r="CV89" s="1"/>
      <c r="CW89" s="1"/>
      <c r="CX89" s="1"/>
      <c r="CY89" s="1"/>
      <c r="CZ89" s="1"/>
      <c r="DA89" s="1"/>
      <c r="DB89" s="1"/>
      <c r="DC89" s="1"/>
      <c r="DD89" s="1"/>
      <c r="DE89" s="1"/>
      <c r="DF89" s="1"/>
      <c r="DG89" s="1"/>
      <c r="DH89" s="1"/>
      <c r="DI89" s="1"/>
      <c r="DJ89" s="1"/>
      <c r="DK89" s="1"/>
      <c r="DL89" s="1"/>
      <c r="DM89" s="1"/>
      <c r="DN89" s="1"/>
      <c r="DO89" s="1"/>
      <c r="DP89" s="1"/>
      <c r="DQ89" s="1"/>
      <c r="DR89" s="1"/>
      <c r="DS89" s="1"/>
      <c r="DT89" s="1"/>
      <c r="DU89" s="1"/>
      <c r="DV89" s="1"/>
      <c r="DW89" s="1"/>
      <c r="DX89" s="1"/>
      <c r="DY89" s="1"/>
      <c r="DZ89" s="1"/>
      <c r="EA89" s="1"/>
      <c r="EB89" s="1"/>
      <c r="EC89" s="1"/>
    </row>
    <row r="90" spans="1:133" s="5" customFormat="1" ht="15.75" x14ac:dyDescent="0.25">
      <c r="A90" s="1"/>
      <c r="B90" s="6"/>
      <c r="C90" s="6"/>
      <c r="D90" s="6"/>
      <c r="E90" s="6"/>
      <c r="F90" s="6"/>
      <c r="G90" s="6"/>
      <c r="H90" s="6"/>
      <c r="I90" s="6"/>
      <c r="J90" s="1"/>
      <c r="K90" s="1"/>
      <c r="L90" s="1"/>
      <c r="M90" s="1"/>
      <c r="N90" s="1"/>
      <c r="O90" s="1"/>
      <c r="P90" s="1"/>
      <c r="Q90" s="1"/>
      <c r="R90" s="1"/>
      <c r="S90" s="1"/>
      <c r="T90" s="1"/>
      <c r="U90" s="1"/>
      <c r="V90" s="1"/>
      <c r="W90" s="1"/>
      <c r="X90" s="1"/>
      <c r="Y90" s="1"/>
      <c r="Z90" s="1"/>
      <c r="AA90" s="1"/>
      <c r="AB90" s="1"/>
      <c r="AC90" s="1"/>
      <c r="AD90" s="1"/>
      <c r="AE90" s="1"/>
      <c r="AF90" s="1"/>
      <c r="AG90" s="1"/>
      <c r="AH90" s="1"/>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c r="BO90" s="1"/>
      <c r="BP90" s="1"/>
      <c r="BQ90" s="1"/>
      <c r="BR90" s="1"/>
      <c r="BS90" s="1"/>
      <c r="BT90" s="1"/>
      <c r="BU90" s="1"/>
      <c r="BV90" s="1"/>
      <c r="BW90" s="1"/>
      <c r="BX90" s="1"/>
      <c r="BY90" s="1"/>
      <c r="BZ90" s="1"/>
      <c r="CA90" s="1"/>
      <c r="CB90" s="1"/>
      <c r="CC90" s="1"/>
      <c r="CD90" s="1"/>
      <c r="CE90" s="1"/>
      <c r="CF90" s="1"/>
      <c r="CG90" s="1"/>
      <c r="CH90" s="1"/>
      <c r="CI90" s="1"/>
      <c r="CJ90" s="1"/>
      <c r="CK90" s="1"/>
      <c r="CL90" s="1"/>
      <c r="CM90" s="1"/>
      <c r="CN90" s="1"/>
      <c r="CO90" s="1"/>
      <c r="CP90" s="1"/>
      <c r="CQ90" s="1"/>
      <c r="CR90" s="1"/>
      <c r="CS90" s="1"/>
      <c r="CT90" s="1"/>
      <c r="CU90" s="1"/>
      <c r="CV90" s="1"/>
      <c r="CW90" s="1"/>
      <c r="CX90" s="1"/>
      <c r="CY90" s="1"/>
      <c r="CZ90" s="1"/>
      <c r="DA90" s="1"/>
      <c r="DB90" s="1"/>
      <c r="DC90" s="1"/>
      <c r="DD90" s="1"/>
      <c r="DE90" s="1"/>
      <c r="DF90" s="1"/>
      <c r="DG90" s="1"/>
      <c r="DH90" s="1"/>
      <c r="DI90" s="1"/>
      <c r="DJ90" s="1"/>
      <c r="DK90" s="1"/>
      <c r="DL90" s="1"/>
      <c r="DM90" s="1"/>
      <c r="DN90" s="1"/>
      <c r="DO90" s="1"/>
      <c r="DP90" s="1"/>
      <c r="DQ90" s="1"/>
      <c r="DR90" s="1"/>
      <c r="DS90" s="1"/>
      <c r="DT90" s="1"/>
      <c r="DU90" s="1"/>
      <c r="DV90" s="1"/>
      <c r="DW90" s="1"/>
      <c r="DX90" s="1"/>
      <c r="DY90" s="1"/>
      <c r="DZ90" s="1"/>
      <c r="EA90" s="1"/>
      <c r="EB90" s="1"/>
      <c r="EC90" s="1"/>
    </row>
    <row r="91" spans="1:133" s="5" customFormat="1" ht="15.75" x14ac:dyDescent="0.25">
      <c r="A91" s="1"/>
      <c r="B91" s="6"/>
      <c r="C91" s="6"/>
      <c r="D91" s="6"/>
      <c r="E91" s="6"/>
      <c r="F91" s="6"/>
      <c r="G91" s="6"/>
      <c r="H91" s="6"/>
      <c r="I91" s="6"/>
      <c r="J91" s="1"/>
      <c r="K91" s="1"/>
      <c r="L91" s="1"/>
      <c r="M91" s="1"/>
      <c r="N91" s="1"/>
      <c r="O91" s="1"/>
      <c r="P91" s="1"/>
      <c r="Q91" s="1"/>
      <c r="R91" s="1"/>
      <c r="S91" s="1"/>
      <c r="T91" s="1"/>
      <c r="U91" s="1"/>
      <c r="V91" s="1"/>
      <c r="W91" s="1"/>
      <c r="X91" s="1"/>
      <c r="Y91" s="1"/>
      <c r="Z91" s="1"/>
      <c r="AA91" s="1"/>
      <c r="AB91" s="1"/>
      <c r="AC91" s="1"/>
      <c r="AD91" s="1"/>
      <c r="AE91" s="1"/>
      <c r="AF91" s="1"/>
      <c r="AG91" s="1"/>
      <c r="AH91" s="1"/>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c r="BO91" s="1"/>
      <c r="BP91" s="1"/>
      <c r="BQ91" s="1"/>
      <c r="BR91" s="1"/>
      <c r="BS91" s="1"/>
      <c r="BT91" s="1"/>
      <c r="BU91" s="1"/>
      <c r="BV91" s="1"/>
      <c r="BW91" s="1"/>
      <c r="BX91" s="1"/>
      <c r="BY91" s="1"/>
      <c r="BZ91" s="1"/>
      <c r="CA91" s="1"/>
      <c r="CB91" s="1"/>
      <c r="CC91" s="1"/>
      <c r="CD91" s="1"/>
      <c r="CE91" s="1"/>
      <c r="CF91" s="1"/>
      <c r="CG91" s="1"/>
      <c r="CH91" s="1"/>
      <c r="CI91" s="1"/>
      <c r="CJ91" s="1"/>
      <c r="CK91" s="1"/>
      <c r="CL91" s="1"/>
      <c r="CM91" s="1"/>
      <c r="CN91" s="1"/>
      <c r="CO91" s="1"/>
      <c r="CP91" s="1"/>
      <c r="CQ91" s="1"/>
      <c r="CR91" s="1"/>
      <c r="CS91" s="1"/>
      <c r="CT91" s="1"/>
      <c r="CU91" s="1"/>
      <c r="CV91" s="1"/>
      <c r="CW91" s="1"/>
      <c r="CX91" s="1"/>
      <c r="CY91" s="1"/>
      <c r="CZ91" s="1"/>
      <c r="DA91" s="1"/>
      <c r="DB91" s="1"/>
      <c r="DC91" s="1"/>
      <c r="DD91" s="1"/>
      <c r="DE91" s="1"/>
      <c r="DF91" s="1"/>
      <c r="DG91" s="1"/>
      <c r="DH91" s="1"/>
      <c r="DI91" s="1"/>
      <c r="DJ91" s="1"/>
      <c r="DK91" s="1"/>
      <c r="DL91" s="1"/>
      <c r="DM91" s="1"/>
      <c r="DN91" s="1"/>
      <c r="DO91" s="1"/>
      <c r="DP91" s="1"/>
      <c r="DQ91" s="1"/>
      <c r="DR91" s="1"/>
      <c r="DS91" s="1"/>
      <c r="DT91" s="1"/>
      <c r="DU91" s="1"/>
      <c r="DV91" s="1"/>
      <c r="DW91" s="1"/>
      <c r="DX91" s="1"/>
      <c r="DY91" s="1"/>
      <c r="DZ91" s="1"/>
      <c r="EA91" s="1"/>
      <c r="EB91" s="1"/>
      <c r="EC91" s="1"/>
    </row>
    <row r="92" spans="1:133" s="5" customFormat="1" ht="15.75" x14ac:dyDescent="0.25">
      <c r="A92" s="1"/>
      <c r="B92" s="6"/>
      <c r="C92" s="6"/>
      <c r="D92" s="6"/>
      <c r="E92" s="6"/>
      <c r="F92" s="6"/>
      <c r="G92" s="6"/>
      <c r="H92" s="6"/>
      <c r="I92" s="6"/>
      <c r="J92" s="1"/>
      <c r="K92" s="1"/>
      <c r="L92" s="1"/>
      <c r="M92" s="1"/>
      <c r="N92" s="1"/>
      <c r="O92" s="1"/>
      <c r="P92" s="1"/>
      <c r="Q92" s="1"/>
      <c r="R92" s="1"/>
      <c r="S92" s="1"/>
      <c r="T92" s="1"/>
      <c r="U92" s="1"/>
      <c r="V92" s="1"/>
      <c r="W92" s="1"/>
      <c r="X92" s="1"/>
      <c r="Y92" s="1"/>
      <c r="Z92" s="1"/>
      <c r="AA92" s="1"/>
      <c r="AB92" s="1"/>
      <c r="AC92" s="1"/>
      <c r="AD92" s="1"/>
      <c r="AE92" s="1"/>
      <c r="AF92" s="1"/>
      <c r="AG92" s="1"/>
      <c r="AH92" s="1"/>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c r="BO92" s="1"/>
      <c r="BP92" s="1"/>
      <c r="BQ92" s="1"/>
      <c r="BR92" s="1"/>
      <c r="BS92" s="1"/>
      <c r="BT92" s="1"/>
      <c r="BU92" s="1"/>
      <c r="BV92" s="1"/>
      <c r="BW92" s="1"/>
      <c r="BX92" s="1"/>
      <c r="BY92" s="1"/>
      <c r="BZ92" s="1"/>
      <c r="CA92" s="1"/>
      <c r="CB92" s="1"/>
      <c r="CC92" s="1"/>
      <c r="CD92" s="1"/>
      <c r="CE92" s="1"/>
      <c r="CF92" s="1"/>
      <c r="CG92" s="1"/>
      <c r="CH92" s="1"/>
      <c r="CI92" s="1"/>
      <c r="CJ92" s="1"/>
      <c r="CK92" s="1"/>
      <c r="CL92" s="1"/>
      <c r="CM92" s="1"/>
      <c r="CN92" s="1"/>
      <c r="CO92" s="1"/>
      <c r="CP92" s="1"/>
      <c r="CQ92" s="1"/>
      <c r="CR92" s="1"/>
      <c r="CS92" s="1"/>
      <c r="CT92" s="1"/>
      <c r="CU92" s="1"/>
      <c r="CV92" s="1"/>
      <c r="CW92" s="1"/>
      <c r="CX92" s="1"/>
      <c r="CY92" s="1"/>
      <c r="CZ92" s="1"/>
      <c r="DA92" s="1"/>
      <c r="DB92" s="1"/>
      <c r="DC92" s="1"/>
      <c r="DD92" s="1"/>
      <c r="DE92" s="1"/>
      <c r="DF92" s="1"/>
      <c r="DG92" s="1"/>
      <c r="DH92" s="1"/>
      <c r="DI92" s="1"/>
      <c r="DJ92" s="1"/>
      <c r="DK92" s="1"/>
      <c r="DL92" s="1"/>
      <c r="DM92" s="1"/>
      <c r="DN92" s="1"/>
      <c r="DO92" s="1"/>
      <c r="DP92" s="1"/>
      <c r="DQ92" s="1"/>
      <c r="DR92" s="1"/>
      <c r="DS92" s="1"/>
      <c r="DT92" s="1"/>
      <c r="DU92" s="1"/>
      <c r="DV92" s="1"/>
      <c r="DW92" s="1"/>
      <c r="DX92" s="1"/>
      <c r="DY92" s="1"/>
      <c r="DZ92" s="1"/>
      <c r="EA92" s="1"/>
      <c r="EB92" s="1"/>
      <c r="EC92" s="1"/>
    </row>
    <row r="93" spans="1:133" s="5" customFormat="1" ht="15.75" x14ac:dyDescent="0.25">
      <c r="A93" s="1"/>
      <c r="B93" s="6"/>
      <c r="C93" s="6"/>
      <c r="D93" s="6"/>
      <c r="E93" s="6"/>
      <c r="F93" s="6"/>
      <c r="G93" s="6"/>
      <c r="H93" s="6"/>
      <c r="I93" s="6"/>
      <c r="J93" s="1"/>
      <c r="K93" s="1"/>
      <c r="L93" s="1"/>
      <c r="M93" s="1"/>
      <c r="N93" s="1"/>
      <c r="O93" s="1"/>
      <c r="P93" s="1"/>
      <c r="Q93" s="1"/>
      <c r="R93" s="1"/>
      <c r="S93" s="1"/>
      <c r="T93" s="1"/>
      <c r="U93" s="1"/>
      <c r="V93" s="1"/>
      <c r="W93" s="1"/>
      <c r="X93" s="1"/>
      <c r="Y93" s="1"/>
      <c r="Z93" s="1"/>
      <c r="AA93" s="1"/>
      <c r="AB93" s="1"/>
      <c r="AC93" s="1"/>
      <c r="AD93" s="1"/>
      <c r="AE93" s="1"/>
      <c r="AF93" s="1"/>
      <c r="AG93" s="1"/>
      <c r="AH93" s="1"/>
      <c r="AI93" s="1"/>
      <c r="AJ93" s="1"/>
      <c r="AK93" s="1"/>
      <c r="AL93" s="1"/>
      <c r="AM93" s="1"/>
      <c r="AN93" s="1"/>
      <c r="AO93" s="1"/>
      <c r="AP93" s="1"/>
      <c r="AQ93" s="1"/>
      <c r="AR93" s="1"/>
      <c r="AS93" s="1"/>
      <c r="AT93" s="1"/>
      <c r="AU93" s="1"/>
      <c r="AV93" s="1"/>
      <c r="AW93" s="1"/>
      <c r="AX93" s="1"/>
      <c r="AY93" s="1"/>
      <c r="AZ93" s="1"/>
      <c r="BA93" s="1"/>
      <c r="BB93" s="1"/>
      <c r="BC93" s="1"/>
      <c r="BD93" s="1"/>
      <c r="BE93" s="1"/>
      <c r="BF93" s="1"/>
      <c r="BG93" s="1"/>
      <c r="BH93" s="1"/>
      <c r="BI93" s="1"/>
      <c r="BJ93" s="1"/>
      <c r="BK93" s="1"/>
      <c r="BL93" s="1"/>
      <c r="BM93" s="1"/>
      <c r="BN93" s="1"/>
      <c r="BO93" s="1"/>
      <c r="BP93" s="1"/>
      <c r="BQ93" s="1"/>
      <c r="BR93" s="1"/>
      <c r="BS93" s="1"/>
      <c r="BT93" s="1"/>
      <c r="BU93" s="1"/>
      <c r="BV93" s="1"/>
      <c r="BW93" s="1"/>
      <c r="BX93" s="1"/>
      <c r="BY93" s="1"/>
      <c r="BZ93" s="1"/>
      <c r="CA93" s="1"/>
      <c r="CB93" s="1"/>
      <c r="CC93" s="1"/>
      <c r="CD93" s="1"/>
      <c r="CE93" s="1"/>
      <c r="CF93" s="1"/>
      <c r="CG93" s="1"/>
      <c r="CH93" s="1"/>
      <c r="CI93" s="1"/>
      <c r="CJ93" s="1"/>
      <c r="CK93" s="1"/>
      <c r="CL93" s="1"/>
      <c r="CM93" s="1"/>
      <c r="CN93" s="1"/>
      <c r="CO93" s="1"/>
      <c r="CP93" s="1"/>
      <c r="CQ93" s="1"/>
      <c r="CR93" s="1"/>
      <c r="CS93" s="1"/>
      <c r="CT93" s="1"/>
      <c r="CU93" s="1"/>
      <c r="CV93" s="1"/>
      <c r="CW93" s="1"/>
      <c r="CX93" s="1"/>
      <c r="CY93" s="1"/>
      <c r="CZ93" s="1"/>
      <c r="DA93" s="1"/>
      <c r="DB93" s="1"/>
      <c r="DC93" s="1"/>
      <c r="DD93" s="1"/>
      <c r="DE93" s="1"/>
      <c r="DF93" s="1"/>
      <c r="DG93" s="1"/>
      <c r="DH93" s="1"/>
      <c r="DI93" s="1"/>
      <c r="DJ93" s="1"/>
      <c r="DK93" s="1"/>
      <c r="DL93" s="1"/>
      <c r="DM93" s="1"/>
      <c r="DN93" s="1"/>
      <c r="DO93" s="1"/>
      <c r="DP93" s="1"/>
      <c r="DQ93" s="1"/>
      <c r="DR93" s="1"/>
      <c r="DS93" s="1"/>
      <c r="DT93" s="1"/>
      <c r="DU93" s="1"/>
      <c r="DV93" s="1"/>
      <c r="DW93" s="1"/>
      <c r="DX93" s="1"/>
      <c r="DY93" s="1"/>
      <c r="DZ93" s="1"/>
      <c r="EA93" s="1"/>
      <c r="EB93" s="1"/>
      <c r="EC93" s="1"/>
    </row>
    <row r="94" spans="1:133" s="5" customFormat="1" ht="15.75" x14ac:dyDescent="0.25">
      <c r="A94" s="1"/>
      <c r="B94" s="6"/>
      <c r="C94" s="6"/>
      <c r="D94" s="6"/>
      <c r="E94" s="6"/>
      <c r="F94" s="6"/>
      <c r="G94" s="6"/>
      <c r="H94" s="6"/>
      <c r="I94" s="6"/>
      <c r="J94" s="1"/>
      <c r="K94" s="1"/>
      <c r="L94" s="1"/>
      <c r="M94" s="1"/>
      <c r="N94" s="1"/>
      <c r="O94" s="1"/>
      <c r="P94" s="1"/>
      <c r="Q94" s="1"/>
      <c r="R94" s="1"/>
      <c r="S94" s="1"/>
      <c r="T94" s="1"/>
      <c r="U94" s="1"/>
      <c r="V94" s="1"/>
      <c r="W94" s="1"/>
      <c r="X94" s="1"/>
      <c r="Y94" s="1"/>
      <c r="Z94" s="1"/>
      <c r="AA94" s="1"/>
      <c r="AB94" s="1"/>
      <c r="AC94" s="1"/>
      <c r="AD94" s="1"/>
      <c r="AE94" s="1"/>
      <c r="AF94" s="1"/>
      <c r="AG94" s="1"/>
      <c r="AH94" s="1"/>
      <c r="AI94" s="1"/>
      <c r="AJ94" s="1"/>
      <c r="AK94" s="1"/>
      <c r="AL94" s="1"/>
      <c r="AM94" s="1"/>
      <c r="AN94" s="1"/>
      <c r="AO94" s="1"/>
      <c r="AP94" s="1"/>
      <c r="AQ94" s="1"/>
      <c r="AR94" s="1"/>
      <c r="AS94" s="1"/>
      <c r="AT94" s="1"/>
      <c r="AU94" s="1"/>
      <c r="AV94" s="1"/>
      <c r="AW94" s="1"/>
      <c r="AX94" s="1"/>
      <c r="AY94" s="1"/>
      <c r="AZ94" s="1"/>
      <c r="BA94" s="1"/>
      <c r="BB94" s="1"/>
      <c r="BC94" s="1"/>
      <c r="BD94" s="1"/>
      <c r="BE94" s="1"/>
      <c r="BF94" s="1"/>
      <c r="BG94" s="1"/>
      <c r="BH94" s="1"/>
      <c r="BI94" s="1"/>
      <c r="BJ94" s="1"/>
      <c r="BK94" s="1"/>
      <c r="BL94" s="1"/>
      <c r="BM94" s="1"/>
      <c r="BN94" s="1"/>
      <c r="BO94" s="1"/>
      <c r="BP94" s="1"/>
      <c r="BQ94" s="1"/>
      <c r="BR94" s="1"/>
      <c r="BS94" s="1"/>
      <c r="BT94" s="1"/>
      <c r="BU94" s="1"/>
      <c r="BV94" s="1"/>
      <c r="BW94" s="1"/>
      <c r="BX94" s="1"/>
      <c r="BY94" s="1"/>
      <c r="BZ94" s="1"/>
      <c r="CA94" s="1"/>
      <c r="CB94" s="1"/>
      <c r="CC94" s="1"/>
      <c r="CD94" s="1"/>
      <c r="CE94" s="1"/>
      <c r="CF94" s="1"/>
      <c r="CG94" s="1"/>
      <c r="CH94" s="1"/>
      <c r="CI94" s="1"/>
      <c r="CJ94" s="1"/>
      <c r="CK94" s="1"/>
      <c r="CL94" s="1"/>
      <c r="CM94" s="1"/>
      <c r="CN94" s="1"/>
      <c r="CO94" s="1"/>
      <c r="CP94" s="1"/>
      <c r="CQ94" s="1"/>
      <c r="CR94" s="1"/>
      <c r="CS94" s="1"/>
      <c r="CT94" s="1"/>
      <c r="CU94" s="1"/>
      <c r="CV94" s="1"/>
      <c r="CW94" s="1"/>
      <c r="CX94" s="1"/>
      <c r="CY94" s="1"/>
      <c r="CZ94" s="1"/>
      <c r="DA94" s="1"/>
      <c r="DB94" s="1"/>
      <c r="DC94" s="1"/>
      <c r="DD94" s="1"/>
      <c r="DE94" s="1"/>
      <c r="DF94" s="1"/>
      <c r="DG94" s="1"/>
      <c r="DH94" s="1"/>
      <c r="DI94" s="1"/>
      <c r="DJ94" s="1"/>
      <c r="DK94" s="1"/>
      <c r="DL94" s="1"/>
      <c r="DM94" s="1"/>
      <c r="DN94" s="1"/>
      <c r="DO94" s="1"/>
      <c r="DP94" s="1"/>
      <c r="DQ94" s="1"/>
      <c r="DR94" s="1"/>
      <c r="DS94" s="1"/>
      <c r="DT94" s="1"/>
      <c r="DU94" s="1"/>
      <c r="DV94" s="1"/>
      <c r="DW94" s="1"/>
      <c r="DX94" s="1"/>
      <c r="DY94" s="1"/>
      <c r="DZ94" s="1"/>
      <c r="EA94" s="1"/>
      <c r="EB94" s="1"/>
      <c r="EC94" s="1"/>
    </row>
    <row r="95" spans="1:133" s="5" customFormat="1" ht="15.75" x14ac:dyDescent="0.25">
      <c r="A95" s="1"/>
      <c r="B95" s="6"/>
      <c r="C95" s="6"/>
      <c r="D95" s="6"/>
      <c r="E95" s="6"/>
      <c r="F95" s="6"/>
      <c r="G95" s="6"/>
      <c r="H95" s="6"/>
      <c r="I95" s="6"/>
      <c r="J95" s="1"/>
      <c r="K95" s="1"/>
      <c r="L95" s="1"/>
      <c r="M95" s="1"/>
      <c r="N95" s="1"/>
      <c r="O95" s="1"/>
      <c r="P95" s="1"/>
      <c r="Q95" s="1"/>
      <c r="R95" s="1"/>
      <c r="S95" s="1"/>
      <c r="T95" s="1"/>
      <c r="U95" s="1"/>
      <c r="V95" s="1"/>
      <c r="W95" s="1"/>
      <c r="X95" s="1"/>
      <c r="Y95" s="1"/>
      <c r="Z95" s="1"/>
      <c r="AA95" s="1"/>
      <c r="AB95" s="1"/>
      <c r="AC95" s="1"/>
      <c r="AD95" s="1"/>
      <c r="AE95" s="1"/>
      <c r="AF95" s="1"/>
      <c r="AG95" s="1"/>
      <c r="AH95" s="1"/>
      <c r="AI95" s="1"/>
      <c r="AJ95" s="1"/>
      <c r="AK95" s="1"/>
      <c r="AL95" s="1"/>
      <c r="AM95" s="1"/>
      <c r="AN95" s="1"/>
      <c r="AO95" s="1"/>
      <c r="AP95" s="1"/>
      <c r="AQ95" s="1"/>
      <c r="AR95" s="1"/>
      <c r="AS95" s="1"/>
      <c r="AT95" s="1"/>
      <c r="AU95" s="1"/>
      <c r="AV95" s="1"/>
      <c r="AW95" s="1"/>
      <c r="AX95" s="1"/>
      <c r="AY95" s="1"/>
      <c r="AZ95" s="1"/>
      <c r="BA95" s="1"/>
      <c r="BB95" s="1"/>
      <c r="BC95" s="1"/>
      <c r="BD95" s="1"/>
      <c r="BE95" s="1"/>
      <c r="BF95" s="1"/>
      <c r="BG95" s="1"/>
      <c r="BH95" s="1"/>
      <c r="BI95" s="1"/>
      <c r="BJ95" s="1"/>
      <c r="BK95" s="1"/>
      <c r="BL95" s="1"/>
      <c r="BM95" s="1"/>
      <c r="BN95" s="1"/>
      <c r="BO95" s="1"/>
      <c r="BP95" s="1"/>
      <c r="BQ95" s="1"/>
      <c r="BR95" s="1"/>
      <c r="BS95" s="1"/>
      <c r="BT95" s="1"/>
      <c r="BU95" s="1"/>
      <c r="BV95" s="1"/>
      <c r="BW95" s="1"/>
      <c r="BX95" s="1"/>
      <c r="BY95" s="1"/>
      <c r="BZ95" s="1"/>
      <c r="CA95" s="1"/>
      <c r="CB95" s="1"/>
      <c r="CC95" s="1"/>
      <c r="CD95" s="1"/>
      <c r="CE95" s="1"/>
      <c r="CF95" s="1"/>
      <c r="CG95" s="1"/>
      <c r="CH95" s="1"/>
      <c r="CI95" s="1"/>
      <c r="CJ95" s="1"/>
      <c r="CK95" s="1"/>
      <c r="CL95" s="1"/>
      <c r="CM95" s="1"/>
      <c r="CN95" s="1"/>
      <c r="CO95" s="1"/>
      <c r="CP95" s="1"/>
      <c r="CQ95" s="1"/>
      <c r="CR95" s="1"/>
      <c r="CS95" s="1"/>
      <c r="CT95" s="1"/>
      <c r="CU95" s="1"/>
      <c r="CV95" s="1"/>
      <c r="CW95" s="1"/>
      <c r="CX95" s="1"/>
      <c r="CY95" s="1"/>
      <c r="CZ95" s="1"/>
      <c r="DA95" s="1"/>
      <c r="DB95" s="1"/>
      <c r="DC95" s="1"/>
      <c r="DD95" s="1"/>
      <c r="DE95" s="1"/>
      <c r="DF95" s="1"/>
      <c r="DG95" s="1"/>
      <c r="DH95" s="1"/>
      <c r="DI95" s="1"/>
      <c r="DJ95" s="1"/>
      <c r="DK95" s="1"/>
      <c r="DL95" s="1"/>
      <c r="DM95" s="1"/>
      <c r="DN95" s="1"/>
      <c r="DO95" s="1"/>
      <c r="DP95" s="1"/>
      <c r="DQ95" s="1"/>
      <c r="DR95" s="1"/>
      <c r="DS95" s="1"/>
      <c r="DT95" s="1"/>
      <c r="DU95" s="1"/>
      <c r="DV95" s="1"/>
      <c r="DW95" s="1"/>
      <c r="DX95" s="1"/>
      <c r="DY95" s="1"/>
      <c r="DZ95" s="1"/>
      <c r="EA95" s="1"/>
      <c r="EB95" s="1"/>
      <c r="EC95" s="1"/>
    </row>
    <row r="96" spans="1:133" s="5" customFormat="1" ht="15.75" x14ac:dyDescent="0.25">
      <c r="A96" s="1"/>
      <c r="B96" s="6"/>
      <c r="C96" s="6"/>
      <c r="D96" s="6"/>
      <c r="E96" s="6"/>
      <c r="F96" s="6"/>
      <c r="G96" s="6"/>
      <c r="H96" s="6"/>
      <c r="I96" s="6"/>
      <c r="J96" s="1"/>
      <c r="K96" s="1"/>
      <c r="L96" s="1"/>
      <c r="M96" s="1"/>
      <c r="N96" s="1"/>
      <c r="O96" s="1"/>
      <c r="P96" s="1"/>
      <c r="Q96" s="1"/>
      <c r="R96" s="1"/>
      <c r="S96" s="1"/>
      <c r="T96" s="1"/>
      <c r="U96" s="1"/>
      <c r="V96" s="1"/>
      <c r="W96" s="1"/>
      <c r="X96" s="1"/>
      <c r="Y96" s="1"/>
      <c r="Z96" s="1"/>
      <c r="AA96" s="1"/>
      <c r="AB96" s="1"/>
      <c r="AC96" s="1"/>
      <c r="AD96" s="1"/>
      <c r="AE96" s="1"/>
      <c r="AF96" s="1"/>
      <c r="AG96" s="1"/>
      <c r="AH96" s="1"/>
      <c r="AI96" s="1"/>
      <c r="AJ96" s="1"/>
      <c r="AK96" s="1"/>
      <c r="AL96" s="1"/>
      <c r="AM96" s="1"/>
      <c r="AN96" s="1"/>
      <c r="AO96" s="1"/>
      <c r="AP96" s="1"/>
      <c r="AQ96" s="1"/>
      <c r="AR96" s="1"/>
      <c r="AS96" s="1"/>
      <c r="AT96" s="1"/>
      <c r="AU96" s="1"/>
      <c r="AV96" s="1"/>
      <c r="AW96" s="1"/>
      <c r="AX96" s="1"/>
      <c r="AY96" s="1"/>
      <c r="AZ96" s="1"/>
      <c r="BA96" s="1"/>
      <c r="BB96" s="1"/>
      <c r="BC96" s="1"/>
      <c r="BD96" s="1"/>
      <c r="BE96" s="1"/>
      <c r="BF96" s="1"/>
      <c r="BG96" s="1"/>
      <c r="BH96" s="1"/>
      <c r="BI96" s="1"/>
      <c r="BJ96" s="1"/>
      <c r="BK96" s="1"/>
      <c r="BL96" s="1"/>
      <c r="BM96" s="1"/>
      <c r="BN96" s="1"/>
      <c r="BO96" s="1"/>
      <c r="BP96" s="1"/>
      <c r="BQ96" s="1"/>
      <c r="BR96" s="1"/>
      <c r="BS96" s="1"/>
      <c r="BT96" s="1"/>
      <c r="BU96" s="1"/>
      <c r="BV96" s="1"/>
      <c r="BW96" s="1"/>
      <c r="BX96" s="1"/>
      <c r="BY96" s="1"/>
      <c r="BZ96" s="1"/>
      <c r="CA96" s="1"/>
      <c r="CB96" s="1"/>
      <c r="CC96" s="1"/>
      <c r="CD96" s="1"/>
      <c r="CE96" s="1"/>
      <c r="CF96" s="1"/>
      <c r="CG96" s="1"/>
      <c r="CH96" s="1"/>
      <c r="CI96" s="1"/>
      <c r="CJ96" s="1"/>
      <c r="CK96" s="1"/>
      <c r="CL96" s="1"/>
      <c r="CM96" s="1"/>
      <c r="CN96" s="1"/>
      <c r="CO96" s="1"/>
      <c r="CP96" s="1"/>
      <c r="CQ96" s="1"/>
      <c r="CR96" s="1"/>
      <c r="CS96" s="1"/>
      <c r="CT96" s="1"/>
      <c r="CU96" s="1"/>
      <c r="CV96" s="1"/>
      <c r="CW96" s="1"/>
      <c r="CX96" s="1"/>
      <c r="CY96" s="1"/>
      <c r="CZ96" s="1"/>
      <c r="DA96" s="1"/>
      <c r="DB96" s="1"/>
      <c r="DC96" s="1"/>
      <c r="DD96" s="1"/>
      <c r="DE96" s="1"/>
      <c r="DF96" s="1"/>
      <c r="DG96" s="1"/>
      <c r="DH96" s="1"/>
      <c r="DI96" s="1"/>
      <c r="DJ96" s="1"/>
      <c r="DK96" s="1"/>
      <c r="DL96" s="1"/>
      <c r="DM96" s="1"/>
      <c r="DN96" s="1"/>
      <c r="DO96" s="1"/>
      <c r="DP96" s="1"/>
      <c r="DQ96" s="1"/>
      <c r="DR96" s="1"/>
      <c r="DS96" s="1"/>
      <c r="DT96" s="1"/>
      <c r="DU96" s="1"/>
      <c r="DV96" s="1"/>
      <c r="DW96" s="1"/>
      <c r="DX96" s="1"/>
      <c r="DY96" s="1"/>
      <c r="DZ96" s="1"/>
      <c r="EA96" s="1"/>
      <c r="EB96" s="1"/>
      <c r="EC96" s="1"/>
    </row>
    <row r="97" spans="1:133" s="5" customFormat="1" ht="15.75" x14ac:dyDescent="0.25">
      <c r="A97" s="1"/>
      <c r="B97" s="6"/>
      <c r="C97" s="6"/>
      <c r="D97" s="6"/>
      <c r="E97" s="6"/>
      <c r="F97" s="6"/>
      <c r="G97" s="6"/>
      <c r="H97" s="6"/>
      <c r="I97" s="6"/>
      <c r="J97" s="1"/>
      <c r="K97" s="1"/>
      <c r="L97" s="1"/>
      <c r="M97" s="1"/>
      <c r="N97" s="1"/>
      <c r="O97" s="1"/>
      <c r="P97" s="1"/>
      <c r="Q97" s="1"/>
      <c r="R97" s="1"/>
      <c r="S97" s="1"/>
      <c r="T97" s="1"/>
      <c r="U97" s="1"/>
      <c r="V97" s="1"/>
      <c r="W97" s="1"/>
      <c r="X97" s="1"/>
      <c r="Y97" s="1"/>
      <c r="Z97" s="1"/>
      <c r="AA97" s="1"/>
      <c r="AB97" s="1"/>
      <c r="AC97" s="1"/>
      <c r="AD97" s="1"/>
      <c r="AE97" s="1"/>
      <c r="AF97" s="1"/>
      <c r="AG97" s="1"/>
      <c r="AH97" s="1"/>
      <c r="AI97" s="1"/>
      <c r="AJ97" s="1"/>
      <c r="AK97" s="1"/>
      <c r="AL97" s="1"/>
      <c r="AM97" s="1"/>
      <c r="AN97" s="1"/>
      <c r="AO97" s="1"/>
      <c r="AP97" s="1"/>
      <c r="AQ97" s="1"/>
      <c r="AR97" s="1"/>
      <c r="AS97" s="1"/>
      <c r="AT97" s="1"/>
      <c r="AU97" s="1"/>
      <c r="AV97" s="1"/>
      <c r="AW97" s="1"/>
      <c r="AX97" s="1"/>
      <c r="AY97" s="1"/>
      <c r="AZ97" s="1"/>
      <c r="BA97" s="1"/>
      <c r="BB97" s="1"/>
      <c r="BC97" s="1"/>
      <c r="BD97" s="1"/>
      <c r="BE97" s="1"/>
      <c r="BF97" s="1"/>
      <c r="BG97" s="1"/>
      <c r="BH97" s="1"/>
      <c r="BI97" s="1"/>
      <c r="BJ97" s="1"/>
      <c r="BK97" s="1"/>
      <c r="BL97" s="1"/>
      <c r="BM97" s="1"/>
      <c r="BN97" s="1"/>
      <c r="BO97" s="1"/>
      <c r="BP97" s="1"/>
      <c r="BQ97" s="1"/>
      <c r="BR97" s="1"/>
      <c r="BS97" s="1"/>
      <c r="BT97" s="1"/>
      <c r="BU97" s="1"/>
      <c r="BV97" s="1"/>
      <c r="BW97" s="1"/>
      <c r="BX97" s="1"/>
      <c r="BY97" s="1"/>
      <c r="BZ97" s="1"/>
      <c r="CA97" s="1"/>
      <c r="CB97" s="1"/>
      <c r="CC97" s="1"/>
      <c r="CD97" s="1"/>
      <c r="CE97" s="1"/>
      <c r="CF97" s="1"/>
      <c r="CG97" s="1"/>
      <c r="CH97" s="1"/>
      <c r="CI97" s="1"/>
      <c r="CJ97" s="1"/>
      <c r="CK97" s="1"/>
      <c r="CL97" s="1"/>
      <c r="CM97" s="1"/>
      <c r="CN97" s="1"/>
      <c r="CO97" s="1"/>
      <c r="CP97" s="1"/>
      <c r="CQ97" s="1"/>
      <c r="CR97" s="1"/>
      <c r="CS97" s="1"/>
      <c r="CT97" s="1"/>
      <c r="CU97" s="1"/>
      <c r="CV97" s="1"/>
      <c r="CW97" s="1"/>
      <c r="CX97" s="1"/>
      <c r="CY97" s="1"/>
      <c r="CZ97" s="1"/>
      <c r="DA97" s="1"/>
      <c r="DB97" s="1"/>
      <c r="DC97" s="1"/>
      <c r="DD97" s="1"/>
      <c r="DE97" s="1"/>
      <c r="DF97" s="1"/>
      <c r="DG97" s="1"/>
      <c r="DH97" s="1"/>
      <c r="DI97" s="1"/>
      <c r="DJ97" s="1"/>
      <c r="DK97" s="1"/>
      <c r="DL97" s="1"/>
      <c r="DM97" s="1"/>
      <c r="DN97" s="1"/>
      <c r="DO97" s="1"/>
      <c r="DP97" s="1"/>
      <c r="DQ97" s="1"/>
      <c r="DR97" s="1"/>
      <c r="DS97" s="1"/>
      <c r="DT97" s="1"/>
      <c r="DU97" s="1"/>
      <c r="DV97" s="1"/>
      <c r="DW97" s="1"/>
      <c r="DX97" s="1"/>
      <c r="DY97" s="1"/>
      <c r="DZ97" s="1"/>
      <c r="EA97" s="1"/>
      <c r="EB97" s="1"/>
      <c r="EC97" s="1"/>
    </row>
    <row r="98" spans="1:133" s="5" customFormat="1" ht="15.75" x14ac:dyDescent="0.25">
      <c r="A98" s="1"/>
      <c r="B98" s="6"/>
      <c r="C98" s="6"/>
      <c r="D98" s="6"/>
      <c r="E98" s="6"/>
      <c r="F98" s="6"/>
      <c r="G98" s="6"/>
      <c r="H98" s="6"/>
      <c r="I98" s="6"/>
      <c r="J98" s="1"/>
      <c r="K98" s="1"/>
      <c r="L98" s="1"/>
      <c r="M98" s="1"/>
      <c r="N98" s="1"/>
      <c r="O98" s="1"/>
      <c r="P98" s="1"/>
      <c r="Q98" s="1"/>
      <c r="R98" s="1"/>
      <c r="S98" s="1"/>
      <c r="T98" s="1"/>
      <c r="U98" s="1"/>
      <c r="V98" s="1"/>
      <c r="W98" s="1"/>
      <c r="X98" s="1"/>
      <c r="Y98" s="1"/>
      <c r="Z98" s="1"/>
      <c r="AA98" s="1"/>
      <c r="AB98" s="1"/>
      <c r="AC98" s="1"/>
      <c r="AD98" s="1"/>
      <c r="AE98" s="1"/>
      <c r="AF98" s="1"/>
      <c r="AG98" s="1"/>
      <c r="AH98" s="1"/>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c r="BO98" s="1"/>
      <c r="BP98" s="1"/>
      <c r="BQ98" s="1"/>
      <c r="BR98" s="1"/>
      <c r="BS98" s="1"/>
      <c r="BT98" s="1"/>
      <c r="BU98" s="1"/>
      <c r="BV98" s="1"/>
      <c r="BW98" s="1"/>
      <c r="BX98" s="1"/>
      <c r="BY98" s="1"/>
      <c r="BZ98" s="1"/>
      <c r="CA98" s="1"/>
      <c r="CB98" s="1"/>
      <c r="CC98" s="1"/>
      <c r="CD98" s="1"/>
      <c r="CE98" s="1"/>
      <c r="CF98" s="1"/>
      <c r="CG98" s="1"/>
      <c r="CH98" s="1"/>
      <c r="CI98" s="1"/>
      <c r="CJ98" s="1"/>
      <c r="CK98" s="1"/>
      <c r="CL98" s="1"/>
      <c r="CM98" s="1"/>
      <c r="CN98" s="1"/>
      <c r="CO98" s="1"/>
      <c r="CP98" s="1"/>
      <c r="CQ98" s="1"/>
      <c r="CR98" s="1"/>
      <c r="CS98" s="1"/>
      <c r="CT98" s="1"/>
      <c r="CU98" s="1"/>
      <c r="CV98" s="1"/>
      <c r="CW98" s="1"/>
      <c r="CX98" s="1"/>
      <c r="CY98" s="1"/>
      <c r="CZ98" s="1"/>
      <c r="DA98" s="1"/>
      <c r="DB98" s="1"/>
      <c r="DC98" s="1"/>
      <c r="DD98" s="1"/>
      <c r="DE98" s="1"/>
      <c r="DF98" s="1"/>
      <c r="DG98" s="1"/>
      <c r="DH98" s="1"/>
      <c r="DI98" s="1"/>
      <c r="DJ98" s="1"/>
      <c r="DK98" s="1"/>
      <c r="DL98" s="1"/>
      <c r="DM98" s="1"/>
      <c r="DN98" s="1"/>
      <c r="DO98" s="1"/>
      <c r="DP98" s="1"/>
      <c r="DQ98" s="1"/>
      <c r="DR98" s="1"/>
      <c r="DS98" s="1"/>
      <c r="DT98" s="1"/>
      <c r="DU98" s="1"/>
      <c r="DV98" s="1"/>
      <c r="DW98" s="1"/>
      <c r="DX98" s="1"/>
      <c r="DY98" s="1"/>
      <c r="DZ98" s="1"/>
      <c r="EA98" s="1"/>
      <c r="EB98" s="1"/>
      <c r="EC98" s="1"/>
    </row>
    <row r="99" spans="1:133" s="5" customFormat="1" ht="15.75" x14ac:dyDescent="0.25">
      <c r="A99" s="1"/>
      <c r="B99" s="6"/>
      <c r="C99" s="6"/>
      <c r="D99" s="6"/>
      <c r="E99" s="6"/>
      <c r="F99" s="6"/>
      <c r="G99" s="6"/>
      <c r="H99" s="6"/>
      <c r="I99" s="6"/>
      <c r="J99" s="1"/>
      <c r="K99" s="1"/>
      <c r="L99" s="1"/>
      <c r="M99" s="1"/>
      <c r="N99" s="1"/>
      <c r="O99" s="1"/>
      <c r="P99" s="1"/>
      <c r="Q99" s="1"/>
      <c r="R99" s="1"/>
      <c r="S99" s="1"/>
      <c r="T99" s="1"/>
      <c r="U99" s="1"/>
      <c r="V99" s="1"/>
      <c r="W99" s="1"/>
      <c r="X99" s="1"/>
      <c r="Y99" s="1"/>
      <c r="Z99" s="1"/>
      <c r="AA99" s="1"/>
      <c r="AB99" s="1"/>
      <c r="AC99" s="1"/>
      <c r="AD99" s="1"/>
      <c r="AE99" s="1"/>
      <c r="AF99" s="1"/>
      <c r="AG99" s="1"/>
      <c r="AH99" s="1"/>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c r="BO99" s="1"/>
      <c r="BP99" s="1"/>
      <c r="BQ99" s="1"/>
      <c r="BR99" s="1"/>
      <c r="BS99" s="1"/>
      <c r="BT99" s="1"/>
      <c r="BU99" s="1"/>
      <c r="BV99" s="1"/>
      <c r="BW99" s="1"/>
      <c r="BX99" s="1"/>
      <c r="BY99" s="1"/>
      <c r="BZ99" s="1"/>
      <c r="CA99" s="1"/>
      <c r="CB99" s="1"/>
      <c r="CC99" s="1"/>
      <c r="CD99" s="1"/>
      <c r="CE99" s="1"/>
      <c r="CF99" s="1"/>
      <c r="CG99" s="1"/>
      <c r="CH99" s="1"/>
      <c r="CI99" s="1"/>
      <c r="CJ99" s="1"/>
      <c r="CK99" s="1"/>
      <c r="CL99" s="1"/>
      <c r="CM99" s="1"/>
      <c r="CN99" s="1"/>
      <c r="CO99" s="1"/>
      <c r="CP99" s="1"/>
      <c r="CQ99" s="1"/>
      <c r="CR99" s="1"/>
      <c r="CS99" s="1"/>
      <c r="CT99" s="1"/>
      <c r="CU99" s="1"/>
      <c r="CV99" s="1"/>
      <c r="CW99" s="1"/>
      <c r="CX99" s="1"/>
      <c r="CY99" s="1"/>
      <c r="CZ99" s="1"/>
      <c r="DA99" s="1"/>
      <c r="DB99" s="1"/>
      <c r="DC99" s="1"/>
      <c r="DD99" s="1"/>
      <c r="DE99" s="1"/>
      <c r="DF99" s="1"/>
      <c r="DG99" s="1"/>
      <c r="DH99" s="1"/>
      <c r="DI99" s="1"/>
      <c r="DJ99" s="1"/>
      <c r="DK99" s="1"/>
      <c r="DL99" s="1"/>
      <c r="DM99" s="1"/>
      <c r="DN99" s="1"/>
      <c r="DO99" s="1"/>
      <c r="DP99" s="1"/>
      <c r="DQ99" s="1"/>
      <c r="DR99" s="1"/>
      <c r="DS99" s="1"/>
      <c r="DT99" s="1"/>
      <c r="DU99" s="1"/>
      <c r="DV99" s="1"/>
      <c r="DW99" s="1"/>
      <c r="DX99" s="1"/>
      <c r="DY99" s="1"/>
      <c r="DZ99" s="1"/>
      <c r="EA99" s="1"/>
      <c r="EB99" s="1"/>
      <c r="EC99" s="1"/>
    </row>
    <row r="100" spans="1:133" s="5" customFormat="1" ht="15.75" x14ac:dyDescent="0.25">
      <c r="A100" s="1"/>
      <c r="B100" s="6"/>
      <c r="C100" s="6"/>
      <c r="D100" s="6"/>
      <c r="E100" s="6"/>
      <c r="F100" s="6"/>
      <c r="G100" s="6"/>
      <c r="H100" s="6"/>
      <c r="I100" s="6"/>
      <c r="J100" s="1"/>
      <c r="K100" s="1"/>
      <c r="L100" s="1"/>
      <c r="M100" s="1"/>
      <c r="N100" s="1"/>
      <c r="O100" s="1"/>
      <c r="P100" s="1"/>
      <c r="Q100" s="1"/>
      <c r="R100" s="1"/>
      <c r="S100" s="1"/>
      <c r="T100" s="1"/>
      <c r="U100" s="1"/>
      <c r="V100" s="1"/>
      <c r="W100" s="1"/>
      <c r="X100" s="1"/>
      <c r="Y100" s="1"/>
      <c r="Z100" s="1"/>
      <c r="AA100" s="1"/>
      <c r="AB100" s="1"/>
      <c r="AC100" s="1"/>
      <c r="AD100" s="1"/>
      <c r="AE100" s="1"/>
      <c r="AF100" s="1"/>
      <c r="AG100" s="1"/>
      <c r="AH100" s="1"/>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c r="BO100" s="1"/>
      <c r="BP100" s="1"/>
      <c r="BQ100" s="1"/>
      <c r="BR100" s="1"/>
      <c r="BS100" s="1"/>
      <c r="BT100" s="1"/>
      <c r="BU100" s="1"/>
      <c r="BV100" s="1"/>
      <c r="BW100" s="1"/>
      <c r="BX100" s="1"/>
      <c r="BY100" s="1"/>
      <c r="BZ100" s="1"/>
      <c r="CA100" s="1"/>
      <c r="CB100" s="1"/>
      <c r="CC100" s="1"/>
      <c r="CD100" s="1"/>
      <c r="CE100" s="1"/>
      <c r="CF100" s="1"/>
      <c r="CG100" s="1"/>
      <c r="CH100" s="1"/>
      <c r="CI100" s="1"/>
      <c r="CJ100" s="1"/>
      <c r="CK100" s="1"/>
      <c r="CL100" s="1"/>
      <c r="CM100" s="1"/>
      <c r="CN100" s="1"/>
      <c r="CO100" s="1"/>
      <c r="CP100" s="1"/>
      <c r="CQ100" s="1"/>
      <c r="CR100" s="1"/>
      <c r="CS100" s="1"/>
      <c r="CT100" s="1"/>
      <c r="CU100" s="1"/>
      <c r="CV100" s="1"/>
      <c r="CW100" s="1"/>
      <c r="CX100" s="1"/>
      <c r="CY100" s="1"/>
      <c r="CZ100" s="1"/>
      <c r="DA100" s="1"/>
      <c r="DB100" s="1"/>
      <c r="DC100" s="1"/>
      <c r="DD100" s="1"/>
      <c r="DE100" s="1"/>
      <c r="DF100" s="1"/>
      <c r="DG100" s="1"/>
      <c r="DH100" s="1"/>
      <c r="DI100" s="1"/>
      <c r="DJ100" s="1"/>
      <c r="DK100" s="1"/>
      <c r="DL100" s="1"/>
      <c r="DM100" s="1"/>
      <c r="DN100" s="1"/>
      <c r="DO100" s="1"/>
      <c r="DP100" s="1"/>
      <c r="DQ100" s="1"/>
      <c r="DR100" s="1"/>
      <c r="DS100" s="1"/>
      <c r="DT100" s="1"/>
      <c r="DU100" s="1"/>
      <c r="DV100" s="1"/>
      <c r="DW100" s="1"/>
      <c r="DX100" s="1"/>
      <c r="DY100" s="1"/>
      <c r="DZ100" s="1"/>
      <c r="EA100" s="1"/>
      <c r="EB100" s="1"/>
      <c r="EC100" s="1"/>
    </row>
    <row r="101" spans="1:133" s="5" customFormat="1" ht="15.75" x14ac:dyDescent="0.25">
      <c r="A101" s="1"/>
      <c r="B101" s="6"/>
      <c r="C101" s="6"/>
      <c r="D101" s="6"/>
      <c r="E101" s="6"/>
      <c r="F101" s="6"/>
      <c r="G101" s="6"/>
      <c r="H101" s="6"/>
      <c r="I101" s="6"/>
      <c r="J101" s="1"/>
      <c r="K101" s="1"/>
      <c r="L101" s="1"/>
      <c r="M101" s="1"/>
      <c r="N101" s="1"/>
      <c r="O101" s="1"/>
      <c r="P101" s="1"/>
      <c r="Q101" s="1"/>
      <c r="R101" s="1"/>
      <c r="S101" s="1"/>
      <c r="T101" s="1"/>
      <c r="U101" s="1"/>
      <c r="V101" s="1"/>
      <c r="W101" s="1"/>
      <c r="X101" s="1"/>
      <c r="Y101" s="1"/>
      <c r="Z101" s="1"/>
      <c r="AA101" s="1"/>
      <c r="AB101" s="1"/>
      <c r="AC101" s="1"/>
      <c r="AD101" s="1"/>
      <c r="AE101" s="1"/>
      <c r="AF101" s="1"/>
      <c r="AG101" s="1"/>
      <c r="AH101" s="1"/>
      <c r="AI101" s="1"/>
      <c r="AJ101" s="1"/>
      <c r="AK101" s="1"/>
      <c r="AL101" s="1"/>
      <c r="AM101" s="1"/>
      <c r="AN101" s="1"/>
      <c r="AO101" s="1"/>
      <c r="AP101" s="1"/>
      <c r="AQ101" s="1"/>
      <c r="AR101" s="1"/>
      <c r="AS101" s="1"/>
      <c r="AT101" s="1"/>
      <c r="AU101" s="1"/>
      <c r="AV101" s="1"/>
      <c r="AW101" s="1"/>
      <c r="AX101" s="1"/>
      <c r="AY101" s="1"/>
      <c r="AZ101" s="1"/>
      <c r="BA101" s="1"/>
      <c r="BB101" s="1"/>
      <c r="BC101" s="1"/>
      <c r="BD101" s="1"/>
      <c r="BE101" s="1"/>
      <c r="BF101" s="1"/>
      <c r="BG101" s="1"/>
      <c r="BH101" s="1"/>
      <c r="BI101" s="1"/>
      <c r="BJ101" s="1"/>
      <c r="BK101" s="1"/>
      <c r="BL101" s="1"/>
      <c r="BM101" s="1"/>
      <c r="BN101" s="1"/>
      <c r="BO101" s="1"/>
      <c r="BP101" s="1"/>
      <c r="BQ101" s="1"/>
      <c r="BR101" s="1"/>
      <c r="BS101" s="1"/>
      <c r="BT101" s="1"/>
      <c r="BU101" s="1"/>
      <c r="BV101" s="1"/>
      <c r="BW101" s="1"/>
      <c r="BX101" s="1"/>
      <c r="BY101" s="1"/>
      <c r="BZ101" s="1"/>
      <c r="CA101" s="1"/>
      <c r="CB101" s="1"/>
      <c r="CC101" s="1"/>
      <c r="CD101" s="1"/>
      <c r="CE101" s="1"/>
      <c r="CF101" s="1"/>
      <c r="CG101" s="1"/>
      <c r="CH101" s="1"/>
      <c r="CI101" s="1"/>
      <c r="CJ101" s="1"/>
      <c r="CK101" s="1"/>
      <c r="CL101" s="1"/>
      <c r="CM101" s="1"/>
      <c r="CN101" s="1"/>
      <c r="CO101" s="1"/>
      <c r="CP101" s="1"/>
      <c r="CQ101" s="1"/>
      <c r="CR101" s="1"/>
      <c r="CS101" s="1"/>
      <c r="CT101" s="1"/>
      <c r="CU101" s="1"/>
      <c r="CV101" s="1"/>
      <c r="CW101" s="1"/>
      <c r="CX101" s="1"/>
      <c r="CY101" s="1"/>
      <c r="CZ101" s="1"/>
      <c r="DA101" s="1"/>
      <c r="DB101" s="1"/>
      <c r="DC101" s="1"/>
      <c r="DD101" s="1"/>
      <c r="DE101" s="1"/>
      <c r="DF101" s="1"/>
      <c r="DG101" s="1"/>
      <c r="DH101" s="1"/>
      <c r="DI101" s="1"/>
      <c r="DJ101" s="1"/>
      <c r="DK101" s="1"/>
      <c r="DL101" s="1"/>
      <c r="DM101" s="1"/>
      <c r="DN101" s="1"/>
      <c r="DO101" s="1"/>
      <c r="DP101" s="1"/>
      <c r="DQ101" s="1"/>
      <c r="DR101" s="1"/>
      <c r="DS101" s="1"/>
      <c r="DT101" s="1"/>
      <c r="DU101" s="1"/>
      <c r="DV101" s="1"/>
      <c r="DW101" s="1"/>
      <c r="DX101" s="1"/>
      <c r="DY101" s="1"/>
      <c r="DZ101" s="1"/>
      <c r="EA101" s="1"/>
      <c r="EB101" s="1"/>
      <c r="EC101" s="1"/>
    </row>
    <row r="102" spans="1:133" s="5" customFormat="1" ht="15.75" x14ac:dyDescent="0.25">
      <c r="A102" s="1"/>
      <c r="B102" s="6"/>
      <c r="C102" s="6"/>
      <c r="D102" s="6"/>
      <c r="E102" s="6"/>
      <c r="F102" s="6"/>
      <c r="G102" s="6"/>
      <c r="H102" s="6"/>
      <c r="I102" s="6"/>
      <c r="J102" s="1"/>
      <c r="K102" s="1"/>
      <c r="L102" s="1"/>
      <c r="M102" s="1"/>
      <c r="N102" s="1"/>
      <c r="O102" s="1"/>
      <c r="P102" s="1"/>
      <c r="Q102" s="1"/>
      <c r="R102" s="1"/>
      <c r="S102" s="1"/>
      <c r="T102" s="1"/>
      <c r="U102" s="1"/>
      <c r="V102" s="1"/>
      <c r="W102" s="1"/>
      <c r="X102" s="1"/>
      <c r="Y102" s="1"/>
      <c r="Z102" s="1"/>
      <c r="AA102" s="1"/>
      <c r="AB102" s="1"/>
      <c r="AC102" s="1"/>
      <c r="AD102" s="1"/>
      <c r="AE102" s="1"/>
      <c r="AF102" s="1"/>
      <c r="AG102" s="1"/>
      <c r="AH102" s="1"/>
      <c r="AI102" s="1"/>
      <c r="AJ102" s="1"/>
      <c r="AK102" s="1"/>
      <c r="AL102" s="1"/>
      <c r="AM102" s="1"/>
      <c r="AN102" s="1"/>
      <c r="AO102" s="1"/>
      <c r="AP102" s="1"/>
      <c r="AQ102" s="1"/>
      <c r="AR102" s="1"/>
      <c r="AS102" s="1"/>
      <c r="AT102" s="1"/>
      <c r="AU102" s="1"/>
      <c r="AV102" s="1"/>
      <c r="AW102" s="1"/>
      <c r="AX102" s="1"/>
      <c r="AY102" s="1"/>
      <c r="AZ102" s="1"/>
      <c r="BA102" s="1"/>
      <c r="BB102" s="1"/>
      <c r="BC102" s="1"/>
      <c r="BD102" s="1"/>
      <c r="BE102" s="1"/>
      <c r="BF102" s="1"/>
      <c r="BG102" s="1"/>
      <c r="BH102" s="1"/>
      <c r="BI102" s="1"/>
      <c r="BJ102" s="1"/>
      <c r="BK102" s="1"/>
      <c r="BL102" s="1"/>
      <c r="BM102" s="1"/>
      <c r="BN102" s="1"/>
      <c r="BO102" s="1"/>
      <c r="BP102" s="1"/>
      <c r="BQ102" s="1"/>
      <c r="BR102" s="1"/>
      <c r="BS102" s="1"/>
      <c r="BT102" s="1"/>
      <c r="BU102" s="1"/>
      <c r="BV102" s="1"/>
      <c r="BW102" s="1"/>
      <c r="BX102" s="1"/>
      <c r="BY102" s="1"/>
      <c r="BZ102" s="1"/>
      <c r="CA102" s="1"/>
      <c r="CB102" s="1"/>
      <c r="CC102" s="1"/>
      <c r="CD102" s="1"/>
      <c r="CE102" s="1"/>
      <c r="CF102" s="1"/>
      <c r="CG102" s="1"/>
      <c r="CH102" s="1"/>
      <c r="CI102" s="1"/>
      <c r="CJ102" s="1"/>
      <c r="CK102" s="1"/>
      <c r="CL102" s="1"/>
      <c r="CM102" s="1"/>
      <c r="CN102" s="1"/>
      <c r="CO102" s="1"/>
      <c r="CP102" s="1"/>
      <c r="CQ102" s="1"/>
      <c r="CR102" s="1"/>
      <c r="CS102" s="1"/>
      <c r="CT102" s="1"/>
      <c r="CU102" s="1"/>
      <c r="CV102" s="1"/>
      <c r="CW102" s="1"/>
      <c r="CX102" s="1"/>
      <c r="CY102" s="1"/>
      <c r="CZ102" s="1"/>
      <c r="DA102" s="1"/>
      <c r="DB102" s="1"/>
      <c r="DC102" s="1"/>
      <c r="DD102" s="1"/>
      <c r="DE102" s="1"/>
      <c r="DF102" s="1"/>
      <c r="DG102" s="1"/>
      <c r="DH102" s="1"/>
      <c r="DI102" s="1"/>
      <c r="DJ102" s="1"/>
      <c r="DK102" s="1"/>
      <c r="DL102" s="1"/>
      <c r="DM102" s="1"/>
      <c r="DN102" s="1"/>
      <c r="DO102" s="1"/>
      <c r="DP102" s="1"/>
      <c r="DQ102" s="1"/>
      <c r="DR102" s="1"/>
      <c r="DS102" s="1"/>
      <c r="DT102" s="1"/>
      <c r="DU102" s="1"/>
      <c r="DV102" s="1"/>
      <c r="DW102" s="1"/>
      <c r="DX102" s="1"/>
      <c r="DY102" s="1"/>
      <c r="DZ102" s="1"/>
      <c r="EA102" s="1"/>
      <c r="EB102" s="1"/>
      <c r="EC102" s="1"/>
    </row>
    <row r="103" spans="1:133" s="5" customFormat="1" ht="15.75" x14ac:dyDescent="0.25">
      <c r="A103" s="1"/>
      <c r="B103" s="6"/>
      <c r="C103" s="6"/>
      <c r="D103" s="6"/>
      <c r="E103" s="6"/>
      <c r="F103" s="6"/>
      <c r="G103" s="6"/>
      <c r="H103" s="6"/>
      <c r="I103" s="6"/>
      <c r="J103" s="1"/>
      <c r="K103" s="1"/>
      <c r="L103" s="1"/>
      <c r="M103" s="1"/>
      <c r="N103" s="1"/>
      <c r="O103" s="1"/>
      <c r="P103" s="1"/>
      <c r="Q103" s="1"/>
      <c r="R103" s="1"/>
      <c r="S103" s="1"/>
      <c r="T103" s="1"/>
      <c r="U103" s="1"/>
      <c r="V103" s="1"/>
      <c r="W103" s="1"/>
      <c r="X103" s="1"/>
      <c r="Y103" s="1"/>
      <c r="Z103" s="1"/>
      <c r="AA103" s="1"/>
      <c r="AB103" s="1"/>
      <c r="AC103" s="1"/>
      <c r="AD103" s="1"/>
      <c r="AE103" s="1"/>
      <c r="AF103" s="1"/>
      <c r="AG103" s="1"/>
      <c r="AH103" s="1"/>
      <c r="AI103" s="1"/>
      <c r="AJ103" s="1"/>
      <c r="AK103" s="1"/>
      <c r="AL103" s="1"/>
      <c r="AM103" s="1"/>
      <c r="AN103" s="1"/>
      <c r="AO103" s="1"/>
      <c r="AP103" s="1"/>
      <c r="AQ103" s="1"/>
      <c r="AR103" s="1"/>
      <c r="AS103" s="1"/>
      <c r="AT103" s="1"/>
      <c r="AU103" s="1"/>
      <c r="AV103" s="1"/>
      <c r="AW103" s="1"/>
      <c r="AX103" s="1"/>
      <c r="AY103" s="1"/>
      <c r="AZ103" s="1"/>
      <c r="BA103" s="1"/>
      <c r="BB103" s="1"/>
      <c r="BC103" s="1"/>
      <c r="BD103" s="1"/>
      <c r="BE103" s="1"/>
      <c r="BF103" s="1"/>
      <c r="BG103" s="1"/>
      <c r="BH103" s="1"/>
      <c r="BI103" s="1"/>
      <c r="BJ103" s="1"/>
      <c r="BK103" s="1"/>
      <c r="BL103" s="1"/>
      <c r="BM103" s="1"/>
      <c r="BN103" s="1"/>
      <c r="BO103" s="1"/>
      <c r="BP103" s="1"/>
      <c r="BQ103" s="1"/>
      <c r="BR103" s="1"/>
      <c r="BS103" s="1"/>
      <c r="BT103" s="1"/>
      <c r="BU103" s="1"/>
      <c r="BV103" s="1"/>
      <c r="BW103" s="1"/>
      <c r="BX103" s="1"/>
      <c r="BY103" s="1"/>
      <c r="BZ103" s="1"/>
      <c r="CA103" s="1"/>
      <c r="CB103" s="1"/>
      <c r="CC103" s="1"/>
      <c r="CD103" s="1"/>
      <c r="CE103" s="1"/>
      <c r="CF103" s="1"/>
      <c r="CG103" s="1"/>
      <c r="CH103" s="1"/>
      <c r="CI103" s="1"/>
      <c r="CJ103" s="1"/>
      <c r="CK103" s="1"/>
      <c r="CL103" s="1"/>
      <c r="CM103" s="1"/>
      <c r="CN103" s="1"/>
      <c r="CO103" s="1"/>
      <c r="CP103" s="1"/>
      <c r="CQ103" s="1"/>
      <c r="CR103" s="1"/>
      <c r="CS103" s="1"/>
      <c r="CT103" s="1"/>
      <c r="CU103" s="1"/>
      <c r="CV103" s="1"/>
      <c r="CW103" s="1"/>
      <c r="CX103" s="1"/>
      <c r="CY103" s="1"/>
      <c r="CZ103" s="1"/>
      <c r="DA103" s="1"/>
      <c r="DB103" s="1"/>
      <c r="DC103" s="1"/>
      <c r="DD103" s="1"/>
      <c r="DE103" s="1"/>
      <c r="DF103" s="1"/>
      <c r="DG103" s="1"/>
      <c r="DH103" s="1"/>
      <c r="DI103" s="1"/>
      <c r="DJ103" s="1"/>
      <c r="DK103" s="1"/>
      <c r="DL103" s="1"/>
      <c r="DM103" s="1"/>
      <c r="DN103" s="1"/>
      <c r="DO103" s="1"/>
      <c r="DP103" s="1"/>
      <c r="DQ103" s="1"/>
      <c r="DR103" s="1"/>
      <c r="DS103" s="1"/>
      <c r="DT103" s="1"/>
      <c r="DU103" s="1"/>
      <c r="DV103" s="1"/>
      <c r="DW103" s="1"/>
      <c r="DX103" s="1"/>
      <c r="DY103" s="1"/>
      <c r="DZ103" s="1"/>
      <c r="EA103" s="1"/>
      <c r="EB103" s="1"/>
      <c r="EC103" s="1"/>
    </row>
    <row r="104" spans="1:133" s="5" customFormat="1" ht="15.75" x14ac:dyDescent="0.25">
      <c r="A104" s="1"/>
      <c r="B104" s="6"/>
      <c r="C104" s="6"/>
      <c r="D104" s="6"/>
      <c r="E104" s="6"/>
      <c r="F104" s="6"/>
      <c r="G104" s="6"/>
      <c r="H104" s="6"/>
      <c r="I104" s="6"/>
      <c r="J104" s="1"/>
      <c r="K104" s="1"/>
      <c r="L104" s="1"/>
      <c r="M104" s="1"/>
      <c r="N104" s="1"/>
      <c r="O104" s="1"/>
      <c r="P104" s="1"/>
      <c r="Q104" s="1"/>
      <c r="R104" s="1"/>
      <c r="S104" s="1"/>
      <c r="T104" s="1"/>
      <c r="U104" s="1"/>
      <c r="V104" s="1"/>
      <c r="W104" s="1"/>
      <c r="X104" s="1"/>
      <c r="Y104" s="1"/>
      <c r="Z104" s="1"/>
      <c r="AA104" s="1"/>
      <c r="AB104" s="1"/>
      <c r="AC104" s="1"/>
      <c r="AD104" s="1"/>
      <c r="AE104" s="1"/>
      <c r="AF104" s="1"/>
      <c r="AG104" s="1"/>
      <c r="AH104" s="1"/>
      <c r="AI104" s="1"/>
      <c r="AJ104" s="1"/>
      <c r="AK104" s="1"/>
      <c r="AL104" s="1"/>
      <c r="AM104" s="1"/>
      <c r="AN104" s="1"/>
      <c r="AO104" s="1"/>
      <c r="AP104" s="1"/>
      <c r="AQ104" s="1"/>
      <c r="AR104" s="1"/>
      <c r="AS104" s="1"/>
      <c r="AT104" s="1"/>
      <c r="AU104" s="1"/>
      <c r="AV104" s="1"/>
      <c r="AW104" s="1"/>
      <c r="AX104" s="1"/>
      <c r="AY104" s="1"/>
      <c r="AZ104" s="1"/>
      <c r="BA104" s="1"/>
      <c r="BB104" s="1"/>
      <c r="BC104" s="1"/>
      <c r="BD104" s="1"/>
      <c r="BE104" s="1"/>
      <c r="BF104" s="1"/>
      <c r="BG104" s="1"/>
      <c r="BH104" s="1"/>
      <c r="BI104" s="1"/>
      <c r="BJ104" s="1"/>
      <c r="BK104" s="1"/>
      <c r="BL104" s="1"/>
      <c r="BM104" s="1"/>
      <c r="BN104" s="1"/>
      <c r="BO104" s="1"/>
      <c r="BP104" s="1"/>
      <c r="BQ104" s="1"/>
      <c r="BR104" s="1"/>
      <c r="BS104" s="1"/>
      <c r="BT104" s="1"/>
      <c r="BU104" s="1"/>
      <c r="BV104" s="1"/>
      <c r="BW104" s="1"/>
      <c r="BX104" s="1"/>
      <c r="BY104" s="1"/>
      <c r="BZ104" s="1"/>
      <c r="CA104" s="1"/>
      <c r="CB104" s="1"/>
      <c r="CC104" s="1"/>
      <c r="CD104" s="1"/>
      <c r="CE104" s="1"/>
      <c r="CF104" s="1"/>
      <c r="CG104" s="1"/>
      <c r="CH104" s="1"/>
      <c r="CI104" s="1"/>
      <c r="CJ104" s="1"/>
      <c r="CK104" s="1"/>
      <c r="CL104" s="1"/>
      <c r="CM104" s="1"/>
      <c r="CN104" s="1"/>
      <c r="CO104" s="1"/>
      <c r="CP104" s="1"/>
      <c r="CQ104" s="1"/>
      <c r="CR104" s="1"/>
      <c r="CS104" s="1"/>
      <c r="CT104" s="1"/>
      <c r="CU104" s="1"/>
      <c r="CV104" s="1"/>
      <c r="CW104" s="1"/>
      <c r="CX104" s="1"/>
      <c r="CY104" s="1"/>
      <c r="CZ104" s="1"/>
      <c r="DA104" s="1"/>
      <c r="DB104" s="1"/>
      <c r="DC104" s="1"/>
      <c r="DD104" s="1"/>
      <c r="DE104" s="1"/>
      <c r="DF104" s="1"/>
      <c r="DG104" s="1"/>
      <c r="DH104" s="1"/>
      <c r="DI104" s="1"/>
      <c r="DJ104" s="1"/>
      <c r="DK104" s="1"/>
      <c r="DL104" s="1"/>
      <c r="DM104" s="1"/>
      <c r="DN104" s="1"/>
      <c r="DO104" s="1"/>
      <c r="DP104" s="1"/>
      <c r="DQ104" s="1"/>
      <c r="DR104" s="1"/>
      <c r="DS104" s="1"/>
      <c r="DT104" s="1"/>
      <c r="DU104" s="1"/>
      <c r="DV104" s="1"/>
      <c r="DW104" s="1"/>
      <c r="DX104" s="1"/>
      <c r="DY104" s="1"/>
      <c r="DZ104" s="1"/>
      <c r="EA104" s="1"/>
      <c r="EB104" s="1"/>
      <c r="EC104" s="1"/>
    </row>
    <row r="105" spans="1:133" s="5" customFormat="1" ht="15.75" x14ac:dyDescent="0.25">
      <c r="A105" s="1"/>
      <c r="B105" s="6"/>
      <c r="C105" s="6"/>
      <c r="D105" s="6"/>
      <c r="E105" s="6"/>
      <c r="F105" s="6"/>
      <c r="G105" s="6"/>
      <c r="H105" s="6"/>
      <c r="I105" s="6"/>
      <c r="J105" s="1"/>
      <c r="K105" s="1"/>
      <c r="L105" s="1"/>
      <c r="M105" s="1"/>
      <c r="N105" s="1"/>
      <c r="O105" s="1"/>
      <c r="P105" s="1"/>
      <c r="Q105" s="1"/>
      <c r="R105" s="1"/>
      <c r="S105" s="1"/>
      <c r="T105" s="1"/>
      <c r="U105" s="1"/>
      <c r="V105" s="1"/>
      <c r="W105" s="1"/>
      <c r="X105" s="1"/>
      <c r="Y105" s="1"/>
      <c r="Z105" s="1"/>
      <c r="AA105" s="1"/>
      <c r="AB105" s="1"/>
      <c r="AC105" s="1"/>
      <c r="AD105" s="1"/>
      <c r="AE105" s="1"/>
      <c r="AF105" s="1"/>
      <c r="AG105" s="1"/>
      <c r="AH105" s="1"/>
      <c r="AI105" s="1"/>
      <c r="AJ105" s="1"/>
      <c r="AK105" s="1"/>
      <c r="AL105" s="1"/>
      <c r="AM105" s="1"/>
      <c r="AN105" s="1"/>
      <c r="AO105" s="1"/>
      <c r="AP105" s="1"/>
      <c r="AQ105" s="1"/>
      <c r="AR105" s="1"/>
      <c r="AS105" s="1"/>
      <c r="AT105" s="1"/>
      <c r="AU105" s="1"/>
      <c r="AV105" s="1"/>
      <c r="AW105" s="1"/>
      <c r="AX105" s="1"/>
      <c r="AY105" s="1"/>
      <c r="AZ105" s="1"/>
      <c r="BA105" s="1"/>
      <c r="BB105" s="1"/>
      <c r="BC105" s="1"/>
      <c r="BD105" s="1"/>
      <c r="BE105" s="1"/>
      <c r="BF105" s="1"/>
      <c r="BG105" s="1"/>
      <c r="BH105" s="1"/>
      <c r="BI105" s="1"/>
      <c r="BJ105" s="1"/>
      <c r="BK105" s="1"/>
      <c r="BL105" s="1"/>
      <c r="BM105" s="1"/>
      <c r="BN105" s="1"/>
      <c r="BO105" s="1"/>
      <c r="BP105" s="1"/>
      <c r="BQ105" s="1"/>
      <c r="BR105" s="1"/>
      <c r="BS105" s="1"/>
      <c r="BT105" s="1"/>
      <c r="BU105" s="1"/>
      <c r="BV105" s="1"/>
      <c r="BW105" s="1"/>
      <c r="BX105" s="1"/>
      <c r="BY105" s="1"/>
      <c r="BZ105" s="1"/>
      <c r="CA105" s="1"/>
      <c r="CB105" s="1"/>
      <c r="CC105" s="1"/>
      <c r="CD105" s="1"/>
      <c r="CE105" s="1"/>
      <c r="CF105" s="1"/>
      <c r="CG105" s="1"/>
      <c r="CH105" s="1"/>
      <c r="CI105" s="1"/>
      <c r="CJ105" s="1"/>
      <c r="CK105" s="1"/>
      <c r="CL105" s="1"/>
      <c r="CM105" s="1"/>
      <c r="CN105" s="1"/>
      <c r="CO105" s="1"/>
      <c r="CP105" s="1"/>
      <c r="CQ105" s="1"/>
      <c r="CR105" s="1"/>
      <c r="CS105" s="1"/>
      <c r="CT105" s="1"/>
      <c r="CU105" s="1"/>
      <c r="CV105" s="1"/>
      <c r="CW105" s="1"/>
      <c r="CX105" s="1"/>
      <c r="CY105" s="1"/>
      <c r="CZ105" s="1"/>
      <c r="DA105" s="1"/>
      <c r="DB105" s="1"/>
      <c r="DC105" s="1"/>
      <c r="DD105" s="1"/>
      <c r="DE105" s="1"/>
      <c r="DF105" s="1"/>
      <c r="DG105" s="1"/>
      <c r="DH105" s="1"/>
      <c r="DI105" s="1"/>
      <c r="DJ105" s="1"/>
      <c r="DK105" s="1"/>
      <c r="DL105" s="1"/>
      <c r="DM105" s="1"/>
      <c r="DN105" s="1"/>
      <c r="DO105" s="1"/>
      <c r="DP105" s="1"/>
      <c r="DQ105" s="1"/>
      <c r="DR105" s="1"/>
      <c r="DS105" s="1"/>
      <c r="DT105" s="1"/>
      <c r="DU105" s="1"/>
      <c r="DV105" s="1"/>
      <c r="DW105" s="1"/>
      <c r="DX105" s="1"/>
      <c r="DY105" s="1"/>
      <c r="DZ105" s="1"/>
      <c r="EA105" s="1"/>
      <c r="EB105" s="1"/>
      <c r="EC105" s="1"/>
    </row>
    <row r="106" spans="1:133" s="5" customFormat="1" ht="15.75" x14ac:dyDescent="0.25">
      <c r="A106" s="1"/>
      <c r="B106" s="6"/>
      <c r="C106" s="6"/>
      <c r="D106" s="6"/>
      <c r="E106" s="6"/>
      <c r="F106" s="6"/>
      <c r="G106" s="6"/>
      <c r="H106" s="6"/>
      <c r="I106" s="6"/>
      <c r="J106" s="1"/>
      <c r="K106" s="1"/>
      <c r="L106" s="1"/>
      <c r="M106" s="1"/>
      <c r="N106" s="1"/>
      <c r="O106" s="1"/>
      <c r="P106" s="1"/>
      <c r="Q106" s="1"/>
      <c r="R106" s="1"/>
      <c r="S106" s="1"/>
      <c r="T106" s="1"/>
      <c r="U106" s="1"/>
      <c r="V106" s="1"/>
      <c r="W106" s="1"/>
      <c r="X106" s="1"/>
      <c r="Y106" s="1"/>
      <c r="Z106" s="1"/>
      <c r="AA106" s="1"/>
      <c r="AB106" s="1"/>
      <c r="AC106" s="1"/>
      <c r="AD106" s="1"/>
      <c r="AE106" s="1"/>
      <c r="AF106" s="1"/>
      <c r="AG106" s="1"/>
      <c r="AH106" s="1"/>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c r="BO106" s="1"/>
      <c r="BP106" s="1"/>
      <c r="BQ106" s="1"/>
      <c r="BR106" s="1"/>
      <c r="BS106" s="1"/>
      <c r="BT106" s="1"/>
      <c r="BU106" s="1"/>
      <c r="BV106" s="1"/>
      <c r="BW106" s="1"/>
      <c r="BX106" s="1"/>
      <c r="BY106" s="1"/>
      <c r="BZ106" s="1"/>
      <c r="CA106" s="1"/>
      <c r="CB106" s="1"/>
      <c r="CC106" s="1"/>
      <c r="CD106" s="1"/>
      <c r="CE106" s="1"/>
      <c r="CF106" s="1"/>
      <c r="CG106" s="1"/>
      <c r="CH106" s="1"/>
      <c r="CI106" s="1"/>
      <c r="CJ106" s="1"/>
      <c r="CK106" s="1"/>
      <c r="CL106" s="1"/>
      <c r="CM106" s="1"/>
      <c r="CN106" s="1"/>
      <c r="CO106" s="1"/>
      <c r="CP106" s="1"/>
      <c r="CQ106" s="1"/>
      <c r="CR106" s="1"/>
      <c r="CS106" s="1"/>
      <c r="CT106" s="1"/>
      <c r="CU106" s="1"/>
      <c r="CV106" s="1"/>
      <c r="CW106" s="1"/>
      <c r="CX106" s="1"/>
      <c r="CY106" s="1"/>
      <c r="CZ106" s="1"/>
      <c r="DA106" s="1"/>
      <c r="DB106" s="1"/>
      <c r="DC106" s="1"/>
      <c r="DD106" s="1"/>
      <c r="DE106" s="1"/>
      <c r="DF106" s="1"/>
      <c r="DG106" s="1"/>
      <c r="DH106" s="1"/>
      <c r="DI106" s="1"/>
      <c r="DJ106" s="1"/>
      <c r="DK106" s="1"/>
      <c r="DL106" s="1"/>
      <c r="DM106" s="1"/>
      <c r="DN106" s="1"/>
      <c r="DO106" s="1"/>
      <c r="DP106" s="1"/>
      <c r="DQ106" s="1"/>
      <c r="DR106" s="1"/>
      <c r="DS106" s="1"/>
      <c r="DT106" s="1"/>
      <c r="DU106" s="1"/>
      <c r="DV106" s="1"/>
      <c r="DW106" s="1"/>
      <c r="DX106" s="1"/>
      <c r="DY106" s="1"/>
      <c r="DZ106" s="1"/>
      <c r="EA106" s="1"/>
      <c r="EB106" s="1"/>
      <c r="EC106" s="1"/>
    </row>
    <row r="107" spans="1:133" s="5" customFormat="1" ht="15.75" x14ac:dyDescent="0.25">
      <c r="A107" s="1"/>
      <c r="B107" s="6"/>
      <c r="C107" s="6"/>
      <c r="D107" s="6"/>
      <c r="E107" s="6"/>
      <c r="F107" s="6"/>
      <c r="G107" s="6"/>
      <c r="H107" s="6"/>
      <c r="I107" s="6"/>
      <c r="J107" s="1"/>
      <c r="K107" s="1"/>
      <c r="L107" s="1"/>
      <c r="M107" s="1"/>
      <c r="N107" s="1"/>
      <c r="O107" s="1"/>
      <c r="P107" s="1"/>
      <c r="Q107" s="1"/>
      <c r="R107" s="1"/>
      <c r="S107" s="1"/>
      <c r="T107" s="1"/>
      <c r="U107" s="1"/>
      <c r="V107" s="1"/>
      <c r="W107" s="1"/>
      <c r="X107" s="1"/>
      <c r="Y107" s="1"/>
      <c r="Z107" s="1"/>
      <c r="AA107" s="1"/>
      <c r="AB107" s="1"/>
      <c r="AC107" s="1"/>
      <c r="AD107" s="1"/>
      <c r="AE107" s="1"/>
      <c r="AF107" s="1"/>
      <c r="AG107" s="1"/>
      <c r="AH107" s="1"/>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c r="BO107" s="1"/>
      <c r="BP107" s="1"/>
      <c r="BQ107" s="1"/>
      <c r="BR107" s="1"/>
      <c r="BS107" s="1"/>
      <c r="BT107" s="1"/>
      <c r="BU107" s="1"/>
      <c r="BV107" s="1"/>
      <c r="BW107" s="1"/>
      <c r="BX107" s="1"/>
      <c r="BY107" s="1"/>
      <c r="BZ107" s="1"/>
      <c r="CA107" s="1"/>
      <c r="CB107" s="1"/>
      <c r="CC107" s="1"/>
      <c r="CD107" s="1"/>
      <c r="CE107" s="1"/>
      <c r="CF107" s="1"/>
      <c r="CG107" s="1"/>
      <c r="CH107" s="1"/>
      <c r="CI107" s="1"/>
      <c r="CJ107" s="1"/>
      <c r="CK107" s="1"/>
      <c r="CL107" s="1"/>
      <c r="CM107" s="1"/>
      <c r="CN107" s="1"/>
      <c r="CO107" s="1"/>
      <c r="CP107" s="1"/>
      <c r="CQ107" s="1"/>
      <c r="CR107" s="1"/>
      <c r="CS107" s="1"/>
      <c r="CT107" s="1"/>
      <c r="CU107" s="1"/>
      <c r="CV107" s="1"/>
      <c r="CW107" s="1"/>
      <c r="CX107" s="1"/>
      <c r="CY107" s="1"/>
      <c r="CZ107" s="1"/>
      <c r="DA107" s="1"/>
      <c r="DB107" s="1"/>
      <c r="DC107" s="1"/>
      <c r="DD107" s="1"/>
      <c r="DE107" s="1"/>
      <c r="DF107" s="1"/>
      <c r="DG107" s="1"/>
      <c r="DH107" s="1"/>
      <c r="DI107" s="1"/>
      <c r="DJ107" s="1"/>
      <c r="DK107" s="1"/>
      <c r="DL107" s="1"/>
      <c r="DM107" s="1"/>
      <c r="DN107" s="1"/>
      <c r="DO107" s="1"/>
      <c r="DP107" s="1"/>
      <c r="DQ107" s="1"/>
      <c r="DR107" s="1"/>
      <c r="DS107" s="1"/>
      <c r="DT107" s="1"/>
      <c r="DU107" s="1"/>
      <c r="DV107" s="1"/>
      <c r="DW107" s="1"/>
      <c r="DX107" s="1"/>
      <c r="DY107" s="1"/>
      <c r="DZ107" s="1"/>
      <c r="EA107" s="1"/>
      <c r="EB107" s="1"/>
      <c r="EC107" s="1"/>
    </row>
    <row r="108" spans="1:133" s="5" customFormat="1" ht="15.75" x14ac:dyDescent="0.25">
      <c r="A108" s="1"/>
      <c r="B108" s="6"/>
      <c r="C108" s="6"/>
      <c r="D108" s="6"/>
      <c r="E108" s="6"/>
      <c r="F108" s="6"/>
      <c r="G108" s="6"/>
      <c r="H108" s="6"/>
      <c r="I108" s="6"/>
      <c r="J108" s="1"/>
      <c r="K108" s="1"/>
      <c r="L108" s="1"/>
      <c r="M108" s="1"/>
      <c r="N108" s="1"/>
      <c r="O108" s="1"/>
      <c r="P108" s="1"/>
      <c r="Q108" s="1"/>
      <c r="R108" s="1"/>
      <c r="S108" s="1"/>
      <c r="T108" s="1"/>
      <c r="U108" s="1"/>
      <c r="V108" s="1"/>
      <c r="W108" s="1"/>
      <c r="X108" s="1"/>
      <c r="Y108" s="1"/>
      <c r="Z108" s="1"/>
      <c r="AA108" s="1"/>
      <c r="AB108" s="1"/>
      <c r="AC108" s="1"/>
      <c r="AD108" s="1"/>
      <c r="AE108" s="1"/>
      <c r="AF108" s="1"/>
      <c r="AG108" s="1"/>
      <c r="AH108" s="1"/>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c r="BO108" s="1"/>
      <c r="BP108" s="1"/>
      <c r="BQ108" s="1"/>
      <c r="BR108" s="1"/>
      <c r="BS108" s="1"/>
      <c r="BT108" s="1"/>
      <c r="BU108" s="1"/>
      <c r="BV108" s="1"/>
      <c r="BW108" s="1"/>
      <c r="BX108" s="1"/>
      <c r="BY108" s="1"/>
      <c r="BZ108" s="1"/>
      <c r="CA108" s="1"/>
      <c r="CB108" s="1"/>
      <c r="CC108" s="1"/>
      <c r="CD108" s="1"/>
      <c r="CE108" s="1"/>
      <c r="CF108" s="1"/>
      <c r="CG108" s="1"/>
      <c r="CH108" s="1"/>
      <c r="CI108" s="1"/>
      <c r="CJ108" s="1"/>
      <c r="CK108" s="1"/>
      <c r="CL108" s="1"/>
      <c r="CM108" s="1"/>
      <c r="CN108" s="1"/>
      <c r="CO108" s="1"/>
      <c r="CP108" s="1"/>
      <c r="CQ108" s="1"/>
      <c r="CR108" s="1"/>
      <c r="CS108" s="1"/>
      <c r="CT108" s="1"/>
      <c r="CU108" s="1"/>
      <c r="CV108" s="1"/>
      <c r="CW108" s="1"/>
      <c r="CX108" s="1"/>
      <c r="CY108" s="1"/>
      <c r="CZ108" s="1"/>
      <c r="DA108" s="1"/>
      <c r="DB108" s="1"/>
      <c r="DC108" s="1"/>
      <c r="DD108" s="1"/>
      <c r="DE108" s="1"/>
      <c r="DF108" s="1"/>
      <c r="DG108" s="1"/>
      <c r="DH108" s="1"/>
      <c r="DI108" s="1"/>
      <c r="DJ108" s="1"/>
      <c r="DK108" s="1"/>
      <c r="DL108" s="1"/>
      <c r="DM108" s="1"/>
      <c r="DN108" s="1"/>
      <c r="DO108" s="1"/>
      <c r="DP108" s="1"/>
      <c r="DQ108" s="1"/>
      <c r="DR108" s="1"/>
      <c r="DS108" s="1"/>
      <c r="DT108" s="1"/>
      <c r="DU108" s="1"/>
      <c r="DV108" s="1"/>
      <c r="DW108" s="1"/>
      <c r="DX108" s="1"/>
      <c r="DY108" s="1"/>
      <c r="DZ108" s="1"/>
      <c r="EA108" s="1"/>
      <c r="EB108" s="1"/>
      <c r="EC108" s="1"/>
    </row>
    <row r="109" spans="1:133" s="5" customFormat="1" ht="15.75" x14ac:dyDescent="0.25">
      <c r="A109" s="1"/>
      <c r="B109" s="6"/>
      <c r="C109" s="6"/>
      <c r="D109" s="6"/>
      <c r="E109" s="6"/>
      <c r="F109" s="6"/>
      <c r="G109" s="6"/>
      <c r="H109" s="6"/>
      <c r="I109" s="6"/>
      <c r="J109" s="1"/>
      <c r="K109" s="1"/>
      <c r="L109" s="1"/>
      <c r="M109" s="1"/>
      <c r="N109" s="1"/>
      <c r="O109" s="1"/>
      <c r="P109" s="1"/>
      <c r="Q109" s="1"/>
      <c r="R109" s="1"/>
      <c r="S109" s="1"/>
      <c r="T109" s="1"/>
      <c r="U109" s="1"/>
      <c r="V109" s="1"/>
      <c r="W109" s="1"/>
      <c r="X109" s="1"/>
      <c r="Y109" s="1"/>
      <c r="Z109" s="1"/>
      <c r="AA109" s="1"/>
      <c r="AB109" s="1"/>
      <c r="AC109" s="1"/>
      <c r="AD109" s="1"/>
      <c r="AE109" s="1"/>
      <c r="AF109" s="1"/>
      <c r="AG109" s="1"/>
      <c r="AH109" s="1"/>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c r="BO109" s="1"/>
      <c r="BP109" s="1"/>
      <c r="BQ109" s="1"/>
      <c r="BR109" s="1"/>
      <c r="BS109" s="1"/>
      <c r="BT109" s="1"/>
      <c r="BU109" s="1"/>
      <c r="BV109" s="1"/>
      <c r="BW109" s="1"/>
      <c r="BX109" s="1"/>
      <c r="BY109" s="1"/>
      <c r="BZ109" s="1"/>
      <c r="CA109" s="1"/>
      <c r="CB109" s="1"/>
      <c r="CC109" s="1"/>
      <c r="CD109" s="1"/>
      <c r="CE109" s="1"/>
      <c r="CF109" s="1"/>
      <c r="CG109" s="1"/>
      <c r="CH109" s="1"/>
      <c r="CI109" s="1"/>
      <c r="CJ109" s="1"/>
      <c r="CK109" s="1"/>
      <c r="CL109" s="1"/>
      <c r="CM109" s="1"/>
      <c r="CN109" s="1"/>
      <c r="CO109" s="1"/>
      <c r="CP109" s="1"/>
      <c r="CQ109" s="1"/>
      <c r="CR109" s="1"/>
      <c r="CS109" s="1"/>
      <c r="CT109" s="1"/>
      <c r="CU109" s="1"/>
      <c r="CV109" s="1"/>
      <c r="CW109" s="1"/>
      <c r="CX109" s="1"/>
      <c r="CY109" s="1"/>
      <c r="CZ109" s="1"/>
      <c r="DA109" s="1"/>
      <c r="DB109" s="1"/>
      <c r="DC109" s="1"/>
      <c r="DD109" s="1"/>
      <c r="DE109" s="1"/>
      <c r="DF109" s="1"/>
      <c r="DG109" s="1"/>
      <c r="DH109" s="1"/>
      <c r="DI109" s="1"/>
      <c r="DJ109" s="1"/>
      <c r="DK109" s="1"/>
      <c r="DL109" s="1"/>
      <c r="DM109" s="1"/>
      <c r="DN109" s="1"/>
      <c r="DO109" s="1"/>
      <c r="DP109" s="1"/>
      <c r="DQ109" s="1"/>
      <c r="DR109" s="1"/>
      <c r="DS109" s="1"/>
      <c r="DT109" s="1"/>
      <c r="DU109" s="1"/>
      <c r="DV109" s="1"/>
      <c r="DW109" s="1"/>
      <c r="DX109" s="1"/>
      <c r="DY109" s="1"/>
      <c r="DZ109" s="1"/>
      <c r="EA109" s="1"/>
      <c r="EB109" s="1"/>
      <c r="EC109" s="1"/>
    </row>
    <row r="110" spans="1:133" s="5" customFormat="1" ht="15.75" x14ac:dyDescent="0.25">
      <c r="A110" s="1"/>
      <c r="B110" s="6"/>
      <c r="C110" s="6"/>
      <c r="D110" s="6"/>
      <c r="E110" s="6"/>
      <c r="F110" s="6"/>
      <c r="G110" s="6"/>
      <c r="H110" s="6"/>
      <c r="I110" s="6"/>
      <c r="J110" s="1"/>
      <c r="K110" s="1"/>
      <c r="L110" s="1"/>
      <c r="M110" s="1"/>
      <c r="N110" s="1"/>
      <c r="O110" s="1"/>
      <c r="P110" s="1"/>
      <c r="Q110" s="1"/>
      <c r="R110" s="1"/>
      <c r="S110" s="1"/>
      <c r="T110" s="1"/>
      <c r="U110" s="1"/>
      <c r="V110" s="1"/>
      <c r="W110" s="1"/>
      <c r="X110" s="1"/>
      <c r="Y110" s="1"/>
      <c r="Z110" s="1"/>
      <c r="AA110" s="1"/>
      <c r="AB110" s="1"/>
      <c r="AC110" s="1"/>
      <c r="AD110" s="1"/>
      <c r="AE110" s="1"/>
      <c r="AF110" s="1"/>
      <c r="AG110" s="1"/>
      <c r="AH110" s="1"/>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c r="BO110" s="1"/>
      <c r="BP110" s="1"/>
      <c r="BQ110" s="1"/>
      <c r="BR110" s="1"/>
      <c r="BS110" s="1"/>
      <c r="BT110" s="1"/>
      <c r="BU110" s="1"/>
      <c r="BV110" s="1"/>
      <c r="BW110" s="1"/>
      <c r="BX110" s="1"/>
      <c r="BY110" s="1"/>
      <c r="BZ110" s="1"/>
      <c r="CA110" s="1"/>
      <c r="CB110" s="1"/>
      <c r="CC110" s="1"/>
      <c r="CD110" s="1"/>
      <c r="CE110" s="1"/>
      <c r="CF110" s="1"/>
      <c r="CG110" s="1"/>
      <c r="CH110" s="1"/>
      <c r="CI110" s="1"/>
      <c r="CJ110" s="1"/>
      <c r="CK110" s="1"/>
      <c r="CL110" s="1"/>
      <c r="CM110" s="1"/>
      <c r="CN110" s="1"/>
      <c r="CO110" s="1"/>
      <c r="CP110" s="1"/>
      <c r="CQ110" s="1"/>
      <c r="CR110" s="1"/>
      <c r="CS110" s="1"/>
      <c r="CT110" s="1"/>
      <c r="CU110" s="1"/>
      <c r="CV110" s="1"/>
      <c r="CW110" s="1"/>
      <c r="CX110" s="1"/>
      <c r="CY110" s="1"/>
      <c r="CZ110" s="1"/>
      <c r="DA110" s="1"/>
      <c r="DB110" s="1"/>
      <c r="DC110" s="1"/>
      <c r="DD110" s="1"/>
      <c r="DE110" s="1"/>
      <c r="DF110" s="1"/>
      <c r="DG110" s="1"/>
      <c r="DH110" s="1"/>
      <c r="DI110" s="1"/>
      <c r="DJ110" s="1"/>
      <c r="DK110" s="1"/>
      <c r="DL110" s="1"/>
      <c r="DM110" s="1"/>
      <c r="DN110" s="1"/>
      <c r="DO110" s="1"/>
      <c r="DP110" s="1"/>
      <c r="DQ110" s="1"/>
      <c r="DR110" s="1"/>
      <c r="DS110" s="1"/>
      <c r="DT110" s="1"/>
      <c r="DU110" s="1"/>
      <c r="DV110" s="1"/>
      <c r="DW110" s="1"/>
      <c r="DX110" s="1"/>
      <c r="DY110" s="1"/>
      <c r="DZ110" s="1"/>
      <c r="EA110" s="1"/>
      <c r="EB110" s="1"/>
      <c r="EC110" s="1"/>
    </row>
    <row r="111" spans="1:133" s="5" customFormat="1" ht="15.75" x14ac:dyDescent="0.25">
      <c r="A111" s="1"/>
      <c r="B111" s="6"/>
      <c r="C111" s="6"/>
      <c r="D111" s="6"/>
      <c r="E111" s="6"/>
      <c r="F111" s="6"/>
      <c r="G111" s="6"/>
      <c r="H111" s="6"/>
      <c r="I111" s="6"/>
      <c r="J111" s="1"/>
      <c r="K111" s="1"/>
      <c r="L111" s="1"/>
      <c r="M111" s="1"/>
      <c r="N111" s="1"/>
      <c r="O111" s="1"/>
      <c r="P111" s="1"/>
      <c r="Q111" s="1"/>
      <c r="R111" s="1"/>
      <c r="S111" s="1"/>
      <c r="T111" s="1"/>
      <c r="U111" s="1"/>
      <c r="V111" s="1"/>
      <c r="W111" s="1"/>
      <c r="X111" s="1"/>
      <c r="Y111" s="1"/>
      <c r="Z111" s="1"/>
      <c r="AA111" s="1"/>
      <c r="AB111" s="1"/>
      <c r="AC111" s="1"/>
      <c r="AD111" s="1"/>
      <c r="AE111" s="1"/>
      <c r="AF111" s="1"/>
      <c r="AG111" s="1"/>
      <c r="AH111" s="1"/>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c r="BO111" s="1"/>
      <c r="BP111" s="1"/>
      <c r="BQ111" s="1"/>
      <c r="BR111" s="1"/>
      <c r="BS111" s="1"/>
      <c r="BT111" s="1"/>
      <c r="BU111" s="1"/>
      <c r="BV111" s="1"/>
      <c r="BW111" s="1"/>
      <c r="BX111" s="1"/>
      <c r="BY111" s="1"/>
      <c r="BZ111" s="1"/>
      <c r="CA111" s="1"/>
      <c r="CB111" s="1"/>
      <c r="CC111" s="1"/>
      <c r="CD111" s="1"/>
      <c r="CE111" s="1"/>
      <c r="CF111" s="1"/>
      <c r="CG111" s="1"/>
      <c r="CH111" s="1"/>
      <c r="CI111" s="1"/>
      <c r="CJ111" s="1"/>
      <c r="CK111" s="1"/>
      <c r="CL111" s="1"/>
      <c r="CM111" s="1"/>
      <c r="CN111" s="1"/>
      <c r="CO111" s="1"/>
      <c r="CP111" s="1"/>
      <c r="CQ111" s="1"/>
      <c r="CR111" s="1"/>
      <c r="CS111" s="1"/>
      <c r="CT111" s="1"/>
      <c r="CU111" s="1"/>
      <c r="CV111" s="1"/>
      <c r="CW111" s="1"/>
      <c r="CX111" s="1"/>
      <c r="CY111" s="1"/>
      <c r="CZ111" s="1"/>
      <c r="DA111" s="1"/>
      <c r="DB111" s="1"/>
      <c r="DC111" s="1"/>
      <c r="DD111" s="1"/>
      <c r="DE111" s="1"/>
      <c r="DF111" s="1"/>
      <c r="DG111" s="1"/>
      <c r="DH111" s="1"/>
      <c r="DI111" s="1"/>
      <c r="DJ111" s="1"/>
      <c r="DK111" s="1"/>
      <c r="DL111" s="1"/>
      <c r="DM111" s="1"/>
      <c r="DN111" s="1"/>
      <c r="DO111" s="1"/>
      <c r="DP111" s="1"/>
      <c r="DQ111" s="1"/>
      <c r="DR111" s="1"/>
      <c r="DS111" s="1"/>
      <c r="DT111" s="1"/>
      <c r="DU111" s="1"/>
      <c r="DV111" s="1"/>
      <c r="DW111" s="1"/>
      <c r="DX111" s="1"/>
      <c r="DY111" s="1"/>
      <c r="DZ111" s="1"/>
      <c r="EA111" s="1"/>
      <c r="EB111" s="1"/>
      <c r="EC111" s="1"/>
    </row>
    <row r="112" spans="1:133" s="5" customFormat="1" ht="15.75" x14ac:dyDescent="0.25">
      <c r="A112" s="1"/>
      <c r="B112" s="6"/>
      <c r="C112" s="6"/>
      <c r="D112" s="6"/>
      <c r="E112" s="6"/>
      <c r="F112" s="6"/>
      <c r="G112" s="6"/>
      <c r="H112" s="6"/>
      <c r="I112" s="6"/>
      <c r="J112" s="1"/>
      <c r="K112" s="1"/>
      <c r="L112" s="1"/>
      <c r="M112" s="1"/>
      <c r="N112" s="1"/>
      <c r="O112" s="1"/>
      <c r="P112" s="1"/>
      <c r="Q112" s="1"/>
      <c r="R112" s="1"/>
      <c r="S112" s="1"/>
      <c r="T112" s="1"/>
      <c r="U112" s="1"/>
      <c r="V112" s="1"/>
      <c r="W112" s="1"/>
      <c r="X112" s="1"/>
      <c r="Y112" s="1"/>
      <c r="Z112" s="1"/>
      <c r="AA112" s="1"/>
      <c r="AB112" s="1"/>
      <c r="AC112" s="1"/>
      <c r="AD112" s="1"/>
      <c r="AE112" s="1"/>
      <c r="AF112" s="1"/>
      <c r="AG112" s="1"/>
      <c r="AH112" s="1"/>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c r="BO112" s="1"/>
      <c r="BP112" s="1"/>
      <c r="BQ112" s="1"/>
      <c r="BR112" s="1"/>
      <c r="BS112" s="1"/>
      <c r="BT112" s="1"/>
      <c r="BU112" s="1"/>
      <c r="BV112" s="1"/>
      <c r="BW112" s="1"/>
      <c r="BX112" s="1"/>
      <c r="BY112" s="1"/>
      <c r="BZ112" s="1"/>
      <c r="CA112" s="1"/>
      <c r="CB112" s="1"/>
      <c r="CC112" s="1"/>
      <c r="CD112" s="1"/>
      <c r="CE112" s="1"/>
      <c r="CF112" s="1"/>
      <c r="CG112" s="1"/>
      <c r="CH112" s="1"/>
      <c r="CI112" s="1"/>
      <c r="CJ112" s="1"/>
      <c r="CK112" s="1"/>
      <c r="CL112" s="1"/>
      <c r="CM112" s="1"/>
      <c r="CN112" s="1"/>
      <c r="CO112" s="1"/>
      <c r="CP112" s="1"/>
      <c r="CQ112" s="1"/>
      <c r="CR112" s="1"/>
      <c r="CS112" s="1"/>
      <c r="CT112" s="1"/>
      <c r="CU112" s="1"/>
      <c r="CV112" s="1"/>
      <c r="CW112" s="1"/>
      <c r="CX112" s="1"/>
      <c r="CY112" s="1"/>
      <c r="CZ112" s="1"/>
      <c r="DA112" s="1"/>
      <c r="DB112" s="1"/>
      <c r="DC112" s="1"/>
      <c r="DD112" s="1"/>
      <c r="DE112" s="1"/>
      <c r="DF112" s="1"/>
      <c r="DG112" s="1"/>
      <c r="DH112" s="1"/>
      <c r="DI112" s="1"/>
      <c r="DJ112" s="1"/>
      <c r="DK112" s="1"/>
      <c r="DL112" s="1"/>
      <c r="DM112" s="1"/>
      <c r="DN112" s="1"/>
      <c r="DO112" s="1"/>
      <c r="DP112" s="1"/>
      <c r="DQ112" s="1"/>
      <c r="DR112" s="1"/>
      <c r="DS112" s="1"/>
      <c r="DT112" s="1"/>
      <c r="DU112" s="1"/>
      <c r="DV112" s="1"/>
      <c r="DW112" s="1"/>
      <c r="DX112" s="1"/>
      <c r="DY112" s="1"/>
      <c r="DZ112" s="1"/>
      <c r="EA112" s="1"/>
      <c r="EB112" s="1"/>
      <c r="EC112" s="1"/>
    </row>
    <row r="113" spans="1:133" s="5" customFormat="1" ht="15.75" x14ac:dyDescent="0.25">
      <c r="A113" s="1"/>
      <c r="B113" s="6"/>
      <c r="C113" s="6"/>
      <c r="D113" s="6"/>
      <c r="E113" s="6"/>
      <c r="F113" s="6"/>
      <c r="G113" s="6"/>
      <c r="H113" s="6"/>
      <c r="I113" s="6"/>
      <c r="J113" s="1"/>
      <c r="K113" s="1"/>
      <c r="L113" s="1"/>
      <c r="M113" s="1"/>
      <c r="N113" s="1"/>
      <c r="O113" s="1"/>
      <c r="P113" s="1"/>
      <c r="Q113" s="1"/>
      <c r="R113" s="1"/>
      <c r="S113" s="1"/>
      <c r="T113" s="1"/>
      <c r="U113" s="1"/>
      <c r="V113" s="1"/>
      <c r="W113" s="1"/>
      <c r="X113" s="1"/>
      <c r="Y113" s="1"/>
      <c r="Z113" s="1"/>
      <c r="AA113" s="1"/>
      <c r="AB113" s="1"/>
      <c r="AC113" s="1"/>
      <c r="AD113" s="1"/>
      <c r="AE113" s="1"/>
      <c r="AF113" s="1"/>
      <c r="AG113" s="1"/>
      <c r="AH113" s="1"/>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c r="BO113" s="1"/>
      <c r="BP113" s="1"/>
      <c r="BQ113" s="1"/>
      <c r="BR113" s="1"/>
      <c r="BS113" s="1"/>
      <c r="BT113" s="1"/>
      <c r="BU113" s="1"/>
      <c r="BV113" s="1"/>
      <c r="BW113" s="1"/>
      <c r="BX113" s="1"/>
      <c r="BY113" s="1"/>
      <c r="BZ113" s="1"/>
      <c r="CA113" s="1"/>
      <c r="CB113" s="1"/>
      <c r="CC113" s="1"/>
      <c r="CD113" s="1"/>
      <c r="CE113" s="1"/>
      <c r="CF113" s="1"/>
      <c r="CG113" s="1"/>
      <c r="CH113" s="1"/>
      <c r="CI113" s="1"/>
      <c r="CJ113" s="1"/>
      <c r="CK113" s="1"/>
      <c r="CL113" s="1"/>
      <c r="CM113" s="1"/>
      <c r="CN113" s="1"/>
      <c r="CO113" s="1"/>
      <c r="CP113" s="1"/>
      <c r="CQ113" s="1"/>
      <c r="CR113" s="1"/>
      <c r="CS113" s="1"/>
      <c r="CT113" s="1"/>
      <c r="CU113" s="1"/>
      <c r="CV113" s="1"/>
      <c r="CW113" s="1"/>
      <c r="CX113" s="1"/>
      <c r="CY113" s="1"/>
      <c r="CZ113" s="1"/>
      <c r="DA113" s="1"/>
      <c r="DB113" s="1"/>
      <c r="DC113" s="1"/>
      <c r="DD113" s="1"/>
      <c r="DE113" s="1"/>
      <c r="DF113" s="1"/>
      <c r="DG113" s="1"/>
      <c r="DH113" s="1"/>
      <c r="DI113" s="1"/>
      <c r="DJ113" s="1"/>
      <c r="DK113" s="1"/>
      <c r="DL113" s="1"/>
      <c r="DM113" s="1"/>
      <c r="DN113" s="1"/>
      <c r="DO113" s="1"/>
      <c r="DP113" s="1"/>
      <c r="DQ113" s="1"/>
      <c r="DR113" s="1"/>
      <c r="DS113" s="1"/>
      <c r="DT113" s="1"/>
      <c r="DU113" s="1"/>
      <c r="DV113" s="1"/>
      <c r="DW113" s="1"/>
      <c r="DX113" s="1"/>
      <c r="DY113" s="1"/>
      <c r="DZ113" s="1"/>
      <c r="EA113" s="1"/>
      <c r="EB113" s="1"/>
      <c r="EC113" s="1"/>
    </row>
    <row r="114" spans="1:133" s="5" customFormat="1" ht="15.75" x14ac:dyDescent="0.25">
      <c r="A114" s="1"/>
      <c r="B114" s="6"/>
      <c r="C114" s="6"/>
      <c r="D114" s="6"/>
      <c r="E114" s="6"/>
      <c r="F114" s="6"/>
      <c r="G114" s="6"/>
      <c r="H114" s="6"/>
      <c r="I114" s="6"/>
      <c r="J114" s="1"/>
      <c r="K114" s="1"/>
      <c r="L114" s="1"/>
      <c r="M114" s="1"/>
      <c r="N114" s="1"/>
      <c r="O114" s="1"/>
      <c r="P114" s="1"/>
      <c r="Q114" s="1"/>
      <c r="R114" s="1"/>
      <c r="S114" s="1"/>
      <c r="T114" s="1"/>
      <c r="U114" s="1"/>
      <c r="V114" s="1"/>
      <c r="W114" s="1"/>
      <c r="X114" s="1"/>
      <c r="Y114" s="1"/>
      <c r="Z114" s="1"/>
      <c r="AA114" s="1"/>
      <c r="AB114" s="1"/>
      <c r="AC114" s="1"/>
      <c r="AD114" s="1"/>
      <c r="AE114" s="1"/>
      <c r="AF114" s="1"/>
      <c r="AG114" s="1"/>
      <c r="AH114" s="1"/>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c r="BO114" s="1"/>
      <c r="BP114" s="1"/>
      <c r="BQ114" s="1"/>
      <c r="BR114" s="1"/>
      <c r="BS114" s="1"/>
      <c r="BT114" s="1"/>
      <c r="BU114" s="1"/>
      <c r="BV114" s="1"/>
      <c r="BW114" s="1"/>
      <c r="BX114" s="1"/>
      <c r="BY114" s="1"/>
      <c r="BZ114" s="1"/>
      <c r="CA114" s="1"/>
      <c r="CB114" s="1"/>
      <c r="CC114" s="1"/>
      <c r="CD114" s="1"/>
      <c r="CE114" s="1"/>
      <c r="CF114" s="1"/>
      <c r="CG114" s="1"/>
      <c r="CH114" s="1"/>
      <c r="CI114" s="1"/>
      <c r="CJ114" s="1"/>
      <c r="CK114" s="1"/>
      <c r="CL114" s="1"/>
      <c r="CM114" s="1"/>
      <c r="CN114" s="1"/>
      <c r="CO114" s="1"/>
      <c r="CP114" s="1"/>
      <c r="CQ114" s="1"/>
      <c r="CR114" s="1"/>
      <c r="CS114" s="1"/>
      <c r="CT114" s="1"/>
      <c r="CU114" s="1"/>
      <c r="CV114" s="1"/>
      <c r="CW114" s="1"/>
      <c r="CX114" s="1"/>
      <c r="CY114" s="1"/>
      <c r="CZ114" s="1"/>
      <c r="DA114" s="1"/>
      <c r="DB114" s="1"/>
      <c r="DC114" s="1"/>
      <c r="DD114" s="1"/>
      <c r="DE114" s="1"/>
      <c r="DF114" s="1"/>
      <c r="DG114" s="1"/>
      <c r="DH114" s="1"/>
      <c r="DI114" s="1"/>
      <c r="DJ114" s="1"/>
      <c r="DK114" s="1"/>
      <c r="DL114" s="1"/>
      <c r="DM114" s="1"/>
      <c r="DN114" s="1"/>
      <c r="DO114" s="1"/>
      <c r="DP114" s="1"/>
      <c r="DQ114" s="1"/>
      <c r="DR114" s="1"/>
      <c r="DS114" s="1"/>
      <c r="DT114" s="1"/>
      <c r="DU114" s="1"/>
      <c r="DV114" s="1"/>
      <c r="DW114" s="1"/>
      <c r="DX114" s="1"/>
      <c r="DY114" s="1"/>
      <c r="DZ114" s="1"/>
      <c r="EA114" s="1"/>
      <c r="EB114" s="1"/>
      <c r="EC114" s="1"/>
    </row>
    <row r="115" spans="1:133" s="5" customFormat="1" ht="15.75" x14ac:dyDescent="0.25">
      <c r="A115" s="1"/>
      <c r="B115" s="6"/>
      <c r="C115" s="6"/>
      <c r="D115" s="6"/>
      <c r="E115" s="6"/>
      <c r="F115" s="6"/>
      <c r="G115" s="6"/>
      <c r="H115" s="6"/>
      <c r="I115" s="6"/>
      <c r="J115" s="1"/>
      <c r="K115" s="1"/>
      <c r="L115" s="1"/>
      <c r="M115" s="1"/>
      <c r="N115" s="1"/>
      <c r="O115" s="1"/>
      <c r="P115" s="1"/>
      <c r="Q115" s="1"/>
      <c r="R115" s="1"/>
      <c r="S115" s="1"/>
      <c r="T115" s="1"/>
      <c r="U115" s="1"/>
      <c r="V115" s="1"/>
      <c r="W115" s="1"/>
      <c r="X115" s="1"/>
      <c r="Y115" s="1"/>
      <c r="Z115" s="1"/>
      <c r="AA115" s="1"/>
      <c r="AB115" s="1"/>
      <c r="AC115" s="1"/>
      <c r="AD115" s="1"/>
      <c r="AE115" s="1"/>
      <c r="AF115" s="1"/>
      <c r="AG115" s="1"/>
      <c r="AH115" s="1"/>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c r="BO115" s="1"/>
      <c r="BP115" s="1"/>
      <c r="BQ115" s="1"/>
      <c r="BR115" s="1"/>
      <c r="BS115" s="1"/>
      <c r="BT115" s="1"/>
      <c r="BU115" s="1"/>
      <c r="BV115" s="1"/>
      <c r="BW115" s="1"/>
      <c r="BX115" s="1"/>
      <c r="BY115" s="1"/>
      <c r="BZ115" s="1"/>
      <c r="CA115" s="1"/>
      <c r="CB115" s="1"/>
      <c r="CC115" s="1"/>
      <c r="CD115" s="1"/>
      <c r="CE115" s="1"/>
      <c r="CF115" s="1"/>
      <c r="CG115" s="1"/>
      <c r="CH115" s="1"/>
      <c r="CI115" s="1"/>
      <c r="CJ115" s="1"/>
      <c r="CK115" s="1"/>
      <c r="CL115" s="1"/>
      <c r="CM115" s="1"/>
      <c r="CN115" s="1"/>
      <c r="CO115" s="1"/>
      <c r="CP115" s="1"/>
      <c r="CQ115" s="1"/>
      <c r="CR115" s="1"/>
      <c r="CS115" s="1"/>
      <c r="CT115" s="1"/>
      <c r="CU115" s="1"/>
      <c r="CV115" s="1"/>
      <c r="CW115" s="1"/>
      <c r="CX115" s="1"/>
      <c r="CY115" s="1"/>
      <c r="CZ115" s="1"/>
      <c r="DA115" s="1"/>
      <c r="DB115" s="1"/>
      <c r="DC115" s="1"/>
      <c r="DD115" s="1"/>
      <c r="DE115" s="1"/>
      <c r="DF115" s="1"/>
      <c r="DG115" s="1"/>
      <c r="DH115" s="1"/>
      <c r="DI115" s="1"/>
      <c r="DJ115" s="1"/>
      <c r="DK115" s="1"/>
      <c r="DL115" s="1"/>
      <c r="DM115" s="1"/>
      <c r="DN115" s="1"/>
      <c r="DO115" s="1"/>
      <c r="DP115" s="1"/>
      <c r="DQ115" s="1"/>
      <c r="DR115" s="1"/>
      <c r="DS115" s="1"/>
      <c r="DT115" s="1"/>
      <c r="DU115" s="1"/>
      <c r="DV115" s="1"/>
      <c r="DW115" s="1"/>
      <c r="DX115" s="1"/>
      <c r="DY115" s="1"/>
      <c r="DZ115" s="1"/>
      <c r="EA115" s="1"/>
      <c r="EB115" s="1"/>
      <c r="EC115" s="1"/>
    </row>
    <row r="116" spans="1:133" s="5" customFormat="1" ht="15.75" x14ac:dyDescent="0.25">
      <c r="A116" s="1"/>
      <c r="B116" s="6"/>
      <c r="C116" s="6"/>
      <c r="D116" s="6"/>
      <c r="E116" s="6"/>
      <c r="F116" s="6"/>
      <c r="G116" s="6"/>
      <c r="H116" s="6"/>
      <c r="I116" s="6"/>
      <c r="J116" s="1"/>
      <c r="K116" s="1"/>
      <c r="L116" s="1"/>
      <c r="M116" s="1"/>
      <c r="N116" s="1"/>
      <c r="O116" s="1"/>
      <c r="P116" s="1"/>
      <c r="Q116" s="1"/>
      <c r="R116" s="1"/>
      <c r="S116" s="1"/>
      <c r="T116" s="1"/>
      <c r="U116" s="1"/>
      <c r="V116" s="1"/>
      <c r="W116" s="1"/>
      <c r="X116" s="1"/>
      <c r="Y116" s="1"/>
      <c r="Z116" s="1"/>
      <c r="AA116" s="1"/>
      <c r="AB116" s="1"/>
      <c r="AC116" s="1"/>
      <c r="AD116" s="1"/>
      <c r="AE116" s="1"/>
      <c r="AF116" s="1"/>
      <c r="AG116" s="1"/>
      <c r="AH116" s="1"/>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c r="BO116" s="1"/>
      <c r="BP116" s="1"/>
      <c r="BQ116" s="1"/>
      <c r="BR116" s="1"/>
      <c r="BS116" s="1"/>
      <c r="BT116" s="1"/>
      <c r="BU116" s="1"/>
      <c r="BV116" s="1"/>
      <c r="BW116" s="1"/>
      <c r="BX116" s="1"/>
      <c r="BY116" s="1"/>
      <c r="BZ116" s="1"/>
      <c r="CA116" s="1"/>
      <c r="CB116" s="1"/>
      <c r="CC116" s="1"/>
      <c r="CD116" s="1"/>
      <c r="CE116" s="1"/>
      <c r="CF116" s="1"/>
      <c r="CG116" s="1"/>
      <c r="CH116" s="1"/>
      <c r="CI116" s="1"/>
      <c r="CJ116" s="1"/>
      <c r="CK116" s="1"/>
      <c r="CL116" s="1"/>
      <c r="CM116" s="1"/>
      <c r="CN116" s="1"/>
      <c r="CO116" s="1"/>
      <c r="CP116" s="1"/>
      <c r="CQ116" s="1"/>
      <c r="CR116" s="1"/>
      <c r="CS116" s="1"/>
      <c r="CT116" s="1"/>
      <c r="CU116" s="1"/>
      <c r="CV116" s="1"/>
      <c r="CW116" s="1"/>
      <c r="CX116" s="1"/>
      <c r="CY116" s="1"/>
      <c r="CZ116" s="1"/>
      <c r="DA116" s="1"/>
      <c r="DB116" s="1"/>
      <c r="DC116" s="1"/>
      <c r="DD116" s="1"/>
      <c r="DE116" s="1"/>
      <c r="DF116" s="1"/>
      <c r="DG116" s="1"/>
      <c r="DH116" s="1"/>
      <c r="DI116" s="1"/>
      <c r="DJ116" s="1"/>
      <c r="DK116" s="1"/>
      <c r="DL116" s="1"/>
      <c r="DM116" s="1"/>
      <c r="DN116" s="1"/>
      <c r="DO116" s="1"/>
      <c r="DP116" s="1"/>
      <c r="DQ116" s="1"/>
      <c r="DR116" s="1"/>
      <c r="DS116" s="1"/>
      <c r="DT116" s="1"/>
      <c r="DU116" s="1"/>
      <c r="DV116" s="1"/>
      <c r="DW116" s="1"/>
      <c r="DX116" s="1"/>
      <c r="DY116" s="1"/>
      <c r="DZ116" s="1"/>
      <c r="EA116" s="1"/>
      <c r="EB116" s="1"/>
      <c r="EC116" s="1"/>
    </row>
    <row r="117" spans="1:133" s="5" customFormat="1" ht="15.75" x14ac:dyDescent="0.25">
      <c r="A117" s="1"/>
      <c r="B117" s="6"/>
      <c r="C117" s="6"/>
      <c r="D117" s="6"/>
      <c r="E117" s="6"/>
      <c r="F117" s="6"/>
      <c r="G117" s="6"/>
      <c r="H117" s="6"/>
      <c r="I117" s="6"/>
      <c r="J117" s="1"/>
      <c r="K117" s="1"/>
      <c r="L117" s="1"/>
      <c r="M117" s="1"/>
      <c r="N117" s="1"/>
      <c r="O117" s="1"/>
      <c r="P117" s="1"/>
      <c r="Q117" s="1"/>
      <c r="R117" s="1"/>
      <c r="S117" s="1"/>
      <c r="T117" s="1"/>
      <c r="U117" s="1"/>
      <c r="V117" s="1"/>
      <c r="W117" s="1"/>
      <c r="X117" s="1"/>
      <c r="Y117" s="1"/>
      <c r="Z117" s="1"/>
      <c r="AA117" s="1"/>
      <c r="AB117" s="1"/>
      <c r="AC117" s="1"/>
      <c r="AD117" s="1"/>
      <c r="AE117" s="1"/>
      <c r="AF117" s="1"/>
      <c r="AG117" s="1"/>
      <c r="AH117" s="1"/>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c r="BO117" s="1"/>
      <c r="BP117" s="1"/>
      <c r="BQ117" s="1"/>
      <c r="BR117" s="1"/>
      <c r="BS117" s="1"/>
      <c r="BT117" s="1"/>
      <c r="BU117" s="1"/>
      <c r="BV117" s="1"/>
      <c r="BW117" s="1"/>
      <c r="BX117" s="1"/>
      <c r="BY117" s="1"/>
      <c r="BZ117" s="1"/>
      <c r="CA117" s="1"/>
      <c r="CB117" s="1"/>
      <c r="CC117" s="1"/>
      <c r="CD117" s="1"/>
      <c r="CE117" s="1"/>
      <c r="CF117" s="1"/>
      <c r="CG117" s="1"/>
      <c r="CH117" s="1"/>
      <c r="CI117" s="1"/>
      <c r="CJ117" s="1"/>
      <c r="CK117" s="1"/>
      <c r="CL117" s="1"/>
      <c r="CM117" s="1"/>
      <c r="CN117" s="1"/>
      <c r="CO117" s="1"/>
      <c r="CP117" s="1"/>
      <c r="CQ117" s="1"/>
      <c r="CR117" s="1"/>
      <c r="CS117" s="1"/>
      <c r="CT117" s="1"/>
      <c r="CU117" s="1"/>
      <c r="CV117" s="1"/>
      <c r="CW117" s="1"/>
      <c r="CX117" s="1"/>
      <c r="CY117" s="1"/>
      <c r="CZ117" s="1"/>
      <c r="DA117" s="1"/>
      <c r="DB117" s="1"/>
      <c r="DC117" s="1"/>
      <c r="DD117" s="1"/>
      <c r="DE117" s="1"/>
      <c r="DF117" s="1"/>
      <c r="DG117" s="1"/>
      <c r="DH117" s="1"/>
      <c r="DI117" s="1"/>
      <c r="DJ117" s="1"/>
      <c r="DK117" s="1"/>
      <c r="DL117" s="1"/>
      <c r="DM117" s="1"/>
      <c r="DN117" s="1"/>
      <c r="DO117" s="1"/>
      <c r="DP117" s="1"/>
      <c r="DQ117" s="1"/>
      <c r="DR117" s="1"/>
      <c r="DS117" s="1"/>
      <c r="DT117" s="1"/>
      <c r="DU117" s="1"/>
      <c r="DV117" s="1"/>
      <c r="DW117" s="1"/>
      <c r="DX117" s="1"/>
      <c r="DY117" s="1"/>
      <c r="DZ117" s="1"/>
      <c r="EA117" s="1"/>
      <c r="EB117" s="1"/>
      <c r="EC117" s="1"/>
    </row>
    <row r="118" spans="1:133" s="5" customFormat="1" ht="15.75" x14ac:dyDescent="0.25">
      <c r="A118" s="1"/>
      <c r="B118" s="6"/>
      <c r="C118" s="6"/>
      <c r="D118" s="6"/>
      <c r="E118" s="6"/>
      <c r="F118" s="6"/>
      <c r="G118" s="6"/>
      <c r="H118" s="6"/>
      <c r="I118" s="6"/>
      <c r="J118" s="1"/>
      <c r="K118" s="1"/>
      <c r="L118" s="1"/>
      <c r="M118" s="1"/>
      <c r="N118" s="1"/>
      <c r="O118" s="1"/>
      <c r="P118" s="1"/>
      <c r="Q118" s="1"/>
      <c r="R118" s="1"/>
      <c r="S118" s="1"/>
      <c r="T118" s="1"/>
      <c r="U118" s="1"/>
      <c r="V118" s="1"/>
      <c r="W118" s="1"/>
      <c r="X118" s="1"/>
      <c r="Y118" s="1"/>
      <c r="Z118" s="1"/>
      <c r="AA118" s="1"/>
      <c r="AB118" s="1"/>
      <c r="AC118" s="1"/>
      <c r="AD118" s="1"/>
      <c r="AE118" s="1"/>
      <c r="AF118" s="1"/>
      <c r="AG118" s="1"/>
      <c r="AH118" s="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c r="BO118" s="1"/>
      <c r="BP118" s="1"/>
      <c r="BQ118" s="1"/>
      <c r="BR118" s="1"/>
      <c r="BS118" s="1"/>
      <c r="BT118" s="1"/>
      <c r="BU118" s="1"/>
      <c r="BV118" s="1"/>
      <c r="BW118" s="1"/>
      <c r="BX118" s="1"/>
      <c r="BY118" s="1"/>
      <c r="BZ118" s="1"/>
      <c r="CA118" s="1"/>
      <c r="CB118" s="1"/>
      <c r="CC118" s="1"/>
      <c r="CD118" s="1"/>
      <c r="CE118" s="1"/>
      <c r="CF118" s="1"/>
      <c r="CG118" s="1"/>
      <c r="CH118" s="1"/>
      <c r="CI118" s="1"/>
      <c r="CJ118" s="1"/>
      <c r="CK118" s="1"/>
      <c r="CL118" s="1"/>
      <c r="CM118" s="1"/>
      <c r="CN118" s="1"/>
      <c r="CO118" s="1"/>
      <c r="CP118" s="1"/>
      <c r="CQ118" s="1"/>
      <c r="CR118" s="1"/>
      <c r="CS118" s="1"/>
      <c r="CT118" s="1"/>
      <c r="CU118" s="1"/>
      <c r="CV118" s="1"/>
      <c r="CW118" s="1"/>
      <c r="CX118" s="1"/>
      <c r="CY118" s="1"/>
      <c r="CZ118" s="1"/>
      <c r="DA118" s="1"/>
      <c r="DB118" s="1"/>
      <c r="DC118" s="1"/>
      <c r="DD118" s="1"/>
      <c r="DE118" s="1"/>
      <c r="DF118" s="1"/>
      <c r="DG118" s="1"/>
      <c r="DH118" s="1"/>
      <c r="DI118" s="1"/>
      <c r="DJ118" s="1"/>
      <c r="DK118" s="1"/>
      <c r="DL118" s="1"/>
      <c r="DM118" s="1"/>
      <c r="DN118" s="1"/>
      <c r="DO118" s="1"/>
      <c r="DP118" s="1"/>
      <c r="DQ118" s="1"/>
      <c r="DR118" s="1"/>
      <c r="DS118" s="1"/>
      <c r="DT118" s="1"/>
      <c r="DU118" s="1"/>
      <c r="DV118" s="1"/>
      <c r="DW118" s="1"/>
      <c r="DX118" s="1"/>
      <c r="DY118" s="1"/>
      <c r="DZ118" s="1"/>
      <c r="EA118" s="1"/>
      <c r="EB118" s="1"/>
      <c r="EC118" s="1"/>
    </row>
    <row r="119" spans="1:133" s="5" customFormat="1" ht="15.75" x14ac:dyDescent="0.25">
      <c r="A119" s="1"/>
      <c r="B119" s="6"/>
      <c r="C119" s="6"/>
      <c r="D119" s="6"/>
      <c r="E119" s="6"/>
      <c r="F119" s="6"/>
      <c r="G119" s="6"/>
      <c r="H119" s="6"/>
      <c r="I119" s="6"/>
      <c r="J119" s="1"/>
      <c r="K119" s="1"/>
      <c r="L119" s="1"/>
      <c r="M119" s="1"/>
      <c r="N119" s="1"/>
      <c r="O119" s="1"/>
      <c r="P119" s="1"/>
      <c r="Q119" s="1"/>
      <c r="R119" s="1"/>
      <c r="S119" s="1"/>
      <c r="T119" s="1"/>
      <c r="U119" s="1"/>
      <c r="V119" s="1"/>
      <c r="W119" s="1"/>
      <c r="X119" s="1"/>
      <c r="Y119" s="1"/>
      <c r="Z119" s="1"/>
      <c r="AA119" s="1"/>
      <c r="AB119" s="1"/>
      <c r="AC119" s="1"/>
      <c r="AD119" s="1"/>
      <c r="AE119" s="1"/>
      <c r="AF119" s="1"/>
      <c r="AG119" s="1"/>
      <c r="AH119" s="1"/>
      <c r="AI119" s="1"/>
      <c r="AJ119" s="1"/>
      <c r="AK119" s="1"/>
      <c r="AL119" s="1"/>
      <c r="AM119" s="1"/>
      <c r="AN119" s="1"/>
      <c r="AO119" s="1"/>
      <c r="AP119" s="1"/>
      <c r="AQ119" s="1"/>
      <c r="AR119" s="1"/>
      <c r="AS119" s="1"/>
      <c r="AT119" s="1"/>
      <c r="AU119" s="1"/>
      <c r="AV119" s="1"/>
      <c r="AW119" s="1"/>
      <c r="AX119" s="1"/>
      <c r="AY119" s="1"/>
      <c r="AZ119" s="1"/>
      <c r="BA119" s="1"/>
      <c r="BB119" s="1"/>
      <c r="BC119" s="1"/>
      <c r="BD119" s="1"/>
      <c r="BE119" s="1"/>
      <c r="BF119" s="1"/>
      <c r="BG119" s="1"/>
      <c r="BH119" s="1"/>
      <c r="BI119" s="1"/>
      <c r="BJ119" s="1"/>
      <c r="BK119" s="1"/>
      <c r="BL119" s="1"/>
      <c r="BM119" s="1"/>
      <c r="BN119" s="1"/>
      <c r="BO119" s="1"/>
      <c r="BP119" s="1"/>
      <c r="BQ119" s="1"/>
      <c r="BR119" s="1"/>
      <c r="BS119" s="1"/>
      <c r="BT119" s="1"/>
      <c r="BU119" s="1"/>
      <c r="BV119" s="1"/>
      <c r="BW119" s="1"/>
      <c r="BX119" s="1"/>
      <c r="BY119" s="1"/>
      <c r="BZ119" s="1"/>
      <c r="CA119" s="1"/>
      <c r="CB119" s="1"/>
      <c r="CC119" s="1"/>
      <c r="CD119" s="1"/>
      <c r="CE119" s="1"/>
      <c r="CF119" s="1"/>
      <c r="CG119" s="1"/>
      <c r="CH119" s="1"/>
      <c r="CI119" s="1"/>
      <c r="CJ119" s="1"/>
      <c r="CK119" s="1"/>
      <c r="CL119" s="1"/>
      <c r="CM119" s="1"/>
      <c r="CN119" s="1"/>
      <c r="CO119" s="1"/>
      <c r="CP119" s="1"/>
      <c r="CQ119" s="1"/>
      <c r="CR119" s="1"/>
      <c r="CS119" s="1"/>
      <c r="CT119" s="1"/>
      <c r="CU119" s="1"/>
      <c r="CV119" s="1"/>
      <c r="CW119" s="1"/>
      <c r="CX119" s="1"/>
      <c r="CY119" s="1"/>
      <c r="CZ119" s="1"/>
      <c r="DA119" s="1"/>
      <c r="DB119" s="1"/>
      <c r="DC119" s="1"/>
      <c r="DD119" s="1"/>
      <c r="DE119" s="1"/>
      <c r="DF119" s="1"/>
      <c r="DG119" s="1"/>
      <c r="DH119" s="1"/>
      <c r="DI119" s="1"/>
      <c r="DJ119" s="1"/>
      <c r="DK119" s="1"/>
      <c r="DL119" s="1"/>
      <c r="DM119" s="1"/>
      <c r="DN119" s="1"/>
      <c r="DO119" s="1"/>
      <c r="DP119" s="1"/>
      <c r="DQ119" s="1"/>
      <c r="DR119" s="1"/>
      <c r="DS119" s="1"/>
      <c r="DT119" s="1"/>
      <c r="DU119" s="1"/>
      <c r="DV119" s="1"/>
      <c r="DW119" s="1"/>
      <c r="DX119" s="1"/>
      <c r="DY119" s="1"/>
      <c r="DZ119" s="1"/>
      <c r="EA119" s="1"/>
      <c r="EB119" s="1"/>
      <c r="EC119" s="1"/>
    </row>
    <row r="120" spans="1:133" s="5" customFormat="1" ht="15.75" x14ac:dyDescent="0.25">
      <c r="A120" s="1"/>
      <c r="B120" s="6"/>
      <c r="C120" s="6"/>
      <c r="D120" s="6"/>
      <c r="E120" s="6"/>
      <c r="F120" s="6"/>
      <c r="G120" s="6"/>
      <c r="H120" s="6"/>
      <c r="I120" s="6"/>
      <c r="J120" s="1"/>
      <c r="K120" s="1"/>
      <c r="L120" s="1"/>
      <c r="M120" s="1"/>
      <c r="N120" s="1"/>
      <c r="O120" s="1"/>
      <c r="P120" s="1"/>
      <c r="Q120" s="1"/>
      <c r="R120" s="1"/>
      <c r="S120" s="1"/>
      <c r="T120" s="1"/>
      <c r="U120" s="1"/>
      <c r="V120" s="1"/>
      <c r="W120" s="1"/>
      <c r="X120" s="1"/>
      <c r="Y120" s="1"/>
      <c r="Z120" s="1"/>
      <c r="AA120" s="1"/>
      <c r="AB120" s="1"/>
      <c r="AC120" s="1"/>
      <c r="AD120" s="1"/>
      <c r="AE120" s="1"/>
      <c r="AF120" s="1"/>
      <c r="AG120" s="1"/>
      <c r="AH120" s="1"/>
      <c r="AI120" s="1"/>
      <c r="AJ120" s="1"/>
      <c r="AK120" s="1"/>
      <c r="AL120" s="1"/>
      <c r="AM120" s="1"/>
      <c r="AN120" s="1"/>
      <c r="AO120" s="1"/>
      <c r="AP120" s="1"/>
      <c r="AQ120" s="1"/>
      <c r="AR120" s="1"/>
      <c r="AS120" s="1"/>
      <c r="AT120" s="1"/>
      <c r="AU120" s="1"/>
      <c r="AV120" s="1"/>
      <c r="AW120" s="1"/>
      <c r="AX120" s="1"/>
      <c r="AY120" s="1"/>
      <c r="AZ120" s="1"/>
      <c r="BA120" s="1"/>
      <c r="BB120" s="1"/>
      <c r="BC120" s="1"/>
      <c r="BD120" s="1"/>
      <c r="BE120" s="1"/>
      <c r="BF120" s="1"/>
      <c r="BG120" s="1"/>
      <c r="BH120" s="1"/>
      <c r="BI120" s="1"/>
      <c r="BJ120" s="1"/>
      <c r="BK120" s="1"/>
      <c r="BL120" s="1"/>
      <c r="BM120" s="1"/>
      <c r="BN120" s="1"/>
      <c r="BO120" s="1"/>
      <c r="BP120" s="1"/>
      <c r="BQ120" s="1"/>
      <c r="BR120" s="1"/>
      <c r="BS120" s="1"/>
      <c r="BT120" s="1"/>
      <c r="BU120" s="1"/>
      <c r="BV120" s="1"/>
      <c r="BW120" s="1"/>
      <c r="BX120" s="1"/>
      <c r="BY120" s="1"/>
      <c r="BZ120" s="1"/>
      <c r="CA120" s="1"/>
      <c r="CB120" s="1"/>
      <c r="CC120" s="1"/>
      <c r="CD120" s="1"/>
      <c r="CE120" s="1"/>
      <c r="CF120" s="1"/>
      <c r="CG120" s="1"/>
      <c r="CH120" s="1"/>
      <c r="CI120" s="1"/>
      <c r="CJ120" s="1"/>
      <c r="CK120" s="1"/>
      <c r="CL120" s="1"/>
      <c r="CM120" s="1"/>
      <c r="CN120" s="1"/>
      <c r="CO120" s="1"/>
      <c r="CP120" s="1"/>
      <c r="CQ120" s="1"/>
      <c r="CR120" s="1"/>
      <c r="CS120" s="1"/>
      <c r="CT120" s="1"/>
      <c r="CU120" s="1"/>
      <c r="CV120" s="1"/>
      <c r="CW120" s="1"/>
      <c r="CX120" s="1"/>
      <c r="CY120" s="1"/>
      <c r="CZ120" s="1"/>
      <c r="DA120" s="1"/>
      <c r="DB120" s="1"/>
      <c r="DC120" s="1"/>
      <c r="DD120" s="1"/>
      <c r="DE120" s="1"/>
      <c r="DF120" s="1"/>
      <c r="DG120" s="1"/>
      <c r="DH120" s="1"/>
      <c r="DI120" s="1"/>
      <c r="DJ120" s="1"/>
      <c r="DK120" s="1"/>
      <c r="DL120" s="1"/>
      <c r="DM120" s="1"/>
      <c r="DN120" s="1"/>
      <c r="DO120" s="1"/>
      <c r="DP120" s="1"/>
      <c r="DQ120" s="1"/>
      <c r="DR120" s="1"/>
      <c r="DS120" s="1"/>
      <c r="DT120" s="1"/>
      <c r="DU120" s="1"/>
      <c r="DV120" s="1"/>
      <c r="DW120" s="1"/>
      <c r="DX120" s="1"/>
      <c r="DY120" s="1"/>
      <c r="DZ120" s="1"/>
      <c r="EA120" s="1"/>
      <c r="EB120" s="1"/>
      <c r="EC120" s="1"/>
    </row>
    <row r="121" spans="1:133" s="5" customFormat="1" ht="15.75" x14ac:dyDescent="0.25">
      <c r="A121" s="1"/>
      <c r="B121" s="6"/>
      <c r="C121" s="6"/>
      <c r="D121" s="6"/>
      <c r="E121" s="6"/>
      <c r="F121" s="6"/>
      <c r="G121" s="6"/>
      <c r="H121" s="6"/>
      <c r="I121" s="6"/>
      <c r="J121" s="1"/>
      <c r="K121" s="1"/>
      <c r="L121" s="1"/>
      <c r="M121" s="1"/>
      <c r="N121" s="1"/>
      <c r="O121" s="1"/>
      <c r="P121" s="1"/>
      <c r="Q121" s="1"/>
      <c r="R121" s="1"/>
      <c r="S121" s="1"/>
      <c r="T121" s="1"/>
      <c r="U121" s="1"/>
      <c r="V121" s="1"/>
      <c r="W121" s="1"/>
      <c r="X121" s="1"/>
      <c r="Y121" s="1"/>
      <c r="Z121" s="1"/>
      <c r="AA121" s="1"/>
      <c r="AB121" s="1"/>
      <c r="AC121" s="1"/>
      <c r="AD121" s="1"/>
      <c r="AE121" s="1"/>
      <c r="AF121" s="1"/>
      <c r="AG121" s="1"/>
      <c r="AH121" s="1"/>
      <c r="AI121" s="1"/>
      <c r="AJ121" s="1"/>
      <c r="AK121" s="1"/>
      <c r="AL121" s="1"/>
      <c r="AM121" s="1"/>
      <c r="AN121" s="1"/>
      <c r="AO121" s="1"/>
      <c r="AP121" s="1"/>
      <c r="AQ121" s="1"/>
      <c r="AR121" s="1"/>
      <c r="AS121" s="1"/>
      <c r="AT121" s="1"/>
      <c r="AU121" s="1"/>
      <c r="AV121" s="1"/>
      <c r="AW121" s="1"/>
      <c r="AX121" s="1"/>
      <c r="AY121" s="1"/>
      <c r="AZ121" s="1"/>
      <c r="BA121" s="1"/>
      <c r="BB121" s="1"/>
      <c r="BC121" s="1"/>
      <c r="BD121" s="1"/>
      <c r="BE121" s="1"/>
      <c r="BF121" s="1"/>
      <c r="BG121" s="1"/>
      <c r="BH121" s="1"/>
      <c r="BI121" s="1"/>
      <c r="BJ121" s="1"/>
      <c r="BK121" s="1"/>
      <c r="BL121" s="1"/>
      <c r="BM121" s="1"/>
      <c r="BN121" s="1"/>
      <c r="BO121" s="1"/>
      <c r="BP121" s="1"/>
      <c r="BQ121" s="1"/>
      <c r="BR121" s="1"/>
      <c r="BS121" s="1"/>
      <c r="BT121" s="1"/>
      <c r="BU121" s="1"/>
      <c r="BV121" s="1"/>
      <c r="BW121" s="1"/>
      <c r="BX121" s="1"/>
      <c r="BY121" s="1"/>
      <c r="BZ121" s="1"/>
      <c r="CA121" s="1"/>
      <c r="CB121" s="1"/>
      <c r="CC121" s="1"/>
      <c r="CD121" s="1"/>
      <c r="CE121" s="1"/>
      <c r="CF121" s="1"/>
      <c r="CG121" s="1"/>
      <c r="CH121" s="1"/>
      <c r="CI121" s="1"/>
      <c r="CJ121" s="1"/>
      <c r="CK121" s="1"/>
      <c r="CL121" s="1"/>
      <c r="CM121" s="1"/>
      <c r="CN121" s="1"/>
      <c r="CO121" s="1"/>
      <c r="CP121" s="1"/>
      <c r="CQ121" s="1"/>
      <c r="CR121" s="1"/>
      <c r="CS121" s="1"/>
      <c r="CT121" s="1"/>
      <c r="CU121" s="1"/>
      <c r="CV121" s="1"/>
      <c r="CW121" s="1"/>
      <c r="CX121" s="1"/>
      <c r="CY121" s="1"/>
      <c r="CZ121" s="1"/>
      <c r="DA121" s="1"/>
      <c r="DB121" s="1"/>
      <c r="DC121" s="1"/>
      <c r="DD121" s="1"/>
      <c r="DE121" s="1"/>
      <c r="DF121" s="1"/>
      <c r="DG121" s="1"/>
      <c r="DH121" s="1"/>
      <c r="DI121" s="1"/>
      <c r="DJ121" s="1"/>
      <c r="DK121" s="1"/>
      <c r="DL121" s="1"/>
      <c r="DM121" s="1"/>
      <c r="DN121" s="1"/>
      <c r="DO121" s="1"/>
      <c r="DP121" s="1"/>
      <c r="DQ121" s="1"/>
      <c r="DR121" s="1"/>
      <c r="DS121" s="1"/>
      <c r="DT121" s="1"/>
      <c r="DU121" s="1"/>
      <c r="DV121" s="1"/>
      <c r="DW121" s="1"/>
      <c r="DX121" s="1"/>
      <c r="DY121" s="1"/>
      <c r="DZ121" s="1"/>
      <c r="EA121" s="1"/>
      <c r="EB121" s="1"/>
      <c r="EC121" s="1"/>
    </row>
    <row r="122" spans="1:133" s="5" customFormat="1" ht="15.75" x14ac:dyDescent="0.25">
      <c r="A122" s="1"/>
      <c r="B122" s="6"/>
      <c r="C122" s="6"/>
      <c r="D122" s="6"/>
      <c r="E122" s="6"/>
      <c r="F122" s="6"/>
      <c r="G122" s="6"/>
      <c r="H122" s="6"/>
      <c r="I122" s="6"/>
      <c r="J122" s="1"/>
      <c r="K122" s="1"/>
      <c r="L122" s="1"/>
      <c r="M122" s="1"/>
      <c r="N122" s="1"/>
      <c r="O122" s="1"/>
      <c r="P122" s="1"/>
      <c r="Q122" s="1"/>
      <c r="R122" s="1"/>
      <c r="S122" s="1"/>
      <c r="T122" s="1"/>
      <c r="U122" s="1"/>
      <c r="V122" s="1"/>
      <c r="W122" s="1"/>
      <c r="X122" s="1"/>
      <c r="Y122" s="1"/>
      <c r="Z122" s="1"/>
      <c r="AA122" s="1"/>
      <c r="AB122" s="1"/>
      <c r="AC122" s="1"/>
      <c r="AD122" s="1"/>
      <c r="AE122" s="1"/>
      <c r="AF122" s="1"/>
      <c r="AG122" s="1"/>
      <c r="AH122" s="1"/>
      <c r="AI122" s="1"/>
      <c r="AJ122" s="1"/>
      <c r="AK122" s="1"/>
      <c r="AL122" s="1"/>
      <c r="AM122" s="1"/>
      <c r="AN122" s="1"/>
      <c r="AO122" s="1"/>
      <c r="AP122" s="1"/>
      <c r="AQ122" s="1"/>
      <c r="AR122" s="1"/>
      <c r="AS122" s="1"/>
      <c r="AT122" s="1"/>
      <c r="AU122" s="1"/>
      <c r="AV122" s="1"/>
      <c r="AW122" s="1"/>
      <c r="AX122" s="1"/>
      <c r="AY122" s="1"/>
      <c r="AZ122" s="1"/>
      <c r="BA122" s="1"/>
      <c r="BB122" s="1"/>
      <c r="BC122" s="1"/>
      <c r="BD122" s="1"/>
      <c r="BE122" s="1"/>
      <c r="BF122" s="1"/>
      <c r="BG122" s="1"/>
      <c r="BH122" s="1"/>
      <c r="BI122" s="1"/>
      <c r="BJ122" s="1"/>
      <c r="BK122" s="1"/>
      <c r="BL122" s="1"/>
      <c r="BM122" s="1"/>
      <c r="BN122" s="1"/>
      <c r="BO122" s="1"/>
      <c r="BP122" s="1"/>
      <c r="BQ122" s="1"/>
      <c r="BR122" s="1"/>
      <c r="BS122" s="1"/>
      <c r="BT122" s="1"/>
      <c r="BU122" s="1"/>
      <c r="BV122" s="1"/>
      <c r="BW122" s="1"/>
      <c r="BX122" s="1"/>
      <c r="BY122" s="1"/>
      <c r="BZ122" s="1"/>
      <c r="CA122" s="1"/>
      <c r="CB122" s="1"/>
      <c r="CC122" s="1"/>
      <c r="CD122" s="1"/>
      <c r="CE122" s="1"/>
      <c r="CF122" s="1"/>
      <c r="CG122" s="1"/>
      <c r="CH122" s="1"/>
      <c r="CI122" s="1"/>
      <c r="CJ122" s="1"/>
      <c r="CK122" s="1"/>
      <c r="CL122" s="1"/>
      <c r="CM122" s="1"/>
      <c r="CN122" s="1"/>
      <c r="CO122" s="1"/>
      <c r="CP122" s="1"/>
      <c r="CQ122" s="1"/>
      <c r="CR122" s="1"/>
      <c r="CS122" s="1"/>
      <c r="CT122" s="1"/>
      <c r="CU122" s="1"/>
      <c r="CV122" s="1"/>
      <c r="CW122" s="1"/>
      <c r="CX122" s="1"/>
      <c r="CY122" s="1"/>
      <c r="CZ122" s="1"/>
      <c r="DA122" s="1"/>
      <c r="DB122" s="1"/>
      <c r="DC122" s="1"/>
      <c r="DD122" s="1"/>
      <c r="DE122" s="1"/>
      <c r="DF122" s="1"/>
      <c r="DG122" s="1"/>
      <c r="DH122" s="1"/>
      <c r="DI122" s="1"/>
      <c r="DJ122" s="1"/>
      <c r="DK122" s="1"/>
      <c r="DL122" s="1"/>
      <c r="DM122" s="1"/>
      <c r="DN122" s="1"/>
      <c r="DO122" s="1"/>
      <c r="DP122" s="1"/>
      <c r="DQ122" s="1"/>
      <c r="DR122" s="1"/>
      <c r="DS122" s="1"/>
      <c r="DT122" s="1"/>
      <c r="DU122" s="1"/>
      <c r="DV122" s="1"/>
      <c r="DW122" s="1"/>
      <c r="DX122" s="1"/>
      <c r="DY122" s="1"/>
      <c r="DZ122" s="1"/>
      <c r="EA122" s="1"/>
      <c r="EB122" s="1"/>
      <c r="EC122" s="1"/>
    </row>
    <row r="123" spans="1:133" s="5" customFormat="1" ht="15.75" x14ac:dyDescent="0.25">
      <c r="A123" s="1"/>
      <c r="B123" s="6"/>
      <c r="C123" s="6"/>
      <c r="D123" s="6"/>
      <c r="E123" s="6"/>
      <c r="F123" s="6"/>
      <c r="G123" s="6"/>
      <c r="H123" s="6"/>
      <c r="I123" s="6"/>
      <c r="J123" s="1"/>
      <c r="K123" s="1"/>
      <c r="L123" s="1"/>
      <c r="M123" s="1"/>
      <c r="N123" s="1"/>
      <c r="O123" s="1"/>
      <c r="P123" s="1"/>
      <c r="Q123" s="1"/>
      <c r="R123" s="1"/>
      <c r="S123" s="1"/>
      <c r="T123" s="1"/>
      <c r="U123" s="1"/>
      <c r="V123" s="1"/>
      <c r="W123" s="1"/>
      <c r="X123" s="1"/>
      <c r="Y123" s="1"/>
      <c r="Z123" s="1"/>
      <c r="AA123" s="1"/>
      <c r="AB123" s="1"/>
      <c r="AC123" s="1"/>
      <c r="AD123" s="1"/>
      <c r="AE123" s="1"/>
      <c r="AF123" s="1"/>
      <c r="AG123" s="1"/>
      <c r="AH123" s="1"/>
      <c r="AI123" s="1"/>
      <c r="AJ123" s="1"/>
      <c r="AK123" s="1"/>
      <c r="AL123" s="1"/>
      <c r="AM123" s="1"/>
      <c r="AN123" s="1"/>
      <c r="AO123" s="1"/>
      <c r="AP123" s="1"/>
      <c r="AQ123" s="1"/>
      <c r="AR123" s="1"/>
      <c r="AS123" s="1"/>
      <c r="AT123" s="1"/>
      <c r="AU123" s="1"/>
      <c r="AV123" s="1"/>
      <c r="AW123" s="1"/>
      <c r="AX123" s="1"/>
      <c r="AY123" s="1"/>
      <c r="AZ123" s="1"/>
      <c r="BA123" s="1"/>
      <c r="BB123" s="1"/>
      <c r="BC123" s="1"/>
      <c r="BD123" s="1"/>
      <c r="BE123" s="1"/>
      <c r="BF123" s="1"/>
      <c r="BG123" s="1"/>
      <c r="BH123" s="1"/>
      <c r="BI123" s="1"/>
      <c r="BJ123" s="1"/>
      <c r="BK123" s="1"/>
      <c r="BL123" s="1"/>
      <c r="BM123" s="1"/>
      <c r="BN123" s="1"/>
      <c r="BO123" s="1"/>
      <c r="BP123" s="1"/>
      <c r="BQ123" s="1"/>
      <c r="BR123" s="1"/>
      <c r="BS123" s="1"/>
      <c r="BT123" s="1"/>
      <c r="BU123" s="1"/>
      <c r="BV123" s="1"/>
      <c r="BW123" s="1"/>
      <c r="BX123" s="1"/>
      <c r="BY123" s="1"/>
      <c r="BZ123" s="1"/>
      <c r="CA123" s="1"/>
      <c r="CB123" s="1"/>
      <c r="CC123" s="1"/>
      <c r="CD123" s="1"/>
      <c r="CE123" s="1"/>
      <c r="CF123" s="1"/>
      <c r="CG123" s="1"/>
      <c r="CH123" s="1"/>
      <c r="CI123" s="1"/>
      <c r="CJ123" s="1"/>
      <c r="CK123" s="1"/>
      <c r="CL123" s="1"/>
      <c r="CM123" s="1"/>
      <c r="CN123" s="1"/>
      <c r="CO123" s="1"/>
      <c r="CP123" s="1"/>
      <c r="CQ123" s="1"/>
      <c r="CR123" s="1"/>
      <c r="CS123" s="1"/>
      <c r="CT123" s="1"/>
      <c r="CU123" s="1"/>
      <c r="CV123" s="1"/>
      <c r="CW123" s="1"/>
      <c r="CX123" s="1"/>
      <c r="CY123" s="1"/>
      <c r="CZ123" s="1"/>
      <c r="DA123" s="1"/>
      <c r="DB123" s="1"/>
      <c r="DC123" s="1"/>
      <c r="DD123" s="1"/>
      <c r="DE123" s="1"/>
      <c r="DF123" s="1"/>
      <c r="DG123" s="1"/>
      <c r="DH123" s="1"/>
      <c r="DI123" s="1"/>
      <c r="DJ123" s="1"/>
      <c r="DK123" s="1"/>
      <c r="DL123" s="1"/>
      <c r="DM123" s="1"/>
      <c r="DN123" s="1"/>
      <c r="DO123" s="1"/>
      <c r="DP123" s="1"/>
      <c r="DQ123" s="1"/>
      <c r="DR123" s="1"/>
      <c r="DS123" s="1"/>
      <c r="DT123" s="1"/>
      <c r="DU123" s="1"/>
      <c r="DV123" s="1"/>
      <c r="DW123" s="1"/>
      <c r="DX123" s="1"/>
      <c r="DY123" s="1"/>
      <c r="DZ123" s="1"/>
      <c r="EA123" s="1"/>
      <c r="EB123" s="1"/>
      <c r="EC123" s="1"/>
    </row>
    <row r="124" spans="1:133" s="5" customFormat="1" ht="15.75" x14ac:dyDescent="0.25">
      <c r="A124" s="1"/>
      <c r="B124" s="6"/>
      <c r="C124" s="6"/>
      <c r="D124" s="6"/>
      <c r="E124" s="6"/>
      <c r="F124" s="6"/>
      <c r="G124" s="6"/>
      <c r="H124" s="6"/>
      <c r="I124" s="6"/>
      <c r="J124" s="1"/>
      <c r="K124" s="1"/>
      <c r="L124" s="1"/>
      <c r="M124" s="1"/>
      <c r="N124" s="1"/>
      <c r="O124" s="1"/>
      <c r="P124" s="1"/>
      <c r="Q124" s="1"/>
      <c r="R124" s="1"/>
      <c r="S124" s="1"/>
      <c r="T124" s="1"/>
      <c r="U124" s="1"/>
      <c r="V124" s="1"/>
      <c r="W124" s="1"/>
      <c r="X124" s="1"/>
      <c r="Y124" s="1"/>
      <c r="Z124" s="1"/>
      <c r="AA124" s="1"/>
      <c r="AB124" s="1"/>
      <c r="AC124" s="1"/>
      <c r="AD124" s="1"/>
      <c r="AE124" s="1"/>
      <c r="AF124" s="1"/>
      <c r="AG124" s="1"/>
      <c r="AH124" s="1"/>
      <c r="AI124" s="1"/>
      <c r="AJ124" s="1"/>
      <c r="AK124" s="1"/>
      <c r="AL124" s="1"/>
      <c r="AM124" s="1"/>
      <c r="AN124" s="1"/>
      <c r="AO124" s="1"/>
      <c r="AP124" s="1"/>
      <c r="AQ124" s="1"/>
      <c r="AR124" s="1"/>
      <c r="AS124" s="1"/>
      <c r="AT124" s="1"/>
      <c r="AU124" s="1"/>
      <c r="AV124" s="1"/>
      <c r="AW124" s="1"/>
      <c r="AX124" s="1"/>
      <c r="AY124" s="1"/>
      <c r="AZ124" s="1"/>
      <c r="BA124" s="1"/>
      <c r="BB124" s="1"/>
      <c r="BC124" s="1"/>
      <c r="BD124" s="1"/>
      <c r="BE124" s="1"/>
      <c r="BF124" s="1"/>
      <c r="BG124" s="1"/>
      <c r="BH124" s="1"/>
      <c r="BI124" s="1"/>
      <c r="BJ124" s="1"/>
      <c r="BK124" s="1"/>
      <c r="BL124" s="1"/>
      <c r="BM124" s="1"/>
      <c r="BN124" s="1"/>
      <c r="BO124" s="1"/>
      <c r="BP124" s="1"/>
      <c r="BQ124" s="1"/>
      <c r="BR124" s="1"/>
      <c r="BS124" s="1"/>
      <c r="BT124" s="1"/>
      <c r="BU124" s="1"/>
      <c r="BV124" s="1"/>
      <c r="BW124" s="1"/>
      <c r="BX124" s="1"/>
      <c r="BY124" s="1"/>
      <c r="BZ124" s="1"/>
      <c r="CA124" s="1"/>
      <c r="CB124" s="1"/>
      <c r="CC124" s="1"/>
      <c r="CD124" s="1"/>
      <c r="CE124" s="1"/>
      <c r="CF124" s="1"/>
      <c r="CG124" s="1"/>
      <c r="CH124" s="1"/>
      <c r="CI124" s="1"/>
      <c r="CJ124" s="1"/>
      <c r="CK124" s="1"/>
      <c r="CL124" s="1"/>
      <c r="CM124" s="1"/>
      <c r="CN124" s="1"/>
      <c r="CO124" s="1"/>
      <c r="CP124" s="1"/>
      <c r="CQ124" s="1"/>
      <c r="CR124" s="1"/>
      <c r="CS124" s="1"/>
      <c r="CT124" s="1"/>
      <c r="CU124" s="1"/>
      <c r="CV124" s="1"/>
      <c r="CW124" s="1"/>
      <c r="CX124" s="1"/>
      <c r="CY124" s="1"/>
      <c r="CZ124" s="1"/>
      <c r="DA124" s="1"/>
      <c r="DB124" s="1"/>
      <c r="DC124" s="1"/>
      <c r="DD124" s="1"/>
      <c r="DE124" s="1"/>
      <c r="DF124" s="1"/>
      <c r="DG124" s="1"/>
      <c r="DH124" s="1"/>
      <c r="DI124" s="1"/>
      <c r="DJ124" s="1"/>
      <c r="DK124" s="1"/>
      <c r="DL124" s="1"/>
      <c r="DM124" s="1"/>
      <c r="DN124" s="1"/>
      <c r="DO124" s="1"/>
      <c r="DP124" s="1"/>
      <c r="DQ124" s="1"/>
      <c r="DR124" s="1"/>
      <c r="DS124" s="1"/>
      <c r="DT124" s="1"/>
      <c r="DU124" s="1"/>
      <c r="DV124" s="1"/>
      <c r="DW124" s="1"/>
      <c r="DX124" s="1"/>
      <c r="DY124" s="1"/>
      <c r="DZ124" s="1"/>
      <c r="EA124" s="1"/>
      <c r="EB124" s="1"/>
      <c r="EC124" s="1"/>
    </row>
    <row r="125" spans="1:133" s="5" customFormat="1" ht="15.75" x14ac:dyDescent="0.25">
      <c r="A125" s="1"/>
      <c r="B125" s="6"/>
      <c r="C125" s="6"/>
      <c r="D125" s="6"/>
      <c r="E125" s="6"/>
      <c r="F125" s="6"/>
      <c r="G125" s="6"/>
      <c r="H125" s="6"/>
      <c r="I125" s="6"/>
      <c r="J125" s="1"/>
      <c r="K125" s="1"/>
      <c r="L125" s="1"/>
      <c r="M125" s="1"/>
      <c r="N125" s="1"/>
      <c r="O125" s="1"/>
      <c r="P125" s="1"/>
      <c r="Q125" s="1"/>
      <c r="R125" s="1"/>
      <c r="S125" s="1"/>
      <c r="T125" s="1"/>
      <c r="U125" s="1"/>
      <c r="V125" s="1"/>
      <c r="W125" s="1"/>
      <c r="X125" s="1"/>
      <c r="Y125" s="1"/>
      <c r="Z125" s="1"/>
      <c r="AA125" s="1"/>
      <c r="AB125" s="1"/>
      <c r="AC125" s="1"/>
      <c r="AD125" s="1"/>
      <c r="AE125" s="1"/>
      <c r="AF125" s="1"/>
      <c r="AG125" s="1"/>
      <c r="AH125" s="1"/>
      <c r="AI125" s="1"/>
      <c r="AJ125" s="1"/>
      <c r="AK125" s="1"/>
      <c r="AL125" s="1"/>
      <c r="AM125" s="1"/>
      <c r="AN125" s="1"/>
      <c r="AO125" s="1"/>
      <c r="AP125" s="1"/>
      <c r="AQ125" s="1"/>
      <c r="AR125" s="1"/>
      <c r="AS125" s="1"/>
      <c r="AT125" s="1"/>
      <c r="AU125" s="1"/>
      <c r="AV125" s="1"/>
      <c r="AW125" s="1"/>
      <c r="AX125" s="1"/>
      <c r="AY125" s="1"/>
      <c r="AZ125" s="1"/>
      <c r="BA125" s="1"/>
      <c r="BB125" s="1"/>
      <c r="BC125" s="1"/>
      <c r="BD125" s="1"/>
      <c r="BE125" s="1"/>
      <c r="BF125" s="1"/>
      <c r="BG125" s="1"/>
      <c r="BH125" s="1"/>
      <c r="BI125" s="1"/>
      <c r="BJ125" s="1"/>
      <c r="BK125" s="1"/>
      <c r="BL125" s="1"/>
      <c r="BM125" s="1"/>
      <c r="BN125" s="1"/>
      <c r="BO125" s="1"/>
      <c r="BP125" s="1"/>
      <c r="BQ125" s="1"/>
      <c r="BR125" s="1"/>
      <c r="BS125" s="1"/>
      <c r="BT125" s="1"/>
      <c r="BU125" s="1"/>
      <c r="BV125" s="1"/>
      <c r="BW125" s="1"/>
      <c r="BX125" s="1"/>
      <c r="BY125" s="1"/>
      <c r="BZ125" s="1"/>
      <c r="CA125" s="1"/>
      <c r="CB125" s="1"/>
      <c r="CC125" s="1"/>
      <c r="CD125" s="1"/>
      <c r="CE125" s="1"/>
      <c r="CF125" s="1"/>
      <c r="CG125" s="1"/>
      <c r="CH125" s="1"/>
      <c r="CI125" s="1"/>
      <c r="CJ125" s="1"/>
      <c r="CK125" s="1"/>
      <c r="CL125" s="1"/>
      <c r="CM125" s="1"/>
      <c r="CN125" s="1"/>
      <c r="CO125" s="1"/>
      <c r="CP125" s="1"/>
      <c r="CQ125" s="1"/>
      <c r="CR125" s="1"/>
      <c r="CS125" s="1"/>
      <c r="CT125" s="1"/>
      <c r="CU125" s="1"/>
      <c r="CV125" s="1"/>
      <c r="CW125" s="1"/>
      <c r="CX125" s="1"/>
      <c r="CY125" s="1"/>
      <c r="CZ125" s="1"/>
      <c r="DA125" s="1"/>
      <c r="DB125" s="1"/>
      <c r="DC125" s="1"/>
      <c r="DD125" s="1"/>
      <c r="DE125" s="1"/>
      <c r="DF125" s="1"/>
      <c r="DG125" s="1"/>
      <c r="DH125" s="1"/>
      <c r="DI125" s="1"/>
      <c r="DJ125" s="1"/>
      <c r="DK125" s="1"/>
      <c r="DL125" s="1"/>
      <c r="DM125" s="1"/>
      <c r="DN125" s="1"/>
      <c r="DO125" s="1"/>
      <c r="DP125" s="1"/>
      <c r="DQ125" s="1"/>
      <c r="DR125" s="1"/>
      <c r="DS125" s="1"/>
      <c r="DT125" s="1"/>
      <c r="DU125" s="1"/>
      <c r="DV125" s="1"/>
      <c r="DW125" s="1"/>
      <c r="DX125" s="1"/>
      <c r="DY125" s="1"/>
      <c r="DZ125" s="1"/>
      <c r="EA125" s="1"/>
      <c r="EB125" s="1"/>
      <c r="EC125" s="1"/>
    </row>
    <row r="132" spans="1:133" s="2" customFormat="1" x14ac:dyDescent="0.2">
      <c r="A132" s="1"/>
      <c r="J132" s="1"/>
      <c r="K132" s="1"/>
      <c r="L132" s="1"/>
      <c r="M132" s="1"/>
      <c r="N132" s="1"/>
      <c r="O132" s="1"/>
      <c r="P132" s="1"/>
      <c r="Q132" s="1"/>
      <c r="R132" s="1"/>
      <c r="S132" s="1"/>
      <c r="T132" s="1"/>
      <c r="U132" s="1"/>
      <c r="V132" s="1"/>
      <c r="W132" s="1"/>
      <c r="X132" s="1"/>
      <c r="Y132" s="1"/>
      <c r="Z132" s="1"/>
      <c r="AA132" s="1"/>
      <c r="AB132" s="1"/>
      <c r="AC132" s="1"/>
      <c r="AD132" s="1"/>
      <c r="AE132" s="1"/>
      <c r="AF132" s="1"/>
      <c r="AG132" s="1"/>
      <c r="AH132" s="1"/>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c r="BO132" s="1"/>
      <c r="BP132" s="1"/>
      <c r="BQ132" s="1"/>
      <c r="BR132" s="1"/>
      <c r="BS132" s="1"/>
      <c r="BT132" s="1"/>
      <c r="BU132" s="1"/>
      <c r="BV132" s="1"/>
      <c r="BW132" s="1"/>
      <c r="BX132" s="1"/>
      <c r="BY132" s="1"/>
      <c r="BZ132" s="1"/>
      <c r="CA132" s="1"/>
      <c r="CB132" s="1"/>
      <c r="CC132" s="1"/>
      <c r="CD132" s="1"/>
      <c r="CE132" s="1"/>
      <c r="CF132" s="1"/>
      <c r="CG132" s="1"/>
      <c r="CH132" s="1"/>
      <c r="CI132" s="1"/>
      <c r="CJ132" s="1"/>
      <c r="CK132" s="1"/>
      <c r="CL132" s="1"/>
      <c r="CM132" s="1"/>
      <c r="CN132" s="1"/>
      <c r="CO132" s="1"/>
      <c r="CP132" s="1"/>
      <c r="CQ132" s="1"/>
      <c r="CR132" s="1"/>
      <c r="CS132" s="1"/>
      <c r="CT132" s="1"/>
      <c r="CU132" s="1"/>
      <c r="CV132" s="1"/>
      <c r="CW132" s="1"/>
      <c r="CX132" s="1"/>
      <c r="CY132" s="1"/>
      <c r="CZ132" s="1"/>
      <c r="DA132" s="1"/>
      <c r="DB132" s="1"/>
      <c r="DC132" s="1"/>
      <c r="DD132" s="1"/>
      <c r="DE132" s="1"/>
      <c r="DF132" s="1"/>
      <c r="DG132" s="1"/>
      <c r="DH132" s="1"/>
      <c r="DI132" s="1"/>
      <c r="DJ132" s="1"/>
      <c r="DK132" s="1"/>
      <c r="DL132" s="1"/>
      <c r="DM132" s="1"/>
      <c r="DN132" s="1"/>
      <c r="DO132" s="1"/>
      <c r="DP132" s="1"/>
      <c r="DQ132" s="1"/>
      <c r="DR132" s="1"/>
      <c r="DS132" s="1"/>
      <c r="DT132" s="1"/>
      <c r="DU132" s="1"/>
      <c r="DV132" s="1"/>
      <c r="DW132" s="1"/>
      <c r="DX132" s="1"/>
      <c r="DY132" s="1"/>
      <c r="DZ132" s="1"/>
      <c r="EA132" s="1"/>
      <c r="EB132" s="1"/>
      <c r="EC132" s="1"/>
    </row>
    <row r="133" spans="1:133" s="2" customFormat="1" x14ac:dyDescent="0.2">
      <c r="A133" s="1"/>
      <c r="J133" s="1"/>
      <c r="K133" s="1"/>
      <c r="L133" s="1"/>
      <c r="M133" s="1"/>
      <c r="N133" s="1"/>
      <c r="O133" s="1"/>
      <c r="P133" s="1"/>
      <c r="Q133" s="1"/>
      <c r="R133" s="1"/>
      <c r="S133" s="1"/>
      <c r="T133" s="1"/>
      <c r="U133" s="1"/>
      <c r="V133" s="1"/>
      <c r="W133" s="1"/>
      <c r="X133" s="1"/>
      <c r="Y133" s="1"/>
      <c r="Z133" s="1"/>
      <c r="AA133" s="1"/>
      <c r="AB133" s="1"/>
      <c r="AC133" s="1"/>
      <c r="AD133" s="1"/>
      <c r="AE133" s="1"/>
      <c r="AF133" s="1"/>
      <c r="AG133" s="1"/>
      <c r="AH133" s="1"/>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c r="BO133" s="1"/>
      <c r="BP133" s="1"/>
      <c r="BQ133" s="1"/>
      <c r="BR133" s="1"/>
      <c r="BS133" s="1"/>
      <c r="BT133" s="1"/>
      <c r="BU133" s="1"/>
      <c r="BV133" s="1"/>
      <c r="BW133" s="1"/>
      <c r="BX133" s="1"/>
      <c r="BY133" s="1"/>
      <c r="BZ133" s="1"/>
      <c r="CA133" s="1"/>
      <c r="CB133" s="1"/>
      <c r="CC133" s="1"/>
      <c r="CD133" s="1"/>
      <c r="CE133" s="1"/>
      <c r="CF133" s="1"/>
      <c r="CG133" s="1"/>
      <c r="CH133" s="1"/>
      <c r="CI133" s="1"/>
      <c r="CJ133" s="1"/>
      <c r="CK133" s="1"/>
      <c r="CL133" s="1"/>
      <c r="CM133" s="1"/>
      <c r="CN133" s="1"/>
      <c r="CO133" s="1"/>
      <c r="CP133" s="1"/>
      <c r="CQ133" s="1"/>
      <c r="CR133" s="1"/>
      <c r="CS133" s="1"/>
      <c r="CT133" s="1"/>
      <c r="CU133" s="1"/>
      <c r="CV133" s="1"/>
      <c r="CW133" s="1"/>
      <c r="CX133" s="1"/>
      <c r="CY133" s="1"/>
      <c r="CZ133" s="1"/>
      <c r="DA133" s="1"/>
      <c r="DB133" s="1"/>
      <c r="DC133" s="1"/>
      <c r="DD133" s="1"/>
      <c r="DE133" s="1"/>
      <c r="DF133" s="1"/>
      <c r="DG133" s="1"/>
      <c r="DH133" s="1"/>
      <c r="DI133" s="1"/>
      <c r="DJ133" s="1"/>
      <c r="DK133" s="1"/>
      <c r="DL133" s="1"/>
      <c r="DM133" s="1"/>
      <c r="DN133" s="1"/>
      <c r="DO133" s="1"/>
      <c r="DP133" s="1"/>
      <c r="DQ133" s="1"/>
      <c r="DR133" s="1"/>
      <c r="DS133" s="1"/>
      <c r="DT133" s="1"/>
      <c r="DU133" s="1"/>
      <c r="DV133" s="1"/>
      <c r="DW133" s="1"/>
      <c r="DX133" s="1"/>
      <c r="DY133" s="1"/>
      <c r="DZ133" s="1"/>
      <c r="EA133" s="1"/>
      <c r="EB133" s="1"/>
      <c r="EC133" s="1"/>
    </row>
    <row r="134" spans="1:133" s="2" customFormat="1" x14ac:dyDescent="0.2">
      <c r="A134" s="1"/>
      <c r="J134" s="1"/>
      <c r="K134" s="1"/>
      <c r="L134" s="1"/>
      <c r="M134" s="1"/>
      <c r="N134" s="1"/>
      <c r="O134" s="1"/>
      <c r="P134" s="1"/>
      <c r="Q134" s="1"/>
      <c r="R134" s="1"/>
      <c r="S134" s="1"/>
      <c r="T134" s="1"/>
      <c r="U134" s="1"/>
      <c r="V134" s="1"/>
      <c r="W134" s="1"/>
      <c r="X134" s="1"/>
      <c r="Y134" s="1"/>
      <c r="Z134" s="1"/>
      <c r="AA134" s="1"/>
      <c r="AB134" s="1"/>
      <c r="AC134" s="1"/>
      <c r="AD134" s="1"/>
      <c r="AE134" s="1"/>
      <c r="AF134" s="1"/>
      <c r="AG134" s="1"/>
      <c r="AH134" s="1"/>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c r="BO134" s="1"/>
      <c r="BP134" s="1"/>
      <c r="BQ134" s="1"/>
      <c r="BR134" s="1"/>
      <c r="BS134" s="1"/>
      <c r="BT134" s="1"/>
      <c r="BU134" s="1"/>
      <c r="BV134" s="1"/>
      <c r="BW134" s="1"/>
      <c r="BX134" s="1"/>
      <c r="BY134" s="1"/>
      <c r="BZ134" s="1"/>
      <c r="CA134" s="1"/>
      <c r="CB134" s="1"/>
      <c r="CC134" s="1"/>
      <c r="CD134" s="1"/>
      <c r="CE134" s="1"/>
      <c r="CF134" s="1"/>
      <c r="CG134" s="1"/>
      <c r="CH134" s="1"/>
      <c r="CI134" s="1"/>
      <c r="CJ134" s="1"/>
      <c r="CK134" s="1"/>
      <c r="CL134" s="1"/>
      <c r="CM134" s="1"/>
      <c r="CN134" s="1"/>
      <c r="CO134" s="1"/>
      <c r="CP134" s="1"/>
      <c r="CQ134" s="1"/>
      <c r="CR134" s="1"/>
      <c r="CS134" s="1"/>
      <c r="CT134" s="1"/>
      <c r="CU134" s="1"/>
      <c r="CV134" s="1"/>
      <c r="CW134" s="1"/>
      <c r="CX134" s="1"/>
      <c r="CY134" s="1"/>
      <c r="CZ134" s="1"/>
      <c r="DA134" s="1"/>
      <c r="DB134" s="1"/>
      <c r="DC134" s="1"/>
      <c r="DD134" s="1"/>
      <c r="DE134" s="1"/>
      <c r="DF134" s="1"/>
      <c r="DG134" s="1"/>
      <c r="DH134" s="1"/>
      <c r="DI134" s="1"/>
      <c r="DJ134" s="1"/>
      <c r="DK134" s="1"/>
      <c r="DL134" s="1"/>
      <c r="DM134" s="1"/>
      <c r="DN134" s="1"/>
      <c r="DO134" s="1"/>
      <c r="DP134" s="1"/>
      <c r="DQ134" s="1"/>
      <c r="DR134" s="1"/>
      <c r="DS134" s="1"/>
      <c r="DT134" s="1"/>
      <c r="DU134" s="1"/>
      <c r="DV134" s="1"/>
      <c r="DW134" s="1"/>
      <c r="DX134" s="1"/>
      <c r="DY134" s="1"/>
      <c r="DZ134" s="1"/>
      <c r="EA134" s="1"/>
      <c r="EB134" s="1"/>
      <c r="EC134" s="1"/>
    </row>
    <row r="135" spans="1:133" s="2" customFormat="1" x14ac:dyDescent="0.2">
      <c r="A135" s="1"/>
      <c r="J135" s="1"/>
      <c r="K135" s="1"/>
      <c r="L135" s="1"/>
      <c r="M135" s="1"/>
      <c r="N135" s="1"/>
      <c r="O135" s="1"/>
      <c r="P135" s="1"/>
      <c r="Q135" s="1"/>
      <c r="R135" s="1"/>
      <c r="S135" s="1"/>
      <c r="T135" s="1"/>
      <c r="U135" s="1"/>
      <c r="V135" s="1"/>
      <c r="W135" s="1"/>
      <c r="X135" s="1"/>
      <c r="Y135" s="1"/>
      <c r="Z135" s="1"/>
      <c r="AA135" s="1"/>
      <c r="AB135" s="1"/>
      <c r="AC135" s="1"/>
      <c r="AD135" s="1"/>
      <c r="AE135" s="1"/>
      <c r="AF135" s="1"/>
      <c r="AG135" s="1"/>
      <c r="AH135" s="1"/>
      <c r="AI135" s="1"/>
      <c r="AJ135" s="1"/>
      <c r="AK135" s="1"/>
      <c r="AL135" s="1"/>
      <c r="AM135" s="1"/>
      <c r="AN135" s="1"/>
      <c r="AO135" s="1"/>
      <c r="AP135" s="1"/>
      <c r="AQ135" s="1"/>
      <c r="AR135" s="1"/>
      <c r="AS135" s="1"/>
      <c r="AT135" s="1"/>
      <c r="AU135" s="1"/>
      <c r="AV135" s="1"/>
      <c r="AW135" s="1"/>
      <c r="AX135" s="1"/>
      <c r="AY135" s="1"/>
      <c r="AZ135" s="1"/>
      <c r="BA135" s="1"/>
      <c r="BB135" s="1"/>
      <c r="BC135" s="1"/>
      <c r="BD135" s="1"/>
      <c r="BE135" s="1"/>
      <c r="BF135" s="1"/>
      <c r="BG135" s="1"/>
      <c r="BH135" s="1"/>
      <c r="BI135" s="1"/>
      <c r="BJ135" s="1"/>
      <c r="BK135" s="1"/>
      <c r="BL135" s="1"/>
      <c r="BM135" s="1"/>
      <c r="BN135" s="1"/>
      <c r="BO135" s="1"/>
      <c r="BP135" s="1"/>
      <c r="BQ135" s="1"/>
      <c r="BR135" s="1"/>
      <c r="BS135" s="1"/>
      <c r="BT135" s="1"/>
      <c r="BU135" s="1"/>
      <c r="BV135" s="1"/>
      <c r="BW135" s="1"/>
      <c r="BX135" s="1"/>
      <c r="BY135" s="1"/>
      <c r="BZ135" s="1"/>
      <c r="CA135" s="1"/>
      <c r="CB135" s="1"/>
      <c r="CC135" s="1"/>
      <c r="CD135" s="1"/>
      <c r="CE135" s="1"/>
      <c r="CF135" s="1"/>
      <c r="CG135" s="1"/>
      <c r="CH135" s="1"/>
      <c r="CI135" s="1"/>
      <c r="CJ135" s="1"/>
      <c r="CK135" s="1"/>
      <c r="CL135" s="1"/>
      <c r="CM135" s="1"/>
      <c r="CN135" s="1"/>
      <c r="CO135" s="1"/>
      <c r="CP135" s="1"/>
      <c r="CQ135" s="1"/>
      <c r="CR135" s="1"/>
      <c r="CS135" s="1"/>
      <c r="CT135" s="1"/>
      <c r="CU135" s="1"/>
      <c r="CV135" s="1"/>
      <c r="CW135" s="1"/>
      <c r="CX135" s="1"/>
      <c r="CY135" s="1"/>
      <c r="CZ135" s="1"/>
      <c r="DA135" s="1"/>
      <c r="DB135" s="1"/>
      <c r="DC135" s="1"/>
      <c r="DD135" s="1"/>
      <c r="DE135" s="1"/>
      <c r="DF135" s="1"/>
      <c r="DG135" s="1"/>
      <c r="DH135" s="1"/>
      <c r="DI135" s="1"/>
      <c r="DJ135" s="1"/>
      <c r="DK135" s="1"/>
      <c r="DL135" s="1"/>
      <c r="DM135" s="1"/>
      <c r="DN135" s="1"/>
      <c r="DO135" s="1"/>
      <c r="DP135" s="1"/>
      <c r="DQ135" s="1"/>
      <c r="DR135" s="1"/>
      <c r="DS135" s="1"/>
      <c r="DT135" s="1"/>
      <c r="DU135" s="1"/>
      <c r="DV135" s="1"/>
      <c r="DW135" s="1"/>
      <c r="DX135" s="1"/>
      <c r="DY135" s="1"/>
      <c r="DZ135" s="1"/>
      <c r="EA135" s="1"/>
      <c r="EB135" s="1"/>
      <c r="EC135" s="1"/>
    </row>
    <row r="136" spans="1:133" s="2" customFormat="1" x14ac:dyDescent="0.2">
      <c r="A136" s="1"/>
      <c r="J136" s="1"/>
      <c r="K136" s="1"/>
      <c r="L136" s="1"/>
      <c r="M136" s="1"/>
      <c r="N136" s="1"/>
      <c r="O136" s="1"/>
      <c r="P136" s="1"/>
      <c r="Q136" s="1"/>
      <c r="R136" s="1"/>
      <c r="S136" s="1"/>
      <c r="T136" s="1"/>
      <c r="U136" s="1"/>
      <c r="V136" s="1"/>
      <c r="W136" s="1"/>
      <c r="X136" s="1"/>
      <c r="Y136" s="1"/>
      <c r="Z136" s="1"/>
      <c r="AA136" s="1"/>
      <c r="AB136" s="1"/>
      <c r="AC136" s="1"/>
      <c r="AD136" s="1"/>
      <c r="AE136" s="1"/>
      <c r="AF136" s="1"/>
      <c r="AG136" s="1"/>
      <c r="AH136" s="1"/>
      <c r="AI136" s="1"/>
      <c r="AJ136" s="1"/>
      <c r="AK136" s="1"/>
      <c r="AL136" s="1"/>
      <c r="AM136" s="1"/>
      <c r="AN136" s="1"/>
      <c r="AO136" s="1"/>
      <c r="AP136" s="1"/>
      <c r="AQ136" s="1"/>
      <c r="AR136" s="1"/>
      <c r="AS136" s="1"/>
      <c r="AT136" s="1"/>
      <c r="AU136" s="1"/>
      <c r="AV136" s="1"/>
      <c r="AW136" s="1"/>
      <c r="AX136" s="1"/>
      <c r="AY136" s="1"/>
      <c r="AZ136" s="1"/>
      <c r="BA136" s="1"/>
      <c r="BB136" s="1"/>
      <c r="BC136" s="1"/>
      <c r="BD136" s="1"/>
      <c r="BE136" s="1"/>
      <c r="BF136" s="1"/>
      <c r="BG136" s="1"/>
      <c r="BH136" s="1"/>
      <c r="BI136" s="1"/>
      <c r="BJ136" s="1"/>
      <c r="BK136" s="1"/>
      <c r="BL136" s="1"/>
      <c r="BM136" s="1"/>
      <c r="BN136" s="1"/>
      <c r="BO136" s="1"/>
      <c r="BP136" s="1"/>
      <c r="BQ136" s="1"/>
      <c r="BR136" s="1"/>
      <c r="BS136" s="1"/>
      <c r="BT136" s="1"/>
      <c r="BU136" s="1"/>
      <c r="BV136" s="1"/>
      <c r="BW136" s="1"/>
      <c r="BX136" s="1"/>
      <c r="BY136" s="1"/>
      <c r="BZ136" s="1"/>
      <c r="CA136" s="1"/>
      <c r="CB136" s="1"/>
      <c r="CC136" s="1"/>
      <c r="CD136" s="1"/>
      <c r="CE136" s="1"/>
      <c r="CF136" s="1"/>
      <c r="CG136" s="1"/>
      <c r="CH136" s="1"/>
      <c r="CI136" s="1"/>
      <c r="CJ136" s="1"/>
      <c r="CK136" s="1"/>
      <c r="CL136" s="1"/>
      <c r="CM136" s="1"/>
      <c r="CN136" s="1"/>
      <c r="CO136" s="1"/>
      <c r="CP136" s="1"/>
      <c r="CQ136" s="1"/>
      <c r="CR136" s="1"/>
      <c r="CS136" s="1"/>
      <c r="CT136" s="1"/>
      <c r="CU136" s="1"/>
      <c r="CV136" s="1"/>
      <c r="CW136" s="1"/>
      <c r="CX136" s="1"/>
      <c r="CY136" s="1"/>
      <c r="CZ136" s="1"/>
      <c r="DA136" s="1"/>
      <c r="DB136" s="1"/>
      <c r="DC136" s="1"/>
      <c r="DD136" s="1"/>
      <c r="DE136" s="1"/>
      <c r="DF136" s="1"/>
      <c r="DG136" s="1"/>
      <c r="DH136" s="1"/>
      <c r="DI136" s="1"/>
      <c r="DJ136" s="1"/>
      <c r="DK136" s="1"/>
      <c r="DL136" s="1"/>
      <c r="DM136" s="1"/>
      <c r="DN136" s="1"/>
      <c r="DO136" s="1"/>
      <c r="DP136" s="1"/>
      <c r="DQ136" s="1"/>
      <c r="DR136" s="1"/>
      <c r="DS136" s="1"/>
      <c r="DT136" s="1"/>
      <c r="DU136" s="1"/>
      <c r="DV136" s="1"/>
      <c r="DW136" s="1"/>
      <c r="DX136" s="1"/>
      <c r="DY136" s="1"/>
      <c r="DZ136" s="1"/>
      <c r="EA136" s="1"/>
      <c r="EB136" s="1"/>
      <c r="EC136" s="1"/>
    </row>
    <row r="137" spans="1:133" s="2" customFormat="1" x14ac:dyDescent="0.2">
      <c r="A137" s="1"/>
      <c r="J137" s="1"/>
      <c r="K137" s="1"/>
      <c r="L137" s="1"/>
      <c r="M137" s="1"/>
      <c r="N137" s="1"/>
      <c r="O137" s="1"/>
      <c r="P137" s="1"/>
      <c r="Q137" s="1"/>
      <c r="R137" s="1"/>
      <c r="S137" s="1"/>
      <c r="T137" s="1"/>
      <c r="U137" s="1"/>
      <c r="V137" s="1"/>
      <c r="W137" s="1"/>
      <c r="X137" s="1"/>
      <c r="Y137" s="1"/>
      <c r="Z137" s="1"/>
      <c r="AA137" s="1"/>
      <c r="AB137" s="1"/>
      <c r="AC137" s="1"/>
      <c r="AD137" s="1"/>
      <c r="AE137" s="1"/>
      <c r="AF137" s="1"/>
      <c r="AG137" s="1"/>
      <c r="AH137" s="1"/>
      <c r="AI137" s="1"/>
      <c r="AJ137" s="1"/>
      <c r="AK137" s="1"/>
      <c r="AL137" s="1"/>
      <c r="AM137" s="1"/>
      <c r="AN137" s="1"/>
      <c r="AO137" s="1"/>
      <c r="AP137" s="1"/>
      <c r="AQ137" s="1"/>
      <c r="AR137" s="1"/>
      <c r="AS137" s="1"/>
      <c r="AT137" s="1"/>
      <c r="AU137" s="1"/>
      <c r="AV137" s="1"/>
      <c r="AW137" s="1"/>
      <c r="AX137" s="1"/>
      <c r="AY137" s="1"/>
      <c r="AZ137" s="1"/>
      <c r="BA137" s="1"/>
      <c r="BB137" s="1"/>
      <c r="BC137" s="1"/>
      <c r="BD137" s="1"/>
      <c r="BE137" s="1"/>
      <c r="BF137" s="1"/>
      <c r="BG137" s="1"/>
      <c r="BH137" s="1"/>
      <c r="BI137" s="1"/>
      <c r="BJ137" s="1"/>
      <c r="BK137" s="1"/>
      <c r="BL137" s="1"/>
      <c r="BM137" s="1"/>
      <c r="BN137" s="1"/>
      <c r="BO137" s="1"/>
      <c r="BP137" s="1"/>
      <c r="BQ137" s="1"/>
      <c r="BR137" s="1"/>
      <c r="BS137" s="1"/>
      <c r="BT137" s="1"/>
      <c r="BU137" s="1"/>
      <c r="BV137" s="1"/>
      <c r="BW137" s="1"/>
      <c r="BX137" s="1"/>
      <c r="BY137" s="1"/>
      <c r="BZ137" s="1"/>
      <c r="CA137" s="1"/>
      <c r="CB137" s="1"/>
      <c r="CC137" s="1"/>
      <c r="CD137" s="1"/>
      <c r="CE137" s="1"/>
      <c r="CF137" s="1"/>
      <c r="CG137" s="1"/>
      <c r="CH137" s="1"/>
      <c r="CI137" s="1"/>
      <c r="CJ137" s="1"/>
      <c r="CK137" s="1"/>
      <c r="CL137" s="1"/>
      <c r="CM137" s="1"/>
      <c r="CN137" s="1"/>
      <c r="CO137" s="1"/>
      <c r="CP137" s="1"/>
      <c r="CQ137" s="1"/>
      <c r="CR137" s="1"/>
      <c r="CS137" s="1"/>
      <c r="CT137" s="1"/>
      <c r="CU137" s="1"/>
      <c r="CV137" s="1"/>
      <c r="CW137" s="1"/>
      <c r="CX137" s="1"/>
      <c r="CY137" s="1"/>
      <c r="CZ137" s="1"/>
      <c r="DA137" s="1"/>
      <c r="DB137" s="1"/>
      <c r="DC137" s="1"/>
      <c r="DD137" s="1"/>
      <c r="DE137" s="1"/>
      <c r="DF137" s="1"/>
      <c r="DG137" s="1"/>
      <c r="DH137" s="1"/>
      <c r="DI137" s="1"/>
      <c r="DJ137" s="1"/>
      <c r="DK137" s="1"/>
      <c r="DL137" s="1"/>
      <c r="DM137" s="1"/>
      <c r="DN137" s="1"/>
      <c r="DO137" s="1"/>
      <c r="DP137" s="1"/>
      <c r="DQ137" s="1"/>
      <c r="DR137" s="1"/>
      <c r="DS137" s="1"/>
      <c r="DT137" s="1"/>
      <c r="DU137" s="1"/>
      <c r="DV137" s="1"/>
      <c r="DW137" s="1"/>
      <c r="DX137" s="1"/>
      <c r="DY137" s="1"/>
      <c r="DZ137" s="1"/>
      <c r="EA137" s="1"/>
      <c r="EB137" s="1"/>
      <c r="EC137" s="1"/>
    </row>
    <row r="138" spans="1:133" s="2" customFormat="1" x14ac:dyDescent="0.2">
      <c r="A138" s="1"/>
      <c r="J138" s="1"/>
      <c r="K138" s="1"/>
      <c r="L138" s="1"/>
      <c r="M138" s="1"/>
      <c r="N138" s="1"/>
      <c r="O138" s="1"/>
      <c r="P138" s="1"/>
      <c r="Q138" s="1"/>
      <c r="R138" s="1"/>
      <c r="S138" s="1"/>
      <c r="T138" s="1"/>
      <c r="U138" s="1"/>
      <c r="V138" s="1"/>
      <c r="W138" s="1"/>
      <c r="X138" s="1"/>
      <c r="Y138" s="1"/>
      <c r="Z138" s="1"/>
      <c r="AA138" s="1"/>
      <c r="AB138" s="1"/>
      <c r="AC138" s="1"/>
      <c r="AD138" s="1"/>
      <c r="AE138" s="1"/>
      <c r="AF138" s="1"/>
      <c r="AG138" s="1"/>
      <c r="AH138" s="1"/>
      <c r="AI138" s="1"/>
      <c r="AJ138" s="1"/>
      <c r="AK138" s="1"/>
      <c r="AL138" s="1"/>
      <c r="AM138" s="1"/>
      <c r="AN138" s="1"/>
      <c r="AO138" s="1"/>
      <c r="AP138" s="1"/>
      <c r="AQ138" s="1"/>
      <c r="AR138" s="1"/>
      <c r="AS138" s="1"/>
      <c r="AT138" s="1"/>
      <c r="AU138" s="1"/>
      <c r="AV138" s="1"/>
      <c r="AW138" s="1"/>
      <c r="AX138" s="1"/>
      <c r="AY138" s="1"/>
      <c r="AZ138" s="1"/>
      <c r="BA138" s="1"/>
      <c r="BB138" s="1"/>
      <c r="BC138" s="1"/>
      <c r="BD138" s="1"/>
      <c r="BE138" s="1"/>
      <c r="BF138" s="1"/>
      <c r="BG138" s="1"/>
      <c r="BH138" s="1"/>
      <c r="BI138" s="1"/>
      <c r="BJ138" s="1"/>
      <c r="BK138" s="1"/>
      <c r="BL138" s="1"/>
      <c r="BM138" s="1"/>
      <c r="BN138" s="1"/>
      <c r="BO138" s="1"/>
      <c r="BP138" s="1"/>
      <c r="BQ138" s="1"/>
      <c r="BR138" s="1"/>
      <c r="BS138" s="1"/>
      <c r="BT138" s="1"/>
      <c r="BU138" s="1"/>
      <c r="BV138" s="1"/>
      <c r="BW138" s="1"/>
      <c r="BX138" s="1"/>
      <c r="BY138" s="1"/>
      <c r="BZ138" s="1"/>
      <c r="CA138" s="1"/>
      <c r="CB138" s="1"/>
      <c r="CC138" s="1"/>
      <c r="CD138" s="1"/>
      <c r="CE138" s="1"/>
      <c r="CF138" s="1"/>
      <c r="CG138" s="1"/>
      <c r="CH138" s="1"/>
      <c r="CI138" s="1"/>
      <c r="CJ138" s="1"/>
      <c r="CK138" s="1"/>
      <c r="CL138" s="1"/>
      <c r="CM138" s="1"/>
      <c r="CN138" s="1"/>
      <c r="CO138" s="1"/>
      <c r="CP138" s="1"/>
      <c r="CQ138" s="1"/>
      <c r="CR138" s="1"/>
      <c r="CS138" s="1"/>
      <c r="CT138" s="1"/>
      <c r="CU138" s="1"/>
      <c r="CV138" s="1"/>
      <c r="CW138" s="1"/>
      <c r="CX138" s="1"/>
      <c r="CY138" s="1"/>
      <c r="CZ138" s="1"/>
      <c r="DA138" s="1"/>
      <c r="DB138" s="1"/>
      <c r="DC138" s="1"/>
      <c r="DD138" s="1"/>
      <c r="DE138" s="1"/>
      <c r="DF138" s="1"/>
      <c r="DG138" s="1"/>
      <c r="DH138" s="1"/>
      <c r="DI138" s="1"/>
      <c r="DJ138" s="1"/>
      <c r="DK138" s="1"/>
      <c r="DL138" s="1"/>
      <c r="DM138" s="1"/>
      <c r="DN138" s="1"/>
      <c r="DO138" s="1"/>
      <c r="DP138" s="1"/>
      <c r="DQ138" s="1"/>
      <c r="DR138" s="1"/>
      <c r="DS138" s="1"/>
      <c r="DT138" s="1"/>
      <c r="DU138" s="1"/>
      <c r="DV138" s="1"/>
      <c r="DW138" s="1"/>
      <c r="DX138" s="1"/>
      <c r="DY138" s="1"/>
      <c r="DZ138" s="1"/>
      <c r="EA138" s="1"/>
      <c r="EB138" s="1"/>
      <c r="EC138" s="1"/>
    </row>
    <row r="139" spans="1:133" s="2" customFormat="1" x14ac:dyDescent="0.2">
      <c r="A139" s="1"/>
      <c r="J139" s="1"/>
      <c r="K139" s="1"/>
      <c r="L139" s="1"/>
      <c r="M139" s="1"/>
      <c r="N139" s="1"/>
      <c r="O139" s="1"/>
      <c r="P139" s="1"/>
      <c r="Q139" s="1"/>
      <c r="R139" s="1"/>
      <c r="S139" s="1"/>
      <c r="T139" s="1"/>
      <c r="U139" s="1"/>
      <c r="V139" s="1"/>
      <c r="W139" s="1"/>
      <c r="X139" s="1"/>
      <c r="Y139" s="1"/>
      <c r="Z139" s="1"/>
      <c r="AA139" s="1"/>
      <c r="AB139" s="1"/>
      <c r="AC139" s="1"/>
      <c r="AD139" s="1"/>
      <c r="AE139" s="1"/>
      <c r="AF139" s="1"/>
      <c r="AG139" s="1"/>
      <c r="AH139" s="1"/>
      <c r="AI139" s="1"/>
      <c r="AJ139" s="1"/>
      <c r="AK139" s="1"/>
      <c r="AL139" s="1"/>
      <c r="AM139" s="1"/>
      <c r="AN139" s="1"/>
      <c r="AO139" s="1"/>
      <c r="AP139" s="1"/>
      <c r="AQ139" s="1"/>
      <c r="AR139" s="1"/>
      <c r="AS139" s="1"/>
      <c r="AT139" s="1"/>
      <c r="AU139" s="1"/>
      <c r="AV139" s="1"/>
      <c r="AW139" s="1"/>
      <c r="AX139" s="1"/>
      <c r="AY139" s="1"/>
      <c r="AZ139" s="1"/>
      <c r="BA139" s="1"/>
      <c r="BB139" s="1"/>
      <c r="BC139" s="1"/>
      <c r="BD139" s="1"/>
      <c r="BE139" s="1"/>
      <c r="BF139" s="1"/>
      <c r="BG139" s="1"/>
      <c r="BH139" s="1"/>
      <c r="BI139" s="1"/>
      <c r="BJ139" s="1"/>
      <c r="BK139" s="1"/>
      <c r="BL139" s="1"/>
      <c r="BM139" s="1"/>
      <c r="BN139" s="1"/>
      <c r="BO139" s="1"/>
      <c r="BP139" s="1"/>
      <c r="BQ139" s="1"/>
      <c r="BR139" s="1"/>
      <c r="BS139" s="1"/>
      <c r="BT139" s="1"/>
      <c r="BU139" s="1"/>
      <c r="BV139" s="1"/>
      <c r="BW139" s="1"/>
      <c r="BX139" s="1"/>
      <c r="BY139" s="1"/>
      <c r="BZ139" s="1"/>
      <c r="CA139" s="1"/>
      <c r="CB139" s="1"/>
      <c r="CC139" s="1"/>
      <c r="CD139" s="1"/>
      <c r="CE139" s="1"/>
      <c r="CF139" s="1"/>
      <c r="CG139" s="1"/>
      <c r="CH139" s="1"/>
      <c r="CI139" s="1"/>
      <c r="CJ139" s="1"/>
      <c r="CK139" s="1"/>
      <c r="CL139" s="1"/>
      <c r="CM139" s="1"/>
      <c r="CN139" s="1"/>
      <c r="CO139" s="1"/>
      <c r="CP139" s="1"/>
      <c r="CQ139" s="1"/>
      <c r="CR139" s="1"/>
      <c r="CS139" s="1"/>
      <c r="CT139" s="1"/>
      <c r="CU139" s="1"/>
      <c r="CV139" s="1"/>
      <c r="CW139" s="1"/>
      <c r="CX139" s="1"/>
      <c r="CY139" s="1"/>
      <c r="CZ139" s="1"/>
      <c r="DA139" s="1"/>
      <c r="DB139" s="1"/>
      <c r="DC139" s="1"/>
      <c r="DD139" s="1"/>
      <c r="DE139" s="1"/>
      <c r="DF139" s="1"/>
      <c r="DG139" s="1"/>
      <c r="DH139" s="1"/>
      <c r="DI139" s="1"/>
      <c r="DJ139" s="1"/>
      <c r="DK139" s="1"/>
      <c r="DL139" s="1"/>
      <c r="DM139" s="1"/>
      <c r="DN139" s="1"/>
      <c r="DO139" s="1"/>
      <c r="DP139" s="1"/>
      <c r="DQ139" s="1"/>
      <c r="DR139" s="1"/>
      <c r="DS139" s="1"/>
      <c r="DT139" s="1"/>
      <c r="DU139" s="1"/>
      <c r="DV139" s="1"/>
      <c r="DW139" s="1"/>
      <c r="DX139" s="1"/>
      <c r="DY139" s="1"/>
      <c r="DZ139" s="1"/>
      <c r="EA139" s="1"/>
      <c r="EB139" s="1"/>
      <c r="EC139" s="1"/>
    </row>
    <row r="140" spans="1:133" s="2" customFormat="1" x14ac:dyDescent="0.2">
      <c r="A140" s="1"/>
      <c r="J140" s="1"/>
      <c r="K140" s="1"/>
      <c r="L140" s="1"/>
      <c r="M140" s="1"/>
      <c r="N140" s="1"/>
      <c r="O140" s="1"/>
      <c r="P140" s="1"/>
      <c r="Q140" s="1"/>
      <c r="R140" s="1"/>
      <c r="S140" s="1"/>
      <c r="T140" s="1"/>
      <c r="U140" s="1"/>
      <c r="V140" s="1"/>
      <c r="W140" s="1"/>
      <c r="X140" s="1"/>
      <c r="Y140" s="1"/>
      <c r="Z140" s="1"/>
      <c r="AA140" s="1"/>
      <c r="AB140" s="1"/>
      <c r="AC140" s="1"/>
      <c r="AD140" s="1"/>
      <c r="AE140" s="1"/>
      <c r="AF140" s="1"/>
      <c r="AG140" s="1"/>
      <c r="AH140" s="1"/>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c r="BO140" s="1"/>
      <c r="BP140" s="1"/>
      <c r="BQ140" s="1"/>
      <c r="BR140" s="1"/>
      <c r="BS140" s="1"/>
      <c r="BT140" s="1"/>
      <c r="BU140" s="1"/>
      <c r="BV140" s="1"/>
      <c r="BW140" s="1"/>
      <c r="BX140" s="1"/>
      <c r="BY140" s="1"/>
      <c r="BZ140" s="1"/>
      <c r="CA140" s="1"/>
      <c r="CB140" s="1"/>
      <c r="CC140" s="1"/>
      <c r="CD140" s="1"/>
      <c r="CE140" s="1"/>
      <c r="CF140" s="1"/>
      <c r="CG140" s="1"/>
      <c r="CH140" s="1"/>
      <c r="CI140" s="1"/>
      <c r="CJ140" s="1"/>
      <c r="CK140" s="1"/>
      <c r="CL140" s="1"/>
      <c r="CM140" s="1"/>
      <c r="CN140" s="1"/>
      <c r="CO140" s="1"/>
      <c r="CP140" s="1"/>
      <c r="CQ140" s="1"/>
      <c r="CR140" s="1"/>
      <c r="CS140" s="1"/>
      <c r="CT140" s="1"/>
      <c r="CU140" s="1"/>
      <c r="CV140" s="1"/>
      <c r="CW140" s="1"/>
      <c r="CX140" s="1"/>
      <c r="CY140" s="1"/>
      <c r="CZ140" s="1"/>
      <c r="DA140" s="1"/>
      <c r="DB140" s="1"/>
      <c r="DC140" s="1"/>
      <c r="DD140" s="1"/>
      <c r="DE140" s="1"/>
      <c r="DF140" s="1"/>
      <c r="DG140" s="1"/>
      <c r="DH140" s="1"/>
      <c r="DI140" s="1"/>
      <c r="DJ140" s="1"/>
      <c r="DK140" s="1"/>
      <c r="DL140" s="1"/>
      <c r="DM140" s="1"/>
      <c r="DN140" s="1"/>
      <c r="DO140" s="1"/>
      <c r="DP140" s="1"/>
      <c r="DQ140" s="1"/>
      <c r="DR140" s="1"/>
      <c r="DS140" s="1"/>
      <c r="DT140" s="1"/>
      <c r="DU140" s="1"/>
      <c r="DV140" s="1"/>
      <c r="DW140" s="1"/>
      <c r="DX140" s="1"/>
      <c r="DY140" s="1"/>
      <c r="DZ140" s="1"/>
      <c r="EA140" s="1"/>
      <c r="EB140" s="1"/>
      <c r="EC140" s="1"/>
    </row>
    <row r="141" spans="1:133" s="2" customFormat="1" x14ac:dyDescent="0.2">
      <c r="A141" s="1"/>
      <c r="J141" s="1"/>
      <c r="K141" s="1"/>
      <c r="L141" s="1"/>
      <c r="M141" s="1"/>
      <c r="N141" s="1"/>
      <c r="O141" s="1"/>
      <c r="P141" s="1"/>
      <c r="Q141" s="1"/>
      <c r="R141" s="1"/>
      <c r="S141" s="1"/>
      <c r="T141" s="1"/>
      <c r="U141" s="1"/>
      <c r="V141" s="1"/>
      <c r="W141" s="1"/>
      <c r="X141" s="1"/>
      <c r="Y141" s="1"/>
      <c r="Z141" s="1"/>
      <c r="AA141" s="1"/>
      <c r="AB141" s="1"/>
      <c r="AC141" s="1"/>
      <c r="AD141" s="1"/>
      <c r="AE141" s="1"/>
      <c r="AF141" s="1"/>
      <c r="AG141" s="1"/>
      <c r="AH141" s="1"/>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c r="BO141" s="1"/>
      <c r="BP141" s="1"/>
      <c r="BQ141" s="1"/>
      <c r="BR141" s="1"/>
      <c r="BS141" s="1"/>
      <c r="BT141" s="1"/>
      <c r="BU141" s="1"/>
      <c r="BV141" s="1"/>
      <c r="BW141" s="1"/>
      <c r="BX141" s="1"/>
      <c r="BY141" s="1"/>
      <c r="BZ141" s="1"/>
      <c r="CA141" s="1"/>
      <c r="CB141" s="1"/>
      <c r="CC141" s="1"/>
      <c r="CD141" s="1"/>
      <c r="CE141" s="1"/>
      <c r="CF141" s="1"/>
      <c r="CG141" s="1"/>
      <c r="CH141" s="1"/>
      <c r="CI141" s="1"/>
      <c r="CJ141" s="1"/>
      <c r="CK141" s="1"/>
      <c r="CL141" s="1"/>
      <c r="CM141" s="1"/>
      <c r="CN141" s="1"/>
      <c r="CO141" s="1"/>
      <c r="CP141" s="1"/>
      <c r="CQ141" s="1"/>
      <c r="CR141" s="1"/>
      <c r="CS141" s="1"/>
      <c r="CT141" s="1"/>
      <c r="CU141" s="1"/>
      <c r="CV141" s="1"/>
      <c r="CW141" s="1"/>
      <c r="CX141" s="1"/>
      <c r="CY141" s="1"/>
      <c r="CZ141" s="1"/>
      <c r="DA141" s="1"/>
      <c r="DB141" s="1"/>
      <c r="DC141" s="1"/>
      <c r="DD141" s="1"/>
      <c r="DE141" s="1"/>
      <c r="DF141" s="1"/>
      <c r="DG141" s="1"/>
      <c r="DH141" s="1"/>
      <c r="DI141" s="1"/>
      <c r="DJ141" s="1"/>
      <c r="DK141" s="1"/>
      <c r="DL141" s="1"/>
      <c r="DM141" s="1"/>
      <c r="DN141" s="1"/>
      <c r="DO141" s="1"/>
      <c r="DP141" s="1"/>
      <c r="DQ141" s="1"/>
      <c r="DR141" s="1"/>
      <c r="DS141" s="1"/>
      <c r="DT141" s="1"/>
      <c r="DU141" s="1"/>
      <c r="DV141" s="1"/>
      <c r="DW141" s="1"/>
      <c r="DX141" s="1"/>
      <c r="DY141" s="1"/>
      <c r="DZ141" s="1"/>
      <c r="EA141" s="1"/>
      <c r="EB141" s="1"/>
      <c r="EC141" s="1"/>
    </row>
    <row r="142" spans="1:133" s="2" customFormat="1" x14ac:dyDescent="0.2">
      <c r="A142" s="1"/>
      <c r="J142" s="1"/>
      <c r="K142" s="1"/>
      <c r="L142" s="1"/>
      <c r="M142" s="1"/>
      <c r="N142" s="1"/>
      <c r="O142" s="1"/>
      <c r="P142" s="1"/>
      <c r="Q142" s="1"/>
      <c r="R142" s="1"/>
      <c r="S142" s="1"/>
      <c r="T142" s="1"/>
      <c r="U142" s="1"/>
      <c r="V142" s="1"/>
      <c r="W142" s="1"/>
      <c r="X142" s="1"/>
      <c r="Y142" s="1"/>
      <c r="Z142" s="1"/>
      <c r="AA142" s="1"/>
      <c r="AB142" s="1"/>
      <c r="AC142" s="1"/>
      <c r="AD142" s="1"/>
      <c r="AE142" s="1"/>
      <c r="AF142" s="1"/>
      <c r="AG142" s="1"/>
      <c r="AH142" s="1"/>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c r="BO142" s="1"/>
      <c r="BP142" s="1"/>
      <c r="BQ142" s="1"/>
      <c r="BR142" s="1"/>
      <c r="BS142" s="1"/>
      <c r="BT142" s="1"/>
      <c r="BU142" s="1"/>
      <c r="BV142" s="1"/>
      <c r="BW142" s="1"/>
      <c r="BX142" s="1"/>
      <c r="BY142" s="1"/>
      <c r="BZ142" s="1"/>
      <c r="CA142" s="1"/>
      <c r="CB142" s="1"/>
      <c r="CC142" s="1"/>
      <c r="CD142" s="1"/>
      <c r="CE142" s="1"/>
      <c r="CF142" s="1"/>
      <c r="CG142" s="1"/>
      <c r="CH142" s="1"/>
      <c r="CI142" s="1"/>
      <c r="CJ142" s="1"/>
      <c r="CK142" s="1"/>
      <c r="CL142" s="1"/>
      <c r="CM142" s="1"/>
      <c r="CN142" s="1"/>
      <c r="CO142" s="1"/>
      <c r="CP142" s="1"/>
      <c r="CQ142" s="1"/>
      <c r="CR142" s="1"/>
      <c r="CS142" s="1"/>
      <c r="CT142" s="1"/>
      <c r="CU142" s="1"/>
      <c r="CV142" s="1"/>
      <c r="CW142" s="1"/>
      <c r="CX142" s="1"/>
      <c r="CY142" s="1"/>
      <c r="CZ142" s="1"/>
      <c r="DA142" s="1"/>
      <c r="DB142" s="1"/>
      <c r="DC142" s="1"/>
      <c r="DD142" s="1"/>
      <c r="DE142" s="1"/>
      <c r="DF142" s="1"/>
      <c r="DG142" s="1"/>
      <c r="DH142" s="1"/>
      <c r="DI142" s="1"/>
      <c r="DJ142" s="1"/>
      <c r="DK142" s="1"/>
      <c r="DL142" s="1"/>
      <c r="DM142" s="1"/>
      <c r="DN142" s="1"/>
      <c r="DO142" s="1"/>
      <c r="DP142" s="1"/>
      <c r="DQ142" s="1"/>
      <c r="DR142" s="1"/>
      <c r="DS142" s="1"/>
      <c r="DT142" s="1"/>
      <c r="DU142" s="1"/>
      <c r="DV142" s="1"/>
      <c r="DW142" s="1"/>
      <c r="DX142" s="1"/>
      <c r="DY142" s="1"/>
      <c r="DZ142" s="1"/>
      <c r="EA142" s="1"/>
      <c r="EB142" s="1"/>
      <c r="EC142" s="1"/>
    </row>
    <row r="143" spans="1:133" s="2" customFormat="1" x14ac:dyDescent="0.2">
      <c r="A143" s="1"/>
      <c r="J143" s="1"/>
      <c r="K143" s="1"/>
      <c r="L143" s="1"/>
      <c r="M143" s="1"/>
      <c r="N143" s="1"/>
      <c r="O143" s="1"/>
      <c r="P143" s="1"/>
      <c r="Q143" s="1"/>
      <c r="R143" s="1"/>
      <c r="S143" s="1"/>
      <c r="T143" s="1"/>
      <c r="U143" s="1"/>
      <c r="V143" s="1"/>
      <c r="W143" s="1"/>
      <c r="X143" s="1"/>
      <c r="Y143" s="1"/>
      <c r="Z143" s="1"/>
      <c r="AA143" s="1"/>
      <c r="AB143" s="1"/>
      <c r="AC143" s="1"/>
      <c r="AD143" s="1"/>
      <c r="AE143" s="1"/>
      <c r="AF143" s="1"/>
      <c r="AG143" s="1"/>
      <c r="AH143" s="1"/>
      <c r="AI143" s="1"/>
      <c r="AJ143" s="1"/>
      <c r="AK143" s="1"/>
      <c r="AL143" s="1"/>
      <c r="AM143" s="1"/>
      <c r="AN143" s="1"/>
      <c r="AO143" s="1"/>
      <c r="AP143" s="1"/>
      <c r="AQ143" s="1"/>
      <c r="AR143" s="1"/>
      <c r="AS143" s="1"/>
      <c r="AT143" s="1"/>
      <c r="AU143" s="1"/>
      <c r="AV143" s="1"/>
      <c r="AW143" s="1"/>
      <c r="AX143" s="1"/>
      <c r="AY143" s="1"/>
      <c r="AZ143" s="1"/>
      <c r="BA143" s="1"/>
      <c r="BB143" s="1"/>
      <c r="BC143" s="1"/>
      <c r="BD143" s="1"/>
      <c r="BE143" s="1"/>
      <c r="BF143" s="1"/>
      <c r="BG143" s="1"/>
      <c r="BH143" s="1"/>
      <c r="BI143" s="1"/>
      <c r="BJ143" s="1"/>
      <c r="BK143" s="1"/>
      <c r="BL143" s="1"/>
      <c r="BM143" s="1"/>
      <c r="BN143" s="1"/>
      <c r="BO143" s="1"/>
      <c r="BP143" s="1"/>
      <c r="BQ143" s="1"/>
      <c r="BR143" s="1"/>
      <c r="BS143" s="1"/>
      <c r="BT143" s="1"/>
      <c r="BU143" s="1"/>
      <c r="BV143" s="1"/>
      <c r="BW143" s="1"/>
      <c r="BX143" s="1"/>
      <c r="BY143" s="1"/>
      <c r="BZ143" s="1"/>
      <c r="CA143" s="1"/>
      <c r="CB143" s="1"/>
      <c r="CC143" s="1"/>
      <c r="CD143" s="1"/>
      <c r="CE143" s="1"/>
      <c r="CF143" s="1"/>
      <c r="CG143" s="1"/>
      <c r="CH143" s="1"/>
      <c r="CI143" s="1"/>
      <c r="CJ143" s="1"/>
      <c r="CK143" s="1"/>
      <c r="CL143" s="1"/>
      <c r="CM143" s="1"/>
      <c r="CN143" s="1"/>
      <c r="CO143" s="1"/>
      <c r="CP143" s="1"/>
      <c r="CQ143" s="1"/>
      <c r="CR143" s="1"/>
      <c r="CS143" s="1"/>
      <c r="CT143" s="1"/>
      <c r="CU143" s="1"/>
      <c r="CV143" s="1"/>
      <c r="CW143" s="1"/>
      <c r="CX143" s="1"/>
      <c r="CY143" s="1"/>
      <c r="CZ143" s="1"/>
      <c r="DA143" s="1"/>
      <c r="DB143" s="1"/>
      <c r="DC143" s="1"/>
      <c r="DD143" s="1"/>
      <c r="DE143" s="1"/>
      <c r="DF143" s="1"/>
      <c r="DG143" s="1"/>
      <c r="DH143" s="1"/>
      <c r="DI143" s="1"/>
      <c r="DJ143" s="1"/>
      <c r="DK143" s="1"/>
      <c r="DL143" s="1"/>
      <c r="DM143" s="1"/>
      <c r="DN143" s="1"/>
      <c r="DO143" s="1"/>
      <c r="DP143" s="1"/>
      <c r="DQ143" s="1"/>
      <c r="DR143" s="1"/>
      <c r="DS143" s="1"/>
      <c r="DT143" s="1"/>
      <c r="DU143" s="1"/>
      <c r="DV143" s="1"/>
      <c r="DW143" s="1"/>
      <c r="DX143" s="1"/>
      <c r="DY143" s="1"/>
      <c r="DZ143" s="1"/>
      <c r="EA143" s="1"/>
      <c r="EB143" s="1"/>
      <c r="EC143" s="1"/>
    </row>
    <row r="144" spans="1:133" s="2" customFormat="1" x14ac:dyDescent="0.2">
      <c r="A144" s="1"/>
      <c r="J144" s="1"/>
      <c r="K144" s="1"/>
      <c r="L144" s="1"/>
      <c r="M144" s="1"/>
      <c r="N144" s="1"/>
      <c r="O144" s="1"/>
      <c r="P144" s="1"/>
      <c r="Q144" s="1"/>
      <c r="R144" s="1"/>
      <c r="S144" s="1"/>
      <c r="T144" s="1"/>
      <c r="U144" s="1"/>
      <c r="V144" s="1"/>
      <c r="W144" s="1"/>
      <c r="X144" s="1"/>
      <c r="Y144" s="1"/>
      <c r="Z144" s="1"/>
      <c r="AA144" s="1"/>
      <c r="AB144" s="1"/>
      <c r="AC144" s="1"/>
      <c r="AD144" s="1"/>
      <c r="AE144" s="1"/>
      <c r="AF144" s="1"/>
      <c r="AG144" s="1"/>
      <c r="AH144" s="1"/>
      <c r="AI144" s="1"/>
      <c r="AJ144" s="1"/>
      <c r="AK144" s="1"/>
      <c r="AL144" s="1"/>
      <c r="AM144" s="1"/>
      <c r="AN144" s="1"/>
      <c r="AO144" s="1"/>
      <c r="AP144" s="1"/>
      <c r="AQ144" s="1"/>
      <c r="AR144" s="1"/>
      <c r="AS144" s="1"/>
      <c r="AT144" s="1"/>
      <c r="AU144" s="1"/>
      <c r="AV144" s="1"/>
      <c r="AW144" s="1"/>
      <c r="AX144" s="1"/>
      <c r="AY144" s="1"/>
      <c r="AZ144" s="1"/>
      <c r="BA144" s="1"/>
      <c r="BB144" s="1"/>
      <c r="BC144" s="1"/>
      <c r="BD144" s="1"/>
      <c r="BE144" s="1"/>
      <c r="BF144" s="1"/>
      <c r="BG144" s="1"/>
      <c r="BH144" s="1"/>
      <c r="BI144" s="1"/>
      <c r="BJ144" s="1"/>
      <c r="BK144" s="1"/>
      <c r="BL144" s="1"/>
      <c r="BM144" s="1"/>
      <c r="BN144" s="1"/>
      <c r="BO144" s="1"/>
      <c r="BP144" s="1"/>
      <c r="BQ144" s="1"/>
      <c r="BR144" s="1"/>
      <c r="BS144" s="1"/>
      <c r="BT144" s="1"/>
      <c r="BU144" s="1"/>
      <c r="BV144" s="1"/>
      <c r="BW144" s="1"/>
      <c r="BX144" s="1"/>
      <c r="BY144" s="1"/>
      <c r="BZ144" s="1"/>
      <c r="CA144" s="1"/>
      <c r="CB144" s="1"/>
      <c r="CC144" s="1"/>
      <c r="CD144" s="1"/>
      <c r="CE144" s="1"/>
      <c r="CF144" s="1"/>
      <c r="CG144" s="1"/>
      <c r="CH144" s="1"/>
      <c r="CI144" s="1"/>
      <c r="CJ144" s="1"/>
      <c r="CK144" s="1"/>
      <c r="CL144" s="1"/>
      <c r="CM144" s="1"/>
      <c r="CN144" s="1"/>
      <c r="CO144" s="1"/>
      <c r="CP144" s="1"/>
      <c r="CQ144" s="1"/>
      <c r="CR144" s="1"/>
      <c r="CS144" s="1"/>
      <c r="CT144" s="1"/>
      <c r="CU144" s="1"/>
      <c r="CV144" s="1"/>
      <c r="CW144" s="1"/>
      <c r="CX144" s="1"/>
      <c r="CY144" s="1"/>
      <c r="CZ144" s="1"/>
      <c r="DA144" s="1"/>
      <c r="DB144" s="1"/>
      <c r="DC144" s="1"/>
      <c r="DD144" s="1"/>
      <c r="DE144" s="1"/>
      <c r="DF144" s="1"/>
      <c r="DG144" s="1"/>
      <c r="DH144" s="1"/>
      <c r="DI144" s="1"/>
      <c r="DJ144" s="1"/>
      <c r="DK144" s="1"/>
      <c r="DL144" s="1"/>
      <c r="DM144" s="1"/>
      <c r="DN144" s="1"/>
      <c r="DO144" s="1"/>
      <c r="DP144" s="1"/>
      <c r="DQ144" s="1"/>
      <c r="DR144" s="1"/>
      <c r="DS144" s="1"/>
      <c r="DT144" s="1"/>
      <c r="DU144" s="1"/>
      <c r="DV144" s="1"/>
      <c r="DW144" s="1"/>
      <c r="DX144" s="1"/>
      <c r="DY144" s="1"/>
      <c r="DZ144" s="1"/>
      <c r="EA144" s="1"/>
      <c r="EB144" s="1"/>
      <c r="EC144" s="1"/>
    </row>
    <row r="145" spans="1:133" s="2" customFormat="1" x14ac:dyDescent="0.2">
      <c r="A145" s="1"/>
      <c r="J145" s="1"/>
      <c r="K145" s="1"/>
      <c r="L145" s="1"/>
      <c r="M145" s="1"/>
      <c r="N145" s="1"/>
      <c r="O145" s="1"/>
      <c r="P145" s="1"/>
      <c r="Q145" s="1"/>
      <c r="R145" s="1"/>
      <c r="S145" s="1"/>
      <c r="T145" s="1"/>
      <c r="U145" s="1"/>
      <c r="V145" s="1"/>
      <c r="W145" s="1"/>
      <c r="X145" s="1"/>
      <c r="Y145" s="1"/>
      <c r="Z145" s="1"/>
      <c r="AA145" s="1"/>
      <c r="AB145" s="1"/>
      <c r="AC145" s="1"/>
      <c r="AD145" s="1"/>
      <c r="AE145" s="1"/>
      <c r="AF145" s="1"/>
      <c r="AG145" s="1"/>
      <c r="AH145" s="1"/>
      <c r="AI145" s="1"/>
      <c r="AJ145" s="1"/>
      <c r="AK145" s="1"/>
      <c r="AL145" s="1"/>
      <c r="AM145" s="1"/>
      <c r="AN145" s="1"/>
      <c r="AO145" s="1"/>
      <c r="AP145" s="1"/>
      <c r="AQ145" s="1"/>
      <c r="AR145" s="1"/>
      <c r="AS145" s="1"/>
      <c r="AT145" s="1"/>
      <c r="AU145" s="1"/>
      <c r="AV145" s="1"/>
      <c r="AW145" s="1"/>
      <c r="AX145" s="1"/>
      <c r="AY145" s="1"/>
      <c r="AZ145" s="1"/>
      <c r="BA145" s="1"/>
      <c r="BB145" s="1"/>
      <c r="BC145" s="1"/>
      <c r="BD145" s="1"/>
      <c r="BE145" s="1"/>
      <c r="BF145" s="1"/>
      <c r="BG145" s="1"/>
      <c r="BH145" s="1"/>
      <c r="BI145" s="1"/>
      <c r="BJ145" s="1"/>
      <c r="BK145" s="1"/>
      <c r="BL145" s="1"/>
      <c r="BM145" s="1"/>
      <c r="BN145" s="1"/>
      <c r="BO145" s="1"/>
      <c r="BP145" s="1"/>
      <c r="BQ145" s="1"/>
      <c r="BR145" s="1"/>
      <c r="BS145" s="1"/>
      <c r="BT145" s="1"/>
      <c r="BU145" s="1"/>
      <c r="BV145" s="1"/>
      <c r="BW145" s="1"/>
      <c r="BX145" s="1"/>
      <c r="BY145" s="1"/>
      <c r="BZ145" s="1"/>
      <c r="CA145" s="1"/>
      <c r="CB145" s="1"/>
      <c r="CC145" s="1"/>
      <c r="CD145" s="1"/>
      <c r="CE145" s="1"/>
      <c r="CF145" s="1"/>
      <c r="CG145" s="1"/>
      <c r="CH145" s="1"/>
      <c r="CI145" s="1"/>
      <c r="CJ145" s="1"/>
      <c r="CK145" s="1"/>
      <c r="CL145" s="1"/>
      <c r="CM145" s="1"/>
      <c r="CN145" s="1"/>
      <c r="CO145" s="1"/>
      <c r="CP145" s="1"/>
      <c r="CQ145" s="1"/>
      <c r="CR145" s="1"/>
      <c r="CS145" s="1"/>
      <c r="CT145" s="1"/>
      <c r="CU145" s="1"/>
      <c r="CV145" s="1"/>
      <c r="CW145" s="1"/>
      <c r="CX145" s="1"/>
      <c r="CY145" s="1"/>
      <c r="CZ145" s="1"/>
      <c r="DA145" s="1"/>
      <c r="DB145" s="1"/>
      <c r="DC145" s="1"/>
      <c r="DD145" s="1"/>
      <c r="DE145" s="1"/>
      <c r="DF145" s="1"/>
      <c r="DG145" s="1"/>
      <c r="DH145" s="1"/>
      <c r="DI145" s="1"/>
      <c r="DJ145" s="1"/>
      <c r="DK145" s="1"/>
      <c r="DL145" s="1"/>
      <c r="DM145" s="1"/>
      <c r="DN145" s="1"/>
      <c r="DO145" s="1"/>
      <c r="DP145" s="1"/>
      <c r="DQ145" s="1"/>
      <c r="DR145" s="1"/>
      <c r="DS145" s="1"/>
      <c r="DT145" s="1"/>
      <c r="DU145" s="1"/>
      <c r="DV145" s="1"/>
      <c r="DW145" s="1"/>
      <c r="DX145" s="1"/>
      <c r="DY145" s="1"/>
      <c r="DZ145" s="1"/>
      <c r="EA145" s="1"/>
      <c r="EB145" s="1"/>
      <c r="EC145" s="1"/>
    </row>
    <row r="146" spans="1:133" s="2" customFormat="1" x14ac:dyDescent="0.2">
      <c r="A146" s="1"/>
      <c r="J146" s="1"/>
      <c r="K146" s="1"/>
      <c r="L146" s="1"/>
      <c r="M146" s="1"/>
      <c r="N146" s="1"/>
      <c r="O146" s="1"/>
      <c r="P146" s="1"/>
      <c r="Q146" s="1"/>
      <c r="R146" s="1"/>
      <c r="S146" s="1"/>
      <c r="T146" s="1"/>
      <c r="U146" s="1"/>
      <c r="V146" s="1"/>
      <c r="W146" s="1"/>
      <c r="X146" s="1"/>
      <c r="Y146" s="1"/>
      <c r="Z146" s="1"/>
      <c r="AA146" s="1"/>
      <c r="AB146" s="1"/>
      <c r="AC146" s="1"/>
      <c r="AD146" s="1"/>
      <c r="AE146" s="1"/>
      <c r="AF146" s="1"/>
      <c r="AG146" s="1"/>
      <c r="AH146" s="1"/>
      <c r="AI146" s="1"/>
      <c r="AJ146" s="1"/>
      <c r="AK146" s="1"/>
      <c r="AL146" s="1"/>
      <c r="AM146" s="1"/>
      <c r="AN146" s="1"/>
      <c r="AO146" s="1"/>
      <c r="AP146" s="1"/>
      <c r="AQ146" s="1"/>
      <c r="AR146" s="1"/>
      <c r="AS146" s="1"/>
      <c r="AT146" s="1"/>
      <c r="AU146" s="1"/>
      <c r="AV146" s="1"/>
      <c r="AW146" s="1"/>
      <c r="AX146" s="1"/>
      <c r="AY146" s="1"/>
      <c r="AZ146" s="1"/>
      <c r="BA146" s="1"/>
      <c r="BB146" s="1"/>
      <c r="BC146" s="1"/>
      <c r="BD146" s="1"/>
      <c r="BE146" s="1"/>
      <c r="BF146" s="1"/>
      <c r="BG146" s="1"/>
      <c r="BH146" s="1"/>
      <c r="BI146" s="1"/>
      <c r="BJ146" s="1"/>
      <c r="BK146" s="1"/>
      <c r="BL146" s="1"/>
      <c r="BM146" s="1"/>
      <c r="BN146" s="1"/>
      <c r="BO146" s="1"/>
      <c r="BP146" s="1"/>
      <c r="BQ146" s="1"/>
      <c r="BR146" s="1"/>
      <c r="BS146" s="1"/>
      <c r="BT146" s="1"/>
      <c r="BU146" s="1"/>
      <c r="BV146" s="1"/>
      <c r="BW146" s="1"/>
      <c r="BX146" s="1"/>
      <c r="BY146" s="1"/>
      <c r="BZ146" s="1"/>
      <c r="CA146" s="1"/>
      <c r="CB146" s="1"/>
      <c r="CC146" s="1"/>
      <c r="CD146" s="1"/>
      <c r="CE146" s="1"/>
      <c r="CF146" s="1"/>
      <c r="CG146" s="1"/>
      <c r="CH146" s="1"/>
      <c r="CI146" s="1"/>
      <c r="CJ146" s="1"/>
      <c r="CK146" s="1"/>
      <c r="CL146" s="1"/>
      <c r="CM146" s="1"/>
      <c r="CN146" s="1"/>
      <c r="CO146" s="1"/>
      <c r="CP146" s="1"/>
      <c r="CQ146" s="1"/>
      <c r="CR146" s="1"/>
      <c r="CS146" s="1"/>
      <c r="CT146" s="1"/>
      <c r="CU146" s="1"/>
      <c r="CV146" s="1"/>
      <c r="CW146" s="1"/>
      <c r="CX146" s="1"/>
      <c r="CY146" s="1"/>
      <c r="CZ146" s="1"/>
      <c r="DA146" s="1"/>
      <c r="DB146" s="1"/>
      <c r="DC146" s="1"/>
      <c r="DD146" s="1"/>
      <c r="DE146" s="1"/>
      <c r="DF146" s="1"/>
      <c r="DG146" s="1"/>
      <c r="DH146" s="1"/>
      <c r="DI146" s="1"/>
      <c r="DJ146" s="1"/>
      <c r="DK146" s="1"/>
      <c r="DL146" s="1"/>
      <c r="DM146" s="1"/>
      <c r="DN146" s="1"/>
      <c r="DO146" s="1"/>
      <c r="DP146" s="1"/>
      <c r="DQ146" s="1"/>
      <c r="DR146" s="1"/>
      <c r="DS146" s="1"/>
      <c r="DT146" s="1"/>
      <c r="DU146" s="1"/>
      <c r="DV146" s="1"/>
      <c r="DW146" s="1"/>
      <c r="DX146" s="1"/>
      <c r="DY146" s="1"/>
      <c r="DZ146" s="1"/>
      <c r="EA146" s="1"/>
      <c r="EB146" s="1"/>
      <c r="EC146" s="1"/>
    </row>
    <row r="147" spans="1:133" s="2" customFormat="1" x14ac:dyDescent="0.2">
      <c r="A147" s="1"/>
      <c r="J147" s="1"/>
      <c r="K147" s="1"/>
      <c r="L147" s="1"/>
      <c r="M147" s="1"/>
      <c r="N147" s="1"/>
      <c r="O147" s="1"/>
      <c r="P147" s="1"/>
      <c r="Q147" s="1"/>
      <c r="R147" s="1"/>
      <c r="S147" s="1"/>
      <c r="T147" s="1"/>
      <c r="U147" s="1"/>
      <c r="V147" s="1"/>
      <c r="W147" s="1"/>
      <c r="X147" s="1"/>
      <c r="Y147" s="1"/>
      <c r="Z147" s="1"/>
      <c r="AA147" s="1"/>
      <c r="AB147" s="1"/>
      <c r="AC147" s="1"/>
      <c r="AD147" s="1"/>
      <c r="AE147" s="1"/>
      <c r="AF147" s="1"/>
      <c r="AG147" s="1"/>
      <c r="AH147" s="1"/>
      <c r="AI147" s="1"/>
      <c r="AJ147" s="1"/>
      <c r="AK147" s="1"/>
      <c r="AL147" s="1"/>
      <c r="AM147" s="1"/>
      <c r="AN147" s="1"/>
      <c r="AO147" s="1"/>
      <c r="AP147" s="1"/>
      <c r="AQ147" s="1"/>
      <c r="AR147" s="1"/>
      <c r="AS147" s="1"/>
      <c r="AT147" s="1"/>
      <c r="AU147" s="1"/>
      <c r="AV147" s="1"/>
      <c r="AW147" s="1"/>
      <c r="AX147" s="1"/>
      <c r="AY147" s="1"/>
      <c r="AZ147" s="1"/>
      <c r="BA147" s="1"/>
      <c r="BB147" s="1"/>
      <c r="BC147" s="1"/>
      <c r="BD147" s="1"/>
      <c r="BE147" s="1"/>
      <c r="BF147" s="1"/>
      <c r="BG147" s="1"/>
      <c r="BH147" s="1"/>
      <c r="BI147" s="1"/>
      <c r="BJ147" s="1"/>
      <c r="BK147" s="1"/>
      <c r="BL147" s="1"/>
      <c r="BM147" s="1"/>
      <c r="BN147" s="1"/>
      <c r="BO147" s="1"/>
      <c r="BP147" s="1"/>
      <c r="BQ147" s="1"/>
      <c r="BR147" s="1"/>
      <c r="BS147" s="1"/>
      <c r="BT147" s="1"/>
      <c r="BU147" s="1"/>
      <c r="BV147" s="1"/>
      <c r="BW147" s="1"/>
      <c r="BX147" s="1"/>
      <c r="BY147" s="1"/>
      <c r="BZ147" s="1"/>
      <c r="CA147" s="1"/>
      <c r="CB147" s="1"/>
      <c r="CC147" s="1"/>
      <c r="CD147" s="1"/>
      <c r="CE147" s="1"/>
      <c r="CF147" s="1"/>
      <c r="CG147" s="1"/>
      <c r="CH147" s="1"/>
      <c r="CI147" s="1"/>
      <c r="CJ147" s="1"/>
      <c r="CK147" s="1"/>
      <c r="CL147" s="1"/>
      <c r="CM147" s="1"/>
      <c r="CN147" s="1"/>
      <c r="CO147" s="1"/>
      <c r="CP147" s="1"/>
      <c r="CQ147" s="1"/>
      <c r="CR147" s="1"/>
      <c r="CS147" s="1"/>
      <c r="CT147" s="1"/>
      <c r="CU147" s="1"/>
      <c r="CV147" s="1"/>
      <c r="CW147" s="1"/>
      <c r="CX147" s="1"/>
      <c r="CY147" s="1"/>
      <c r="CZ147" s="1"/>
      <c r="DA147" s="1"/>
      <c r="DB147" s="1"/>
      <c r="DC147" s="1"/>
      <c r="DD147" s="1"/>
      <c r="DE147" s="1"/>
      <c r="DF147" s="1"/>
      <c r="DG147" s="1"/>
      <c r="DH147" s="1"/>
      <c r="DI147" s="1"/>
      <c r="DJ147" s="1"/>
      <c r="DK147" s="1"/>
      <c r="DL147" s="1"/>
      <c r="DM147" s="1"/>
      <c r="DN147" s="1"/>
      <c r="DO147" s="1"/>
      <c r="DP147" s="1"/>
      <c r="DQ147" s="1"/>
      <c r="DR147" s="1"/>
      <c r="DS147" s="1"/>
      <c r="DT147" s="1"/>
      <c r="DU147" s="1"/>
      <c r="DV147" s="1"/>
      <c r="DW147" s="1"/>
      <c r="DX147" s="1"/>
      <c r="DY147" s="1"/>
      <c r="DZ147" s="1"/>
      <c r="EA147" s="1"/>
      <c r="EB147" s="1"/>
      <c r="EC147" s="1"/>
    </row>
    <row r="148" spans="1:133" s="2" customFormat="1" x14ac:dyDescent="0.2">
      <c r="A148" s="1"/>
      <c r="J148" s="1"/>
      <c r="K148" s="1"/>
      <c r="L148" s="1"/>
      <c r="M148" s="1"/>
      <c r="N148" s="1"/>
      <c r="O148" s="1"/>
      <c r="P148" s="1"/>
      <c r="Q148" s="1"/>
      <c r="R148" s="1"/>
      <c r="S148" s="1"/>
      <c r="T148" s="1"/>
      <c r="U148" s="1"/>
      <c r="V148" s="1"/>
      <c r="W148" s="1"/>
      <c r="X148" s="1"/>
      <c r="Y148" s="1"/>
      <c r="Z148" s="1"/>
      <c r="AA148" s="1"/>
      <c r="AB148" s="1"/>
      <c r="AC148" s="1"/>
      <c r="AD148" s="1"/>
      <c r="AE148" s="1"/>
      <c r="AF148" s="1"/>
      <c r="AG148" s="1"/>
      <c r="AH148" s="1"/>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c r="BO148" s="1"/>
      <c r="BP148" s="1"/>
      <c r="BQ148" s="1"/>
      <c r="BR148" s="1"/>
      <c r="BS148" s="1"/>
      <c r="BT148" s="1"/>
      <c r="BU148" s="1"/>
      <c r="BV148" s="1"/>
      <c r="BW148" s="1"/>
      <c r="BX148" s="1"/>
      <c r="BY148" s="1"/>
      <c r="BZ148" s="1"/>
      <c r="CA148" s="1"/>
      <c r="CB148" s="1"/>
      <c r="CC148" s="1"/>
      <c r="CD148" s="1"/>
      <c r="CE148" s="1"/>
      <c r="CF148" s="1"/>
      <c r="CG148" s="1"/>
      <c r="CH148" s="1"/>
      <c r="CI148" s="1"/>
      <c r="CJ148" s="1"/>
      <c r="CK148" s="1"/>
      <c r="CL148" s="1"/>
      <c r="CM148" s="1"/>
      <c r="CN148" s="1"/>
      <c r="CO148" s="1"/>
      <c r="CP148" s="1"/>
      <c r="CQ148" s="1"/>
      <c r="CR148" s="1"/>
      <c r="CS148" s="1"/>
      <c r="CT148" s="1"/>
      <c r="CU148" s="1"/>
      <c r="CV148" s="1"/>
      <c r="CW148" s="1"/>
      <c r="CX148" s="1"/>
      <c r="CY148" s="1"/>
      <c r="CZ148" s="1"/>
      <c r="DA148" s="1"/>
      <c r="DB148" s="1"/>
      <c r="DC148" s="1"/>
      <c r="DD148" s="1"/>
      <c r="DE148" s="1"/>
      <c r="DF148" s="1"/>
      <c r="DG148" s="1"/>
      <c r="DH148" s="1"/>
      <c r="DI148" s="1"/>
      <c r="DJ148" s="1"/>
      <c r="DK148" s="1"/>
      <c r="DL148" s="1"/>
      <c r="DM148" s="1"/>
      <c r="DN148" s="1"/>
      <c r="DO148" s="1"/>
      <c r="DP148" s="1"/>
      <c r="DQ148" s="1"/>
      <c r="DR148" s="1"/>
      <c r="DS148" s="1"/>
      <c r="DT148" s="1"/>
      <c r="DU148" s="1"/>
      <c r="DV148" s="1"/>
      <c r="DW148" s="1"/>
      <c r="DX148" s="1"/>
      <c r="DY148" s="1"/>
      <c r="DZ148" s="1"/>
      <c r="EA148" s="1"/>
      <c r="EB148" s="1"/>
      <c r="EC148" s="1"/>
    </row>
    <row r="149" spans="1:133" s="2" customFormat="1" x14ac:dyDescent="0.2">
      <c r="A149" s="1"/>
      <c r="J149" s="1"/>
      <c r="K149" s="1"/>
      <c r="L149" s="1"/>
      <c r="M149" s="1"/>
      <c r="N149" s="1"/>
      <c r="O149" s="1"/>
      <c r="P149" s="1"/>
      <c r="Q149" s="1"/>
      <c r="R149" s="1"/>
      <c r="S149" s="1"/>
      <c r="T149" s="1"/>
      <c r="U149" s="1"/>
      <c r="V149" s="1"/>
      <c r="W149" s="1"/>
      <c r="X149" s="1"/>
      <c r="Y149" s="1"/>
      <c r="Z149" s="1"/>
      <c r="AA149" s="1"/>
      <c r="AB149" s="1"/>
      <c r="AC149" s="1"/>
      <c r="AD149" s="1"/>
      <c r="AE149" s="1"/>
      <c r="AF149" s="1"/>
      <c r="AG149" s="1"/>
      <c r="AH149" s="1"/>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c r="BO149" s="1"/>
      <c r="BP149" s="1"/>
      <c r="BQ149" s="1"/>
      <c r="BR149" s="1"/>
      <c r="BS149" s="1"/>
      <c r="BT149" s="1"/>
      <c r="BU149" s="1"/>
      <c r="BV149" s="1"/>
      <c r="BW149" s="1"/>
      <c r="BX149" s="1"/>
      <c r="BY149" s="1"/>
      <c r="BZ149" s="1"/>
      <c r="CA149" s="1"/>
      <c r="CB149" s="1"/>
      <c r="CC149" s="1"/>
      <c r="CD149" s="1"/>
      <c r="CE149" s="1"/>
      <c r="CF149" s="1"/>
      <c r="CG149" s="1"/>
      <c r="CH149" s="1"/>
      <c r="CI149" s="1"/>
      <c r="CJ149" s="1"/>
      <c r="CK149" s="1"/>
      <c r="CL149" s="1"/>
      <c r="CM149" s="1"/>
      <c r="CN149" s="1"/>
      <c r="CO149" s="1"/>
      <c r="CP149" s="1"/>
      <c r="CQ149" s="1"/>
      <c r="CR149" s="1"/>
      <c r="CS149" s="1"/>
      <c r="CT149" s="1"/>
      <c r="CU149" s="1"/>
      <c r="CV149" s="1"/>
      <c r="CW149" s="1"/>
      <c r="CX149" s="1"/>
      <c r="CY149" s="1"/>
      <c r="CZ149" s="1"/>
      <c r="DA149" s="1"/>
      <c r="DB149" s="1"/>
      <c r="DC149" s="1"/>
      <c r="DD149" s="1"/>
      <c r="DE149" s="1"/>
      <c r="DF149" s="1"/>
      <c r="DG149" s="1"/>
      <c r="DH149" s="1"/>
      <c r="DI149" s="1"/>
      <c r="DJ149" s="1"/>
      <c r="DK149" s="1"/>
      <c r="DL149" s="1"/>
      <c r="DM149" s="1"/>
      <c r="DN149" s="1"/>
      <c r="DO149" s="1"/>
      <c r="DP149" s="1"/>
      <c r="DQ149" s="1"/>
      <c r="DR149" s="1"/>
      <c r="DS149" s="1"/>
      <c r="DT149" s="1"/>
      <c r="DU149" s="1"/>
      <c r="DV149" s="1"/>
      <c r="DW149" s="1"/>
      <c r="DX149" s="1"/>
      <c r="DY149" s="1"/>
      <c r="DZ149" s="1"/>
      <c r="EA149" s="1"/>
      <c r="EB149" s="1"/>
      <c r="EC149" s="1"/>
    </row>
    <row r="150" spans="1:133" s="2" customFormat="1" x14ac:dyDescent="0.2">
      <c r="A150" s="1"/>
      <c r="J150" s="1"/>
      <c r="K150" s="1"/>
      <c r="L150" s="1"/>
      <c r="M150" s="1"/>
      <c r="N150" s="1"/>
      <c r="O150" s="1"/>
      <c r="P150" s="1"/>
      <c r="Q150" s="1"/>
      <c r="R150" s="1"/>
      <c r="S150" s="1"/>
      <c r="T150" s="1"/>
      <c r="U150" s="1"/>
      <c r="V150" s="1"/>
      <c r="W150" s="1"/>
      <c r="X150" s="1"/>
      <c r="Y150" s="1"/>
      <c r="Z150" s="1"/>
      <c r="AA150" s="1"/>
      <c r="AB150" s="1"/>
      <c r="AC150" s="1"/>
      <c r="AD150" s="1"/>
      <c r="AE150" s="1"/>
      <c r="AF150" s="1"/>
      <c r="AG150" s="1"/>
      <c r="AH150" s="1"/>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c r="BO150" s="1"/>
      <c r="BP150" s="1"/>
      <c r="BQ150" s="1"/>
      <c r="BR150" s="1"/>
      <c r="BS150" s="1"/>
      <c r="BT150" s="1"/>
      <c r="BU150" s="1"/>
      <c r="BV150" s="1"/>
      <c r="BW150" s="1"/>
      <c r="BX150" s="1"/>
      <c r="BY150" s="1"/>
      <c r="BZ150" s="1"/>
      <c r="CA150" s="1"/>
      <c r="CB150" s="1"/>
      <c r="CC150" s="1"/>
      <c r="CD150" s="1"/>
      <c r="CE150" s="1"/>
      <c r="CF150" s="1"/>
      <c r="CG150" s="1"/>
      <c r="CH150" s="1"/>
      <c r="CI150" s="1"/>
      <c r="CJ150" s="1"/>
      <c r="CK150" s="1"/>
      <c r="CL150" s="1"/>
      <c r="CM150" s="1"/>
      <c r="CN150" s="1"/>
      <c r="CO150" s="1"/>
      <c r="CP150" s="1"/>
      <c r="CQ150" s="1"/>
      <c r="CR150" s="1"/>
      <c r="CS150" s="1"/>
      <c r="CT150" s="1"/>
      <c r="CU150" s="1"/>
      <c r="CV150" s="1"/>
      <c r="CW150" s="1"/>
      <c r="CX150" s="1"/>
      <c r="CY150" s="1"/>
      <c r="CZ150" s="1"/>
      <c r="DA150" s="1"/>
      <c r="DB150" s="1"/>
      <c r="DC150" s="1"/>
      <c r="DD150" s="1"/>
      <c r="DE150" s="1"/>
      <c r="DF150" s="1"/>
      <c r="DG150" s="1"/>
      <c r="DH150" s="1"/>
      <c r="DI150" s="1"/>
      <c r="DJ150" s="1"/>
      <c r="DK150" s="1"/>
      <c r="DL150" s="1"/>
      <c r="DM150" s="1"/>
      <c r="DN150" s="1"/>
      <c r="DO150" s="1"/>
      <c r="DP150" s="1"/>
      <c r="DQ150" s="1"/>
      <c r="DR150" s="1"/>
      <c r="DS150" s="1"/>
      <c r="DT150" s="1"/>
      <c r="DU150" s="1"/>
      <c r="DV150" s="1"/>
      <c r="DW150" s="1"/>
      <c r="DX150" s="1"/>
      <c r="DY150" s="1"/>
      <c r="DZ150" s="1"/>
      <c r="EA150" s="1"/>
      <c r="EB150" s="1"/>
      <c r="EC150" s="1"/>
    </row>
    <row r="151" spans="1:133" s="2" customFormat="1" x14ac:dyDescent="0.2">
      <c r="A151" s="1"/>
      <c r="J151" s="1"/>
      <c r="K151" s="1"/>
      <c r="L151" s="1"/>
      <c r="M151" s="1"/>
      <c r="N151" s="1"/>
      <c r="O151" s="1"/>
      <c r="P151" s="1"/>
      <c r="Q151" s="1"/>
      <c r="R151" s="1"/>
      <c r="S151" s="1"/>
      <c r="T151" s="1"/>
      <c r="U151" s="1"/>
      <c r="V151" s="1"/>
      <c r="W151" s="1"/>
      <c r="X151" s="1"/>
      <c r="Y151" s="1"/>
      <c r="Z151" s="1"/>
      <c r="AA151" s="1"/>
      <c r="AB151" s="1"/>
      <c r="AC151" s="1"/>
      <c r="AD151" s="1"/>
      <c r="AE151" s="1"/>
      <c r="AF151" s="1"/>
      <c r="AG151" s="1"/>
      <c r="AH151" s="1"/>
      <c r="AI151" s="1"/>
      <c r="AJ151" s="1"/>
      <c r="AK151" s="1"/>
      <c r="AL151" s="1"/>
      <c r="AM151" s="1"/>
      <c r="AN151" s="1"/>
      <c r="AO151" s="1"/>
      <c r="AP151" s="1"/>
      <c r="AQ151" s="1"/>
      <c r="AR151" s="1"/>
      <c r="AS151" s="1"/>
      <c r="AT151" s="1"/>
      <c r="AU151" s="1"/>
      <c r="AV151" s="1"/>
      <c r="AW151" s="1"/>
      <c r="AX151" s="1"/>
      <c r="AY151" s="1"/>
      <c r="AZ151" s="1"/>
      <c r="BA151" s="1"/>
      <c r="BB151" s="1"/>
      <c r="BC151" s="1"/>
      <c r="BD151" s="1"/>
      <c r="BE151" s="1"/>
      <c r="BF151" s="1"/>
      <c r="BG151" s="1"/>
      <c r="BH151" s="1"/>
      <c r="BI151" s="1"/>
      <c r="BJ151" s="1"/>
      <c r="BK151" s="1"/>
      <c r="BL151" s="1"/>
      <c r="BM151" s="1"/>
      <c r="BN151" s="1"/>
      <c r="BO151" s="1"/>
      <c r="BP151" s="1"/>
      <c r="BQ151" s="1"/>
      <c r="BR151" s="1"/>
      <c r="BS151" s="1"/>
      <c r="BT151" s="1"/>
      <c r="BU151" s="1"/>
      <c r="BV151" s="1"/>
      <c r="BW151" s="1"/>
      <c r="BX151" s="1"/>
      <c r="BY151" s="1"/>
      <c r="BZ151" s="1"/>
      <c r="CA151" s="1"/>
      <c r="CB151" s="1"/>
      <c r="CC151" s="1"/>
      <c r="CD151" s="1"/>
      <c r="CE151" s="1"/>
      <c r="CF151" s="1"/>
      <c r="CG151" s="1"/>
      <c r="CH151" s="1"/>
      <c r="CI151" s="1"/>
      <c r="CJ151" s="1"/>
      <c r="CK151" s="1"/>
      <c r="CL151" s="1"/>
      <c r="CM151" s="1"/>
      <c r="CN151" s="1"/>
      <c r="CO151" s="1"/>
      <c r="CP151" s="1"/>
      <c r="CQ151" s="1"/>
      <c r="CR151" s="1"/>
      <c r="CS151" s="1"/>
      <c r="CT151" s="1"/>
      <c r="CU151" s="1"/>
      <c r="CV151" s="1"/>
      <c r="CW151" s="1"/>
      <c r="CX151" s="1"/>
      <c r="CY151" s="1"/>
      <c r="CZ151" s="1"/>
      <c r="DA151" s="1"/>
      <c r="DB151" s="1"/>
      <c r="DC151" s="1"/>
      <c r="DD151" s="1"/>
      <c r="DE151" s="1"/>
      <c r="DF151" s="1"/>
      <c r="DG151" s="1"/>
      <c r="DH151" s="1"/>
      <c r="DI151" s="1"/>
      <c r="DJ151" s="1"/>
      <c r="DK151" s="1"/>
      <c r="DL151" s="1"/>
      <c r="DM151" s="1"/>
      <c r="DN151" s="1"/>
      <c r="DO151" s="1"/>
      <c r="DP151" s="1"/>
      <c r="DQ151" s="1"/>
      <c r="DR151" s="1"/>
      <c r="DS151" s="1"/>
      <c r="DT151" s="1"/>
      <c r="DU151" s="1"/>
      <c r="DV151" s="1"/>
      <c r="DW151" s="1"/>
      <c r="DX151" s="1"/>
      <c r="DY151" s="1"/>
      <c r="DZ151" s="1"/>
      <c r="EA151" s="1"/>
      <c r="EB151" s="1"/>
      <c r="EC151" s="1"/>
    </row>
    <row r="152" spans="1:133" s="2" customFormat="1" x14ac:dyDescent="0.2">
      <c r="A152" s="1"/>
      <c r="J152" s="1"/>
      <c r="K152" s="1"/>
      <c r="L152" s="1"/>
      <c r="M152" s="1"/>
      <c r="N152" s="1"/>
      <c r="O152" s="1"/>
      <c r="P152" s="1"/>
      <c r="Q152" s="1"/>
      <c r="R152" s="1"/>
      <c r="S152" s="1"/>
      <c r="T152" s="1"/>
      <c r="U152" s="1"/>
      <c r="V152" s="1"/>
      <c r="W152" s="1"/>
      <c r="X152" s="1"/>
      <c r="Y152" s="1"/>
      <c r="Z152" s="1"/>
      <c r="AA152" s="1"/>
      <c r="AB152" s="1"/>
      <c r="AC152" s="1"/>
      <c r="AD152" s="1"/>
      <c r="AE152" s="1"/>
      <c r="AF152" s="1"/>
      <c r="AG152" s="1"/>
      <c r="AH152" s="1"/>
      <c r="AI152" s="1"/>
      <c r="AJ152" s="1"/>
      <c r="AK152" s="1"/>
      <c r="AL152" s="1"/>
      <c r="AM152" s="1"/>
      <c r="AN152" s="1"/>
      <c r="AO152" s="1"/>
      <c r="AP152" s="1"/>
      <c r="AQ152" s="1"/>
      <c r="AR152" s="1"/>
      <c r="AS152" s="1"/>
      <c r="AT152" s="1"/>
      <c r="AU152" s="1"/>
      <c r="AV152" s="1"/>
      <c r="AW152" s="1"/>
      <c r="AX152" s="1"/>
      <c r="AY152" s="1"/>
      <c r="AZ152" s="1"/>
      <c r="BA152" s="1"/>
      <c r="BB152" s="1"/>
      <c r="BC152" s="1"/>
      <c r="BD152" s="1"/>
      <c r="BE152" s="1"/>
      <c r="BF152" s="1"/>
      <c r="BG152" s="1"/>
      <c r="BH152" s="1"/>
      <c r="BI152" s="1"/>
      <c r="BJ152" s="1"/>
      <c r="BK152" s="1"/>
      <c r="BL152" s="1"/>
      <c r="BM152" s="1"/>
      <c r="BN152" s="1"/>
      <c r="BO152" s="1"/>
      <c r="BP152" s="1"/>
      <c r="BQ152" s="1"/>
      <c r="BR152" s="1"/>
      <c r="BS152" s="1"/>
      <c r="BT152" s="1"/>
      <c r="BU152" s="1"/>
      <c r="BV152" s="1"/>
      <c r="BW152" s="1"/>
      <c r="BX152" s="1"/>
      <c r="BY152" s="1"/>
      <c r="BZ152" s="1"/>
      <c r="CA152" s="1"/>
      <c r="CB152" s="1"/>
      <c r="CC152" s="1"/>
      <c r="CD152" s="1"/>
      <c r="CE152" s="1"/>
      <c r="CF152" s="1"/>
      <c r="CG152" s="1"/>
      <c r="CH152" s="1"/>
      <c r="CI152" s="1"/>
      <c r="CJ152" s="1"/>
      <c r="CK152" s="1"/>
      <c r="CL152" s="1"/>
      <c r="CM152" s="1"/>
      <c r="CN152" s="1"/>
      <c r="CO152" s="1"/>
      <c r="CP152" s="1"/>
      <c r="CQ152" s="1"/>
      <c r="CR152" s="1"/>
      <c r="CS152" s="1"/>
      <c r="CT152" s="1"/>
      <c r="CU152" s="1"/>
      <c r="CV152" s="1"/>
      <c r="CW152" s="1"/>
      <c r="CX152" s="1"/>
      <c r="CY152" s="1"/>
      <c r="CZ152" s="1"/>
      <c r="DA152" s="1"/>
      <c r="DB152" s="1"/>
      <c r="DC152" s="1"/>
      <c r="DD152" s="1"/>
      <c r="DE152" s="1"/>
      <c r="DF152" s="1"/>
      <c r="DG152" s="1"/>
      <c r="DH152" s="1"/>
      <c r="DI152" s="1"/>
      <c r="DJ152" s="1"/>
      <c r="DK152" s="1"/>
      <c r="DL152" s="1"/>
      <c r="DM152" s="1"/>
      <c r="DN152" s="1"/>
      <c r="DO152" s="1"/>
      <c r="DP152" s="1"/>
      <c r="DQ152" s="1"/>
      <c r="DR152" s="1"/>
      <c r="DS152" s="1"/>
      <c r="DT152" s="1"/>
      <c r="DU152" s="1"/>
      <c r="DV152" s="1"/>
      <c r="DW152" s="1"/>
      <c r="DX152" s="1"/>
      <c r="DY152" s="1"/>
      <c r="DZ152" s="1"/>
      <c r="EA152" s="1"/>
      <c r="EB152" s="1"/>
      <c r="EC152" s="1"/>
    </row>
    <row r="153" spans="1:133" s="2" customFormat="1" x14ac:dyDescent="0.2">
      <c r="A153" s="1"/>
      <c r="J153" s="1"/>
      <c r="K153" s="1"/>
      <c r="L153" s="1"/>
      <c r="M153" s="1"/>
      <c r="N153" s="1"/>
      <c r="O153" s="1"/>
      <c r="P153" s="1"/>
      <c r="Q153" s="1"/>
      <c r="R153" s="1"/>
      <c r="S153" s="1"/>
      <c r="T153" s="1"/>
      <c r="U153" s="1"/>
      <c r="V153" s="1"/>
      <c r="W153" s="1"/>
      <c r="X153" s="1"/>
      <c r="Y153" s="1"/>
      <c r="Z153" s="1"/>
      <c r="AA153" s="1"/>
      <c r="AB153" s="1"/>
      <c r="AC153" s="1"/>
      <c r="AD153" s="1"/>
      <c r="AE153" s="1"/>
      <c r="AF153" s="1"/>
      <c r="AG153" s="1"/>
      <c r="AH153" s="1"/>
      <c r="AI153" s="1"/>
      <c r="AJ153" s="1"/>
      <c r="AK153" s="1"/>
      <c r="AL153" s="1"/>
      <c r="AM153" s="1"/>
      <c r="AN153" s="1"/>
      <c r="AO153" s="1"/>
      <c r="AP153" s="1"/>
      <c r="AQ153" s="1"/>
      <c r="AR153" s="1"/>
      <c r="AS153" s="1"/>
      <c r="AT153" s="1"/>
      <c r="AU153" s="1"/>
      <c r="AV153" s="1"/>
      <c r="AW153" s="1"/>
      <c r="AX153" s="1"/>
      <c r="AY153" s="1"/>
      <c r="AZ153" s="1"/>
      <c r="BA153" s="1"/>
      <c r="BB153" s="1"/>
      <c r="BC153" s="1"/>
      <c r="BD153" s="1"/>
      <c r="BE153" s="1"/>
      <c r="BF153" s="1"/>
      <c r="BG153" s="1"/>
      <c r="BH153" s="1"/>
      <c r="BI153" s="1"/>
      <c r="BJ153" s="1"/>
      <c r="BK153" s="1"/>
      <c r="BL153" s="1"/>
      <c r="BM153" s="1"/>
      <c r="BN153" s="1"/>
      <c r="BO153" s="1"/>
      <c r="BP153" s="1"/>
      <c r="BQ153" s="1"/>
      <c r="BR153" s="1"/>
      <c r="BS153" s="1"/>
      <c r="BT153" s="1"/>
      <c r="BU153" s="1"/>
      <c r="BV153" s="1"/>
      <c r="BW153" s="1"/>
      <c r="BX153" s="1"/>
      <c r="BY153" s="1"/>
      <c r="BZ153" s="1"/>
      <c r="CA153" s="1"/>
      <c r="CB153" s="1"/>
      <c r="CC153" s="1"/>
      <c r="CD153" s="1"/>
      <c r="CE153" s="1"/>
      <c r="CF153" s="1"/>
      <c r="CG153" s="1"/>
      <c r="CH153" s="1"/>
      <c r="CI153" s="1"/>
      <c r="CJ153" s="1"/>
      <c r="CK153" s="1"/>
      <c r="CL153" s="1"/>
      <c r="CM153" s="1"/>
      <c r="CN153" s="1"/>
      <c r="CO153" s="1"/>
      <c r="CP153" s="1"/>
      <c r="CQ153" s="1"/>
      <c r="CR153" s="1"/>
      <c r="CS153" s="1"/>
      <c r="CT153" s="1"/>
      <c r="CU153" s="1"/>
      <c r="CV153" s="1"/>
      <c r="CW153" s="1"/>
      <c r="CX153" s="1"/>
      <c r="CY153" s="1"/>
      <c r="CZ153" s="1"/>
      <c r="DA153" s="1"/>
      <c r="DB153" s="1"/>
      <c r="DC153" s="1"/>
      <c r="DD153" s="1"/>
      <c r="DE153" s="1"/>
      <c r="DF153" s="1"/>
      <c r="DG153" s="1"/>
      <c r="DH153" s="1"/>
      <c r="DI153" s="1"/>
      <c r="DJ153" s="1"/>
      <c r="DK153" s="1"/>
      <c r="DL153" s="1"/>
      <c r="DM153" s="1"/>
      <c r="DN153" s="1"/>
      <c r="DO153" s="1"/>
      <c r="DP153" s="1"/>
      <c r="DQ153" s="1"/>
      <c r="DR153" s="1"/>
      <c r="DS153" s="1"/>
      <c r="DT153" s="1"/>
      <c r="DU153" s="1"/>
      <c r="DV153" s="1"/>
      <c r="DW153" s="1"/>
      <c r="DX153" s="1"/>
      <c r="DY153" s="1"/>
      <c r="DZ153" s="1"/>
      <c r="EA153" s="1"/>
      <c r="EB153" s="1"/>
      <c r="EC153" s="1"/>
    </row>
    <row r="154" spans="1:133" s="2" customFormat="1" x14ac:dyDescent="0.2">
      <c r="A154" s="1"/>
      <c r="J154" s="1"/>
      <c r="K154" s="1"/>
      <c r="L154" s="1"/>
      <c r="M154" s="1"/>
      <c r="N154" s="1"/>
      <c r="O154" s="1"/>
      <c r="P154" s="1"/>
      <c r="Q154" s="1"/>
      <c r="R154" s="1"/>
      <c r="S154" s="1"/>
      <c r="T154" s="1"/>
      <c r="U154" s="1"/>
      <c r="V154" s="1"/>
      <c r="W154" s="1"/>
      <c r="X154" s="1"/>
      <c r="Y154" s="1"/>
      <c r="Z154" s="1"/>
      <c r="AA154" s="1"/>
      <c r="AB154" s="1"/>
      <c r="AC154" s="1"/>
      <c r="AD154" s="1"/>
      <c r="AE154" s="1"/>
      <c r="AF154" s="1"/>
      <c r="AG154" s="1"/>
      <c r="AH154" s="1"/>
      <c r="AI154" s="1"/>
      <c r="AJ154" s="1"/>
      <c r="AK154" s="1"/>
      <c r="AL154" s="1"/>
      <c r="AM154" s="1"/>
      <c r="AN154" s="1"/>
      <c r="AO154" s="1"/>
      <c r="AP154" s="1"/>
      <c r="AQ154" s="1"/>
      <c r="AR154" s="1"/>
      <c r="AS154" s="1"/>
      <c r="AT154" s="1"/>
      <c r="AU154" s="1"/>
      <c r="AV154" s="1"/>
      <c r="AW154" s="1"/>
      <c r="AX154" s="1"/>
      <c r="AY154" s="1"/>
      <c r="AZ154" s="1"/>
      <c r="BA154" s="1"/>
      <c r="BB154" s="1"/>
      <c r="BC154" s="1"/>
      <c r="BD154" s="1"/>
      <c r="BE154" s="1"/>
      <c r="BF154" s="1"/>
      <c r="BG154" s="1"/>
      <c r="BH154" s="1"/>
      <c r="BI154" s="1"/>
      <c r="BJ154" s="1"/>
      <c r="BK154" s="1"/>
      <c r="BL154" s="1"/>
      <c r="BM154" s="1"/>
      <c r="BN154" s="1"/>
      <c r="BO154" s="1"/>
      <c r="BP154" s="1"/>
      <c r="BQ154" s="1"/>
      <c r="BR154" s="1"/>
      <c r="BS154" s="1"/>
      <c r="BT154" s="1"/>
      <c r="BU154" s="1"/>
      <c r="BV154" s="1"/>
      <c r="BW154" s="1"/>
      <c r="BX154" s="1"/>
      <c r="BY154" s="1"/>
      <c r="BZ154" s="1"/>
      <c r="CA154" s="1"/>
      <c r="CB154" s="1"/>
      <c r="CC154" s="1"/>
      <c r="CD154" s="1"/>
      <c r="CE154" s="1"/>
      <c r="CF154" s="1"/>
      <c r="CG154" s="1"/>
      <c r="CH154" s="1"/>
      <c r="CI154" s="1"/>
      <c r="CJ154" s="1"/>
      <c r="CK154" s="1"/>
      <c r="CL154" s="1"/>
      <c r="CM154" s="1"/>
      <c r="CN154" s="1"/>
      <c r="CO154" s="1"/>
      <c r="CP154" s="1"/>
      <c r="CQ154" s="1"/>
      <c r="CR154" s="1"/>
      <c r="CS154" s="1"/>
      <c r="CT154" s="1"/>
      <c r="CU154" s="1"/>
      <c r="CV154" s="1"/>
      <c r="CW154" s="1"/>
      <c r="CX154" s="1"/>
      <c r="CY154" s="1"/>
      <c r="CZ154" s="1"/>
      <c r="DA154" s="1"/>
      <c r="DB154" s="1"/>
      <c r="DC154" s="1"/>
      <c r="DD154" s="1"/>
      <c r="DE154" s="1"/>
      <c r="DF154" s="1"/>
      <c r="DG154" s="1"/>
      <c r="DH154" s="1"/>
      <c r="DI154" s="1"/>
      <c r="DJ154" s="1"/>
      <c r="DK154" s="1"/>
      <c r="DL154" s="1"/>
      <c r="DM154" s="1"/>
      <c r="DN154" s="1"/>
      <c r="DO154" s="1"/>
      <c r="DP154" s="1"/>
      <c r="DQ154" s="1"/>
      <c r="DR154" s="1"/>
      <c r="DS154" s="1"/>
      <c r="DT154" s="1"/>
      <c r="DU154" s="1"/>
      <c r="DV154" s="1"/>
      <c r="DW154" s="1"/>
      <c r="DX154" s="1"/>
      <c r="DY154" s="1"/>
      <c r="DZ154" s="1"/>
      <c r="EA154" s="1"/>
      <c r="EB154" s="1"/>
      <c r="EC154" s="1"/>
    </row>
    <row r="155" spans="1:133" s="2" customFormat="1" x14ac:dyDescent="0.2">
      <c r="A155" s="1"/>
      <c r="J155" s="1"/>
      <c r="K155" s="1"/>
      <c r="L155" s="1"/>
      <c r="M155" s="1"/>
      <c r="N155" s="1"/>
      <c r="O155" s="1"/>
      <c r="P155" s="1"/>
      <c r="Q155" s="1"/>
      <c r="R155" s="1"/>
      <c r="S155" s="1"/>
      <c r="T155" s="1"/>
      <c r="U155" s="1"/>
      <c r="V155" s="1"/>
      <c r="W155" s="1"/>
      <c r="X155" s="1"/>
      <c r="Y155" s="1"/>
      <c r="Z155" s="1"/>
      <c r="AA155" s="1"/>
      <c r="AB155" s="1"/>
      <c r="AC155" s="1"/>
      <c r="AD155" s="1"/>
      <c r="AE155" s="1"/>
      <c r="AF155" s="1"/>
      <c r="AG155" s="1"/>
      <c r="AH155" s="1"/>
      <c r="AI155" s="1"/>
      <c r="AJ155" s="1"/>
      <c r="AK155" s="1"/>
      <c r="AL155" s="1"/>
      <c r="AM155" s="1"/>
      <c r="AN155" s="1"/>
      <c r="AO155" s="1"/>
      <c r="AP155" s="1"/>
      <c r="AQ155" s="1"/>
      <c r="AR155" s="1"/>
      <c r="AS155" s="1"/>
      <c r="AT155" s="1"/>
      <c r="AU155" s="1"/>
      <c r="AV155" s="1"/>
      <c r="AW155" s="1"/>
      <c r="AX155" s="1"/>
      <c r="AY155" s="1"/>
      <c r="AZ155" s="1"/>
      <c r="BA155" s="1"/>
      <c r="BB155" s="1"/>
      <c r="BC155" s="1"/>
      <c r="BD155" s="1"/>
      <c r="BE155" s="1"/>
      <c r="BF155" s="1"/>
      <c r="BG155" s="1"/>
      <c r="BH155" s="1"/>
      <c r="BI155" s="1"/>
      <c r="BJ155" s="1"/>
      <c r="BK155" s="1"/>
      <c r="BL155" s="1"/>
      <c r="BM155" s="1"/>
      <c r="BN155" s="1"/>
      <c r="BO155" s="1"/>
      <c r="BP155" s="1"/>
      <c r="BQ155" s="1"/>
      <c r="BR155" s="1"/>
      <c r="BS155" s="1"/>
      <c r="BT155" s="1"/>
      <c r="BU155" s="1"/>
      <c r="BV155" s="1"/>
      <c r="BW155" s="1"/>
      <c r="BX155" s="1"/>
      <c r="BY155" s="1"/>
      <c r="BZ155" s="1"/>
      <c r="CA155" s="1"/>
      <c r="CB155" s="1"/>
      <c r="CC155" s="1"/>
      <c r="CD155" s="1"/>
      <c r="CE155" s="1"/>
      <c r="CF155" s="1"/>
      <c r="CG155" s="1"/>
      <c r="CH155" s="1"/>
      <c r="CI155" s="1"/>
      <c r="CJ155" s="1"/>
      <c r="CK155" s="1"/>
      <c r="CL155" s="1"/>
      <c r="CM155" s="1"/>
      <c r="CN155" s="1"/>
      <c r="CO155" s="1"/>
      <c r="CP155" s="1"/>
      <c r="CQ155" s="1"/>
      <c r="CR155" s="1"/>
      <c r="CS155" s="1"/>
      <c r="CT155" s="1"/>
      <c r="CU155" s="1"/>
      <c r="CV155" s="1"/>
      <c r="CW155" s="1"/>
      <c r="CX155" s="1"/>
      <c r="CY155" s="1"/>
      <c r="CZ155" s="1"/>
      <c r="DA155" s="1"/>
      <c r="DB155" s="1"/>
      <c r="DC155" s="1"/>
      <c r="DD155" s="1"/>
      <c r="DE155" s="1"/>
      <c r="DF155" s="1"/>
      <c r="DG155" s="1"/>
      <c r="DH155" s="1"/>
      <c r="DI155" s="1"/>
      <c r="DJ155" s="1"/>
      <c r="DK155" s="1"/>
      <c r="DL155" s="1"/>
      <c r="DM155" s="1"/>
      <c r="DN155" s="1"/>
      <c r="DO155" s="1"/>
      <c r="DP155" s="1"/>
      <c r="DQ155" s="1"/>
      <c r="DR155" s="1"/>
      <c r="DS155" s="1"/>
      <c r="DT155" s="1"/>
      <c r="DU155" s="1"/>
      <c r="DV155" s="1"/>
      <c r="DW155" s="1"/>
      <c r="DX155" s="1"/>
      <c r="DY155" s="1"/>
      <c r="DZ155" s="1"/>
      <c r="EA155" s="1"/>
      <c r="EB155" s="1"/>
      <c r="EC155" s="1"/>
    </row>
    <row r="156" spans="1:133" s="2" customFormat="1" x14ac:dyDescent="0.2">
      <c r="A156" s="1"/>
      <c r="J156" s="1"/>
      <c r="K156" s="1"/>
      <c r="L156" s="1"/>
      <c r="M156" s="1"/>
      <c r="N156" s="1"/>
      <c r="O156" s="1"/>
      <c r="P156" s="1"/>
      <c r="Q156" s="1"/>
      <c r="R156" s="1"/>
      <c r="S156" s="1"/>
      <c r="T156" s="1"/>
      <c r="U156" s="1"/>
      <c r="V156" s="1"/>
      <c r="W156" s="1"/>
      <c r="X156" s="1"/>
      <c r="Y156" s="1"/>
      <c r="Z156" s="1"/>
      <c r="AA156" s="1"/>
      <c r="AB156" s="1"/>
      <c r="AC156" s="1"/>
      <c r="AD156" s="1"/>
      <c r="AE156" s="1"/>
      <c r="AF156" s="1"/>
      <c r="AG156" s="1"/>
      <c r="AH156" s="1"/>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c r="BO156" s="1"/>
      <c r="BP156" s="1"/>
      <c r="BQ156" s="1"/>
      <c r="BR156" s="1"/>
      <c r="BS156" s="1"/>
      <c r="BT156" s="1"/>
      <c r="BU156" s="1"/>
      <c r="BV156" s="1"/>
      <c r="BW156" s="1"/>
      <c r="BX156" s="1"/>
      <c r="BY156" s="1"/>
      <c r="BZ156" s="1"/>
      <c r="CA156" s="1"/>
      <c r="CB156" s="1"/>
      <c r="CC156" s="1"/>
      <c r="CD156" s="1"/>
      <c r="CE156" s="1"/>
      <c r="CF156" s="1"/>
      <c r="CG156" s="1"/>
      <c r="CH156" s="1"/>
      <c r="CI156" s="1"/>
      <c r="CJ156" s="1"/>
      <c r="CK156" s="1"/>
      <c r="CL156" s="1"/>
      <c r="CM156" s="1"/>
      <c r="CN156" s="1"/>
      <c r="CO156" s="1"/>
      <c r="CP156" s="1"/>
      <c r="CQ156" s="1"/>
      <c r="CR156" s="1"/>
      <c r="CS156" s="1"/>
      <c r="CT156" s="1"/>
      <c r="CU156" s="1"/>
      <c r="CV156" s="1"/>
      <c r="CW156" s="1"/>
      <c r="CX156" s="1"/>
      <c r="CY156" s="1"/>
      <c r="CZ156" s="1"/>
      <c r="DA156" s="1"/>
      <c r="DB156" s="1"/>
      <c r="DC156" s="1"/>
      <c r="DD156" s="1"/>
      <c r="DE156" s="1"/>
      <c r="DF156" s="1"/>
      <c r="DG156" s="1"/>
      <c r="DH156" s="1"/>
      <c r="DI156" s="1"/>
      <c r="DJ156" s="1"/>
      <c r="DK156" s="1"/>
      <c r="DL156" s="1"/>
      <c r="DM156" s="1"/>
      <c r="DN156" s="1"/>
      <c r="DO156" s="1"/>
      <c r="DP156" s="1"/>
      <c r="DQ156" s="1"/>
      <c r="DR156" s="1"/>
      <c r="DS156" s="1"/>
      <c r="DT156" s="1"/>
      <c r="DU156" s="1"/>
      <c r="DV156" s="1"/>
      <c r="DW156" s="1"/>
      <c r="DX156" s="1"/>
      <c r="DY156" s="1"/>
      <c r="DZ156" s="1"/>
      <c r="EA156" s="1"/>
      <c r="EB156" s="1"/>
      <c r="EC156" s="1"/>
    </row>
    <row r="157" spans="1:133" s="2" customFormat="1" x14ac:dyDescent="0.2">
      <c r="A157" s="1"/>
      <c r="J157" s="1"/>
      <c r="K157" s="1"/>
      <c r="L157" s="1"/>
      <c r="M157" s="1"/>
      <c r="N157" s="1"/>
      <c r="O157" s="1"/>
      <c r="P157" s="1"/>
      <c r="Q157" s="1"/>
      <c r="R157" s="1"/>
      <c r="S157" s="1"/>
      <c r="T157" s="1"/>
      <c r="U157" s="1"/>
      <c r="V157" s="1"/>
      <c r="W157" s="1"/>
      <c r="X157" s="1"/>
      <c r="Y157" s="1"/>
      <c r="Z157" s="1"/>
      <c r="AA157" s="1"/>
      <c r="AB157" s="1"/>
      <c r="AC157" s="1"/>
      <c r="AD157" s="1"/>
      <c r="AE157" s="1"/>
      <c r="AF157" s="1"/>
      <c r="AG157" s="1"/>
      <c r="AH157" s="1"/>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c r="BO157" s="1"/>
      <c r="BP157" s="1"/>
      <c r="BQ157" s="1"/>
      <c r="BR157" s="1"/>
      <c r="BS157" s="1"/>
      <c r="BT157" s="1"/>
      <c r="BU157" s="1"/>
      <c r="BV157" s="1"/>
      <c r="BW157" s="1"/>
      <c r="BX157" s="1"/>
      <c r="BY157" s="1"/>
      <c r="BZ157" s="1"/>
      <c r="CA157" s="1"/>
      <c r="CB157" s="1"/>
      <c r="CC157" s="1"/>
      <c r="CD157" s="1"/>
      <c r="CE157" s="1"/>
      <c r="CF157" s="1"/>
      <c r="CG157" s="1"/>
      <c r="CH157" s="1"/>
      <c r="CI157" s="1"/>
      <c r="CJ157" s="1"/>
      <c r="CK157" s="1"/>
      <c r="CL157" s="1"/>
      <c r="CM157" s="1"/>
      <c r="CN157" s="1"/>
      <c r="CO157" s="1"/>
      <c r="CP157" s="1"/>
      <c r="CQ157" s="1"/>
      <c r="CR157" s="1"/>
      <c r="CS157" s="1"/>
      <c r="CT157" s="1"/>
      <c r="CU157" s="1"/>
      <c r="CV157" s="1"/>
      <c r="CW157" s="1"/>
      <c r="CX157" s="1"/>
      <c r="CY157" s="1"/>
      <c r="CZ157" s="1"/>
      <c r="DA157" s="1"/>
      <c r="DB157" s="1"/>
      <c r="DC157" s="1"/>
      <c r="DD157" s="1"/>
      <c r="DE157" s="1"/>
      <c r="DF157" s="1"/>
      <c r="DG157" s="1"/>
      <c r="DH157" s="1"/>
      <c r="DI157" s="1"/>
      <c r="DJ157" s="1"/>
      <c r="DK157" s="1"/>
      <c r="DL157" s="1"/>
      <c r="DM157" s="1"/>
      <c r="DN157" s="1"/>
      <c r="DO157" s="1"/>
      <c r="DP157" s="1"/>
      <c r="DQ157" s="1"/>
      <c r="DR157" s="1"/>
      <c r="DS157" s="1"/>
      <c r="DT157" s="1"/>
      <c r="DU157" s="1"/>
      <c r="DV157" s="1"/>
      <c r="DW157" s="1"/>
      <c r="DX157" s="1"/>
      <c r="DY157" s="1"/>
      <c r="DZ157" s="1"/>
      <c r="EA157" s="1"/>
      <c r="EB157" s="1"/>
      <c r="EC157" s="1"/>
    </row>
    <row r="158" spans="1:133" s="2" customFormat="1" x14ac:dyDescent="0.2">
      <c r="A158" s="1"/>
      <c r="J158" s="1"/>
      <c r="K158" s="1"/>
      <c r="L158" s="1"/>
      <c r="M158" s="1"/>
      <c r="N158" s="1"/>
      <c r="O158" s="1"/>
      <c r="P158" s="1"/>
      <c r="Q158" s="1"/>
      <c r="R158" s="1"/>
      <c r="S158" s="1"/>
      <c r="T158" s="1"/>
      <c r="U158" s="1"/>
      <c r="V158" s="1"/>
      <c r="W158" s="1"/>
      <c r="X158" s="1"/>
      <c r="Y158" s="1"/>
      <c r="Z158" s="1"/>
      <c r="AA158" s="1"/>
      <c r="AB158" s="1"/>
      <c r="AC158" s="1"/>
      <c r="AD158" s="1"/>
      <c r="AE158" s="1"/>
      <c r="AF158" s="1"/>
      <c r="AG158" s="1"/>
      <c r="AH158" s="1"/>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c r="BO158" s="1"/>
      <c r="BP158" s="1"/>
      <c r="BQ158" s="1"/>
      <c r="BR158" s="1"/>
      <c r="BS158" s="1"/>
      <c r="BT158" s="1"/>
      <c r="BU158" s="1"/>
      <c r="BV158" s="1"/>
      <c r="BW158" s="1"/>
      <c r="BX158" s="1"/>
      <c r="BY158" s="1"/>
      <c r="BZ158" s="1"/>
      <c r="CA158" s="1"/>
      <c r="CB158" s="1"/>
      <c r="CC158" s="1"/>
      <c r="CD158" s="1"/>
      <c r="CE158" s="1"/>
      <c r="CF158" s="1"/>
      <c r="CG158" s="1"/>
      <c r="CH158" s="1"/>
      <c r="CI158" s="1"/>
      <c r="CJ158" s="1"/>
      <c r="CK158" s="1"/>
      <c r="CL158" s="1"/>
      <c r="CM158" s="1"/>
      <c r="CN158" s="1"/>
      <c r="CO158" s="1"/>
      <c r="CP158" s="1"/>
      <c r="CQ158" s="1"/>
      <c r="CR158" s="1"/>
      <c r="CS158" s="1"/>
      <c r="CT158" s="1"/>
      <c r="CU158" s="1"/>
      <c r="CV158" s="1"/>
      <c r="CW158" s="1"/>
      <c r="CX158" s="1"/>
      <c r="CY158" s="1"/>
      <c r="CZ158" s="1"/>
      <c r="DA158" s="1"/>
      <c r="DB158" s="1"/>
      <c r="DC158" s="1"/>
      <c r="DD158" s="1"/>
      <c r="DE158" s="1"/>
      <c r="DF158" s="1"/>
      <c r="DG158" s="1"/>
      <c r="DH158" s="1"/>
      <c r="DI158" s="1"/>
      <c r="DJ158" s="1"/>
      <c r="DK158" s="1"/>
      <c r="DL158" s="1"/>
      <c r="DM158" s="1"/>
      <c r="DN158" s="1"/>
      <c r="DO158" s="1"/>
      <c r="DP158" s="1"/>
      <c r="DQ158" s="1"/>
      <c r="DR158" s="1"/>
      <c r="DS158" s="1"/>
      <c r="DT158" s="1"/>
      <c r="DU158" s="1"/>
      <c r="DV158" s="1"/>
      <c r="DW158" s="1"/>
      <c r="DX158" s="1"/>
      <c r="DY158" s="1"/>
      <c r="DZ158" s="1"/>
      <c r="EA158" s="1"/>
      <c r="EB158" s="1"/>
      <c r="EC158" s="1"/>
    </row>
    <row r="159" spans="1:133" s="2" customFormat="1" x14ac:dyDescent="0.2">
      <c r="A159" s="1"/>
      <c r="J159" s="1"/>
      <c r="K159" s="1"/>
      <c r="L159" s="1"/>
      <c r="M159" s="1"/>
      <c r="N159" s="1"/>
      <c r="O159" s="1"/>
      <c r="P159" s="1"/>
      <c r="Q159" s="1"/>
      <c r="R159" s="1"/>
      <c r="S159" s="1"/>
      <c r="T159" s="1"/>
      <c r="U159" s="1"/>
      <c r="V159" s="1"/>
      <c r="W159" s="1"/>
      <c r="X159" s="1"/>
      <c r="Y159" s="1"/>
      <c r="Z159" s="1"/>
      <c r="AA159" s="1"/>
      <c r="AB159" s="1"/>
      <c r="AC159" s="1"/>
      <c r="AD159" s="1"/>
      <c r="AE159" s="1"/>
      <c r="AF159" s="1"/>
      <c r="AG159" s="1"/>
      <c r="AH159" s="1"/>
      <c r="AI159" s="1"/>
      <c r="AJ159" s="1"/>
      <c r="AK159" s="1"/>
      <c r="AL159" s="1"/>
      <c r="AM159" s="1"/>
      <c r="AN159" s="1"/>
      <c r="AO159" s="1"/>
      <c r="AP159" s="1"/>
      <c r="AQ159" s="1"/>
      <c r="AR159" s="1"/>
      <c r="AS159" s="1"/>
      <c r="AT159" s="1"/>
      <c r="AU159" s="1"/>
      <c r="AV159" s="1"/>
      <c r="AW159" s="1"/>
      <c r="AX159" s="1"/>
      <c r="AY159" s="1"/>
      <c r="AZ159" s="1"/>
      <c r="BA159" s="1"/>
      <c r="BB159" s="1"/>
      <c r="BC159" s="1"/>
      <c r="BD159" s="1"/>
      <c r="BE159" s="1"/>
      <c r="BF159" s="1"/>
      <c r="BG159" s="1"/>
      <c r="BH159" s="1"/>
      <c r="BI159" s="1"/>
      <c r="BJ159" s="1"/>
      <c r="BK159" s="1"/>
      <c r="BL159" s="1"/>
      <c r="BM159" s="1"/>
      <c r="BN159" s="1"/>
      <c r="BO159" s="1"/>
      <c r="BP159" s="1"/>
      <c r="BQ159" s="1"/>
      <c r="BR159" s="1"/>
      <c r="BS159" s="1"/>
      <c r="BT159" s="1"/>
      <c r="BU159" s="1"/>
      <c r="BV159" s="1"/>
      <c r="BW159" s="1"/>
      <c r="BX159" s="1"/>
      <c r="BY159" s="1"/>
      <c r="BZ159" s="1"/>
      <c r="CA159" s="1"/>
      <c r="CB159" s="1"/>
      <c r="CC159" s="1"/>
      <c r="CD159" s="1"/>
      <c r="CE159" s="1"/>
      <c r="CF159" s="1"/>
      <c r="CG159" s="1"/>
      <c r="CH159" s="1"/>
      <c r="CI159" s="1"/>
      <c r="CJ159" s="1"/>
      <c r="CK159" s="1"/>
      <c r="CL159" s="1"/>
      <c r="CM159" s="1"/>
      <c r="CN159" s="1"/>
      <c r="CO159" s="1"/>
      <c r="CP159" s="1"/>
      <c r="CQ159" s="1"/>
      <c r="CR159" s="1"/>
      <c r="CS159" s="1"/>
      <c r="CT159" s="1"/>
      <c r="CU159" s="1"/>
      <c r="CV159" s="1"/>
      <c r="CW159" s="1"/>
      <c r="CX159" s="1"/>
      <c r="CY159" s="1"/>
      <c r="CZ159" s="1"/>
      <c r="DA159" s="1"/>
      <c r="DB159" s="1"/>
      <c r="DC159" s="1"/>
      <c r="DD159" s="1"/>
      <c r="DE159" s="1"/>
      <c r="DF159" s="1"/>
      <c r="DG159" s="1"/>
      <c r="DH159" s="1"/>
      <c r="DI159" s="1"/>
      <c r="DJ159" s="1"/>
      <c r="DK159" s="1"/>
      <c r="DL159" s="1"/>
      <c r="DM159" s="1"/>
      <c r="DN159" s="1"/>
      <c r="DO159" s="1"/>
      <c r="DP159" s="1"/>
      <c r="DQ159" s="1"/>
      <c r="DR159" s="1"/>
      <c r="DS159" s="1"/>
      <c r="DT159" s="1"/>
      <c r="DU159" s="1"/>
      <c r="DV159" s="1"/>
      <c r="DW159" s="1"/>
      <c r="DX159" s="1"/>
      <c r="DY159" s="1"/>
      <c r="DZ159" s="1"/>
      <c r="EA159" s="1"/>
      <c r="EB159" s="1"/>
      <c r="EC159" s="1"/>
    </row>
    <row r="160" spans="1:133" s="2" customFormat="1" x14ac:dyDescent="0.2">
      <c r="A160" s="1"/>
      <c r="J160" s="1"/>
      <c r="K160" s="1"/>
      <c r="L160" s="1"/>
      <c r="M160" s="1"/>
      <c r="N160" s="1"/>
      <c r="O160" s="1"/>
      <c r="P160" s="1"/>
      <c r="Q160" s="1"/>
      <c r="R160" s="1"/>
      <c r="S160" s="1"/>
      <c r="T160" s="1"/>
      <c r="U160" s="1"/>
      <c r="V160" s="1"/>
      <c r="W160" s="1"/>
      <c r="X160" s="1"/>
      <c r="Y160" s="1"/>
      <c r="Z160" s="1"/>
      <c r="AA160" s="1"/>
      <c r="AB160" s="1"/>
      <c r="AC160" s="1"/>
      <c r="AD160" s="1"/>
      <c r="AE160" s="1"/>
      <c r="AF160" s="1"/>
      <c r="AG160" s="1"/>
      <c r="AH160" s="1"/>
      <c r="AI160" s="1"/>
      <c r="AJ160" s="1"/>
      <c r="AK160" s="1"/>
      <c r="AL160" s="1"/>
      <c r="AM160" s="1"/>
      <c r="AN160" s="1"/>
      <c r="AO160" s="1"/>
      <c r="AP160" s="1"/>
      <c r="AQ160" s="1"/>
      <c r="AR160" s="1"/>
      <c r="AS160" s="1"/>
      <c r="AT160" s="1"/>
      <c r="AU160" s="1"/>
      <c r="AV160" s="1"/>
      <c r="AW160" s="1"/>
      <c r="AX160" s="1"/>
      <c r="AY160" s="1"/>
      <c r="AZ160" s="1"/>
      <c r="BA160" s="1"/>
      <c r="BB160" s="1"/>
      <c r="BC160" s="1"/>
      <c r="BD160" s="1"/>
      <c r="BE160" s="1"/>
      <c r="BF160" s="1"/>
      <c r="BG160" s="1"/>
      <c r="BH160" s="1"/>
      <c r="BI160" s="1"/>
      <c r="BJ160" s="1"/>
      <c r="BK160" s="1"/>
      <c r="BL160" s="1"/>
      <c r="BM160" s="1"/>
      <c r="BN160" s="1"/>
      <c r="BO160" s="1"/>
      <c r="BP160" s="1"/>
      <c r="BQ160" s="1"/>
      <c r="BR160" s="1"/>
      <c r="BS160" s="1"/>
      <c r="BT160" s="1"/>
      <c r="BU160" s="1"/>
      <c r="BV160" s="1"/>
      <c r="BW160" s="1"/>
      <c r="BX160" s="1"/>
      <c r="BY160" s="1"/>
      <c r="BZ160" s="1"/>
      <c r="CA160" s="1"/>
      <c r="CB160" s="1"/>
      <c r="CC160" s="1"/>
      <c r="CD160" s="1"/>
      <c r="CE160" s="1"/>
      <c r="CF160" s="1"/>
      <c r="CG160" s="1"/>
      <c r="CH160" s="1"/>
      <c r="CI160" s="1"/>
      <c r="CJ160" s="1"/>
      <c r="CK160" s="1"/>
      <c r="CL160" s="1"/>
      <c r="CM160" s="1"/>
      <c r="CN160" s="1"/>
      <c r="CO160" s="1"/>
      <c r="CP160" s="1"/>
      <c r="CQ160" s="1"/>
      <c r="CR160" s="1"/>
      <c r="CS160" s="1"/>
      <c r="CT160" s="1"/>
      <c r="CU160" s="1"/>
      <c r="CV160" s="1"/>
      <c r="CW160" s="1"/>
      <c r="CX160" s="1"/>
      <c r="CY160" s="1"/>
      <c r="CZ160" s="1"/>
      <c r="DA160" s="1"/>
      <c r="DB160" s="1"/>
      <c r="DC160" s="1"/>
      <c r="DD160" s="1"/>
      <c r="DE160" s="1"/>
      <c r="DF160" s="1"/>
      <c r="DG160" s="1"/>
      <c r="DH160" s="1"/>
      <c r="DI160" s="1"/>
      <c r="DJ160" s="1"/>
      <c r="DK160" s="1"/>
      <c r="DL160" s="1"/>
      <c r="DM160" s="1"/>
      <c r="DN160" s="1"/>
      <c r="DO160" s="1"/>
      <c r="DP160" s="1"/>
      <c r="DQ160" s="1"/>
      <c r="DR160" s="1"/>
      <c r="DS160" s="1"/>
      <c r="DT160" s="1"/>
      <c r="DU160" s="1"/>
      <c r="DV160" s="1"/>
      <c r="DW160" s="1"/>
      <c r="DX160" s="1"/>
      <c r="DY160" s="1"/>
      <c r="DZ160" s="1"/>
      <c r="EA160" s="1"/>
      <c r="EB160" s="1"/>
      <c r="EC160" s="1"/>
    </row>
    <row r="161" spans="1:133" s="2" customFormat="1" x14ac:dyDescent="0.2">
      <c r="A161" s="1"/>
      <c r="J161" s="1"/>
      <c r="K161" s="1"/>
      <c r="L161" s="1"/>
      <c r="M161" s="1"/>
      <c r="N161" s="1"/>
      <c r="O161" s="1"/>
      <c r="P161" s="1"/>
      <c r="Q161" s="1"/>
      <c r="R161" s="1"/>
      <c r="S161" s="1"/>
      <c r="T161" s="1"/>
      <c r="U161" s="1"/>
      <c r="V161" s="1"/>
      <c r="W161" s="1"/>
      <c r="X161" s="1"/>
      <c r="Y161" s="1"/>
      <c r="Z161" s="1"/>
      <c r="AA161" s="1"/>
      <c r="AB161" s="1"/>
      <c r="AC161" s="1"/>
      <c r="AD161" s="1"/>
      <c r="AE161" s="1"/>
      <c r="AF161" s="1"/>
      <c r="AG161" s="1"/>
      <c r="AH161" s="1"/>
      <c r="AI161" s="1"/>
      <c r="AJ161" s="1"/>
      <c r="AK161" s="1"/>
      <c r="AL161" s="1"/>
      <c r="AM161" s="1"/>
      <c r="AN161" s="1"/>
      <c r="AO161" s="1"/>
      <c r="AP161" s="1"/>
      <c r="AQ161" s="1"/>
      <c r="AR161" s="1"/>
      <c r="AS161" s="1"/>
      <c r="AT161" s="1"/>
      <c r="AU161" s="1"/>
      <c r="AV161" s="1"/>
      <c r="AW161" s="1"/>
      <c r="AX161" s="1"/>
      <c r="AY161" s="1"/>
      <c r="AZ161" s="1"/>
      <c r="BA161" s="1"/>
      <c r="BB161" s="1"/>
      <c r="BC161" s="1"/>
      <c r="BD161" s="1"/>
      <c r="BE161" s="1"/>
      <c r="BF161" s="1"/>
      <c r="BG161" s="1"/>
      <c r="BH161" s="1"/>
      <c r="BI161" s="1"/>
      <c r="BJ161" s="1"/>
      <c r="BK161" s="1"/>
      <c r="BL161" s="1"/>
      <c r="BM161" s="1"/>
      <c r="BN161" s="1"/>
      <c r="BO161" s="1"/>
      <c r="BP161" s="1"/>
      <c r="BQ161" s="1"/>
      <c r="BR161" s="1"/>
      <c r="BS161" s="1"/>
      <c r="BT161" s="1"/>
      <c r="BU161" s="1"/>
      <c r="BV161" s="1"/>
      <c r="BW161" s="1"/>
      <c r="BX161" s="1"/>
      <c r="BY161" s="1"/>
      <c r="BZ161" s="1"/>
      <c r="CA161" s="1"/>
      <c r="CB161" s="1"/>
      <c r="CC161" s="1"/>
      <c r="CD161" s="1"/>
      <c r="CE161" s="1"/>
      <c r="CF161" s="1"/>
      <c r="CG161" s="1"/>
      <c r="CH161" s="1"/>
      <c r="CI161" s="1"/>
      <c r="CJ161" s="1"/>
      <c r="CK161" s="1"/>
      <c r="CL161" s="1"/>
      <c r="CM161" s="1"/>
      <c r="CN161" s="1"/>
      <c r="CO161" s="1"/>
      <c r="CP161" s="1"/>
      <c r="CQ161" s="1"/>
      <c r="CR161" s="1"/>
      <c r="CS161" s="1"/>
      <c r="CT161" s="1"/>
      <c r="CU161" s="1"/>
      <c r="CV161" s="1"/>
      <c r="CW161" s="1"/>
      <c r="CX161" s="1"/>
      <c r="CY161" s="1"/>
      <c r="CZ161" s="1"/>
      <c r="DA161" s="1"/>
      <c r="DB161" s="1"/>
      <c r="DC161" s="1"/>
      <c r="DD161" s="1"/>
      <c r="DE161" s="1"/>
      <c r="DF161" s="1"/>
      <c r="DG161" s="1"/>
      <c r="DH161" s="1"/>
      <c r="DI161" s="1"/>
      <c r="DJ161" s="1"/>
      <c r="DK161" s="1"/>
      <c r="DL161" s="1"/>
      <c r="DM161" s="1"/>
      <c r="DN161" s="1"/>
      <c r="DO161" s="1"/>
      <c r="DP161" s="1"/>
      <c r="DQ161" s="1"/>
      <c r="DR161" s="1"/>
      <c r="DS161" s="1"/>
      <c r="DT161" s="1"/>
      <c r="DU161" s="1"/>
      <c r="DV161" s="1"/>
      <c r="DW161" s="1"/>
      <c r="DX161" s="1"/>
      <c r="DY161" s="1"/>
      <c r="DZ161" s="1"/>
      <c r="EA161" s="1"/>
      <c r="EB161" s="1"/>
      <c r="EC161" s="1"/>
    </row>
    <row r="162" spans="1:133" s="2" customFormat="1" x14ac:dyDescent="0.2">
      <c r="A162" s="1"/>
      <c r="J162" s="1"/>
      <c r="K162" s="1"/>
      <c r="L162" s="1"/>
      <c r="M162" s="1"/>
      <c r="N162" s="1"/>
      <c r="O162" s="1"/>
      <c r="P162" s="1"/>
      <c r="Q162" s="1"/>
      <c r="R162" s="1"/>
      <c r="S162" s="1"/>
      <c r="T162" s="1"/>
      <c r="U162" s="1"/>
      <c r="V162" s="1"/>
      <c r="W162" s="1"/>
      <c r="X162" s="1"/>
      <c r="Y162" s="1"/>
      <c r="Z162" s="1"/>
      <c r="AA162" s="1"/>
      <c r="AB162" s="1"/>
      <c r="AC162" s="1"/>
      <c r="AD162" s="1"/>
      <c r="AE162" s="1"/>
      <c r="AF162" s="1"/>
      <c r="AG162" s="1"/>
      <c r="AH162" s="1"/>
      <c r="AI162" s="1"/>
      <c r="AJ162" s="1"/>
      <c r="AK162" s="1"/>
      <c r="AL162" s="1"/>
      <c r="AM162" s="1"/>
      <c r="AN162" s="1"/>
      <c r="AO162" s="1"/>
      <c r="AP162" s="1"/>
      <c r="AQ162" s="1"/>
      <c r="AR162" s="1"/>
      <c r="AS162" s="1"/>
      <c r="AT162" s="1"/>
      <c r="AU162" s="1"/>
      <c r="AV162" s="1"/>
      <c r="AW162" s="1"/>
      <c r="AX162" s="1"/>
      <c r="AY162" s="1"/>
      <c r="AZ162" s="1"/>
      <c r="BA162" s="1"/>
      <c r="BB162" s="1"/>
      <c r="BC162" s="1"/>
      <c r="BD162" s="1"/>
      <c r="BE162" s="1"/>
      <c r="BF162" s="1"/>
      <c r="BG162" s="1"/>
      <c r="BH162" s="1"/>
      <c r="BI162" s="1"/>
      <c r="BJ162" s="1"/>
      <c r="BK162" s="1"/>
      <c r="BL162" s="1"/>
      <c r="BM162" s="1"/>
      <c r="BN162" s="1"/>
      <c r="BO162" s="1"/>
      <c r="BP162" s="1"/>
      <c r="BQ162" s="1"/>
      <c r="BR162" s="1"/>
      <c r="BS162" s="1"/>
      <c r="BT162" s="1"/>
      <c r="BU162" s="1"/>
      <c r="BV162" s="1"/>
      <c r="BW162" s="1"/>
      <c r="BX162" s="1"/>
      <c r="BY162" s="1"/>
      <c r="BZ162" s="1"/>
      <c r="CA162" s="1"/>
      <c r="CB162" s="1"/>
      <c r="CC162" s="1"/>
      <c r="CD162" s="1"/>
      <c r="CE162" s="1"/>
      <c r="CF162" s="1"/>
      <c r="CG162" s="1"/>
      <c r="CH162" s="1"/>
      <c r="CI162" s="1"/>
      <c r="CJ162" s="1"/>
      <c r="CK162" s="1"/>
      <c r="CL162" s="1"/>
      <c r="CM162" s="1"/>
      <c r="CN162" s="1"/>
      <c r="CO162" s="1"/>
      <c r="CP162" s="1"/>
      <c r="CQ162" s="1"/>
      <c r="CR162" s="1"/>
      <c r="CS162" s="1"/>
      <c r="CT162" s="1"/>
      <c r="CU162" s="1"/>
      <c r="CV162" s="1"/>
      <c r="CW162" s="1"/>
      <c r="CX162" s="1"/>
      <c r="CY162" s="1"/>
      <c r="CZ162" s="1"/>
      <c r="DA162" s="1"/>
      <c r="DB162" s="1"/>
      <c r="DC162" s="1"/>
      <c r="DD162" s="1"/>
      <c r="DE162" s="1"/>
      <c r="DF162" s="1"/>
      <c r="DG162" s="1"/>
      <c r="DH162" s="1"/>
      <c r="DI162" s="1"/>
      <c r="DJ162" s="1"/>
      <c r="DK162" s="1"/>
      <c r="DL162" s="1"/>
      <c r="DM162" s="1"/>
      <c r="DN162" s="1"/>
      <c r="DO162" s="1"/>
      <c r="DP162" s="1"/>
      <c r="DQ162" s="1"/>
      <c r="DR162" s="1"/>
      <c r="DS162" s="1"/>
      <c r="DT162" s="1"/>
      <c r="DU162" s="1"/>
      <c r="DV162" s="1"/>
      <c r="DW162" s="1"/>
      <c r="DX162" s="1"/>
      <c r="DY162" s="1"/>
      <c r="DZ162" s="1"/>
      <c r="EA162" s="1"/>
      <c r="EB162" s="1"/>
      <c r="EC162" s="1"/>
    </row>
    <row r="163" spans="1:133" s="2" customFormat="1" x14ac:dyDescent="0.2">
      <c r="A163" s="1"/>
      <c r="J163" s="1"/>
      <c r="K163" s="1"/>
      <c r="L163" s="1"/>
      <c r="M163" s="1"/>
      <c r="N163" s="1"/>
      <c r="O163" s="1"/>
      <c r="P163" s="1"/>
      <c r="Q163" s="1"/>
      <c r="R163" s="1"/>
      <c r="S163" s="1"/>
      <c r="T163" s="1"/>
      <c r="U163" s="1"/>
      <c r="V163" s="1"/>
      <c r="W163" s="1"/>
      <c r="X163" s="1"/>
      <c r="Y163" s="1"/>
      <c r="Z163" s="1"/>
      <c r="AA163" s="1"/>
      <c r="AB163" s="1"/>
      <c r="AC163" s="1"/>
      <c r="AD163" s="1"/>
      <c r="AE163" s="1"/>
      <c r="AF163" s="1"/>
      <c r="AG163" s="1"/>
      <c r="AH163" s="1"/>
      <c r="AI163" s="1"/>
      <c r="AJ163" s="1"/>
      <c r="AK163" s="1"/>
      <c r="AL163" s="1"/>
      <c r="AM163" s="1"/>
      <c r="AN163" s="1"/>
      <c r="AO163" s="1"/>
      <c r="AP163" s="1"/>
      <c r="AQ163" s="1"/>
      <c r="AR163" s="1"/>
      <c r="AS163" s="1"/>
      <c r="AT163" s="1"/>
      <c r="AU163" s="1"/>
      <c r="AV163" s="1"/>
      <c r="AW163" s="1"/>
      <c r="AX163" s="1"/>
      <c r="AY163" s="1"/>
      <c r="AZ163" s="1"/>
      <c r="BA163" s="1"/>
      <c r="BB163" s="1"/>
      <c r="BC163" s="1"/>
      <c r="BD163" s="1"/>
      <c r="BE163" s="1"/>
      <c r="BF163" s="1"/>
      <c r="BG163" s="1"/>
      <c r="BH163" s="1"/>
      <c r="BI163" s="1"/>
      <c r="BJ163" s="1"/>
      <c r="BK163" s="1"/>
      <c r="BL163" s="1"/>
      <c r="BM163" s="1"/>
      <c r="BN163" s="1"/>
      <c r="BO163" s="1"/>
      <c r="BP163" s="1"/>
      <c r="BQ163" s="1"/>
      <c r="BR163" s="1"/>
      <c r="BS163" s="1"/>
      <c r="BT163" s="1"/>
      <c r="BU163" s="1"/>
      <c r="BV163" s="1"/>
      <c r="BW163" s="1"/>
      <c r="BX163" s="1"/>
      <c r="BY163" s="1"/>
      <c r="BZ163" s="1"/>
      <c r="CA163" s="1"/>
      <c r="CB163" s="1"/>
      <c r="CC163" s="1"/>
      <c r="CD163" s="1"/>
      <c r="CE163" s="1"/>
      <c r="CF163" s="1"/>
      <c r="CG163" s="1"/>
      <c r="CH163" s="1"/>
      <c r="CI163" s="1"/>
      <c r="CJ163" s="1"/>
      <c r="CK163" s="1"/>
      <c r="CL163" s="1"/>
      <c r="CM163" s="1"/>
      <c r="CN163" s="1"/>
      <c r="CO163" s="1"/>
      <c r="CP163" s="1"/>
      <c r="CQ163" s="1"/>
      <c r="CR163" s="1"/>
      <c r="CS163" s="1"/>
      <c r="CT163" s="1"/>
      <c r="CU163" s="1"/>
      <c r="CV163" s="1"/>
      <c r="CW163" s="1"/>
      <c r="CX163" s="1"/>
      <c r="CY163" s="1"/>
      <c r="CZ163" s="1"/>
      <c r="DA163" s="1"/>
      <c r="DB163" s="1"/>
      <c r="DC163" s="1"/>
      <c r="DD163" s="1"/>
      <c r="DE163" s="1"/>
      <c r="DF163" s="1"/>
      <c r="DG163" s="1"/>
      <c r="DH163" s="1"/>
      <c r="DI163" s="1"/>
      <c r="DJ163" s="1"/>
      <c r="DK163" s="1"/>
      <c r="DL163" s="1"/>
      <c r="DM163" s="1"/>
      <c r="DN163" s="1"/>
      <c r="DO163" s="1"/>
      <c r="DP163" s="1"/>
      <c r="DQ163" s="1"/>
      <c r="DR163" s="1"/>
      <c r="DS163" s="1"/>
      <c r="DT163" s="1"/>
      <c r="DU163" s="1"/>
      <c r="DV163" s="1"/>
      <c r="DW163" s="1"/>
      <c r="DX163" s="1"/>
      <c r="DY163" s="1"/>
      <c r="DZ163" s="1"/>
      <c r="EA163" s="1"/>
      <c r="EB163" s="1"/>
      <c r="EC163" s="1"/>
    </row>
    <row r="164" spans="1:133" s="2" customFormat="1" x14ac:dyDescent="0.2">
      <c r="A164" s="1"/>
      <c r="J164" s="1"/>
      <c r="K164" s="1"/>
      <c r="L164" s="1"/>
      <c r="M164" s="1"/>
      <c r="N164" s="1"/>
      <c r="O164" s="1"/>
      <c r="P164" s="1"/>
      <c r="Q164" s="1"/>
      <c r="R164" s="1"/>
      <c r="S164" s="1"/>
      <c r="T164" s="1"/>
      <c r="U164" s="1"/>
      <c r="V164" s="1"/>
      <c r="W164" s="1"/>
      <c r="X164" s="1"/>
      <c r="Y164" s="1"/>
      <c r="Z164" s="1"/>
      <c r="AA164" s="1"/>
      <c r="AB164" s="1"/>
      <c r="AC164" s="1"/>
      <c r="AD164" s="1"/>
      <c r="AE164" s="1"/>
      <c r="AF164" s="1"/>
      <c r="AG164" s="1"/>
      <c r="AH164" s="1"/>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c r="BO164" s="1"/>
      <c r="BP164" s="1"/>
      <c r="BQ164" s="1"/>
      <c r="BR164" s="1"/>
      <c r="BS164" s="1"/>
      <c r="BT164" s="1"/>
      <c r="BU164" s="1"/>
      <c r="BV164" s="1"/>
      <c r="BW164" s="1"/>
      <c r="BX164" s="1"/>
      <c r="BY164" s="1"/>
      <c r="BZ164" s="1"/>
      <c r="CA164" s="1"/>
      <c r="CB164" s="1"/>
      <c r="CC164" s="1"/>
      <c r="CD164" s="1"/>
      <c r="CE164" s="1"/>
      <c r="CF164" s="1"/>
      <c r="CG164" s="1"/>
      <c r="CH164" s="1"/>
      <c r="CI164" s="1"/>
      <c r="CJ164" s="1"/>
      <c r="CK164" s="1"/>
      <c r="CL164" s="1"/>
      <c r="CM164" s="1"/>
      <c r="CN164" s="1"/>
      <c r="CO164" s="1"/>
      <c r="CP164" s="1"/>
      <c r="CQ164" s="1"/>
      <c r="CR164" s="1"/>
      <c r="CS164" s="1"/>
      <c r="CT164" s="1"/>
      <c r="CU164" s="1"/>
      <c r="CV164" s="1"/>
      <c r="CW164" s="1"/>
      <c r="CX164" s="1"/>
      <c r="CY164" s="1"/>
      <c r="CZ164" s="1"/>
      <c r="DA164" s="1"/>
      <c r="DB164" s="1"/>
      <c r="DC164" s="1"/>
      <c r="DD164" s="1"/>
      <c r="DE164" s="1"/>
      <c r="DF164" s="1"/>
      <c r="DG164" s="1"/>
      <c r="DH164" s="1"/>
      <c r="DI164" s="1"/>
      <c r="DJ164" s="1"/>
      <c r="DK164" s="1"/>
      <c r="DL164" s="1"/>
      <c r="DM164" s="1"/>
      <c r="DN164" s="1"/>
      <c r="DO164" s="1"/>
      <c r="DP164" s="1"/>
      <c r="DQ164" s="1"/>
      <c r="DR164" s="1"/>
      <c r="DS164" s="1"/>
      <c r="DT164" s="1"/>
      <c r="DU164" s="1"/>
      <c r="DV164" s="1"/>
      <c r="DW164" s="1"/>
      <c r="DX164" s="1"/>
      <c r="DY164" s="1"/>
      <c r="DZ164" s="1"/>
      <c r="EA164" s="1"/>
      <c r="EB164" s="1"/>
      <c r="EC164" s="1"/>
    </row>
    <row r="165" spans="1:133" s="2" customFormat="1" x14ac:dyDescent="0.2">
      <c r="A165" s="1"/>
      <c r="J165" s="1"/>
      <c r="K165" s="1"/>
      <c r="L165" s="1"/>
      <c r="M165" s="1"/>
      <c r="N165" s="1"/>
      <c r="O165" s="1"/>
      <c r="P165" s="1"/>
      <c r="Q165" s="1"/>
      <c r="R165" s="1"/>
      <c r="S165" s="1"/>
      <c r="T165" s="1"/>
      <c r="U165" s="1"/>
      <c r="V165" s="1"/>
      <c r="W165" s="1"/>
      <c r="X165" s="1"/>
      <c r="Y165" s="1"/>
      <c r="Z165" s="1"/>
      <c r="AA165" s="1"/>
      <c r="AB165" s="1"/>
      <c r="AC165" s="1"/>
      <c r="AD165" s="1"/>
      <c r="AE165" s="1"/>
      <c r="AF165" s="1"/>
      <c r="AG165" s="1"/>
      <c r="AH165" s="1"/>
      <c r="AI165" s="1"/>
      <c r="AJ165" s="1"/>
      <c r="AK165" s="1"/>
      <c r="AL165" s="1"/>
      <c r="AM165" s="1"/>
      <c r="AN165" s="1"/>
      <c r="AO165" s="1"/>
      <c r="AP165" s="1"/>
      <c r="AQ165" s="1"/>
      <c r="AR165" s="1"/>
      <c r="AS165" s="1"/>
      <c r="AT165" s="1"/>
      <c r="AU165" s="1"/>
      <c r="AV165" s="1"/>
      <c r="AW165" s="1"/>
      <c r="AX165" s="1"/>
      <c r="AY165" s="1"/>
      <c r="AZ165" s="1"/>
      <c r="BA165" s="1"/>
      <c r="BB165" s="1"/>
      <c r="BC165" s="1"/>
      <c r="BD165" s="1"/>
      <c r="BE165" s="1"/>
      <c r="BF165" s="1"/>
      <c r="BG165" s="1"/>
      <c r="BH165" s="1"/>
      <c r="BI165" s="1"/>
      <c r="BJ165" s="1"/>
      <c r="BK165" s="1"/>
      <c r="BL165" s="1"/>
      <c r="BM165" s="1"/>
      <c r="BN165" s="1"/>
      <c r="BO165" s="1"/>
      <c r="BP165" s="1"/>
      <c r="BQ165" s="1"/>
      <c r="BR165" s="1"/>
      <c r="BS165" s="1"/>
      <c r="BT165" s="1"/>
      <c r="BU165" s="1"/>
      <c r="BV165" s="1"/>
      <c r="BW165" s="1"/>
      <c r="BX165" s="1"/>
      <c r="BY165" s="1"/>
      <c r="BZ165" s="1"/>
      <c r="CA165" s="1"/>
      <c r="CB165" s="1"/>
      <c r="CC165" s="1"/>
      <c r="CD165" s="1"/>
      <c r="CE165" s="1"/>
      <c r="CF165" s="1"/>
      <c r="CG165" s="1"/>
      <c r="CH165" s="1"/>
      <c r="CI165" s="1"/>
      <c r="CJ165" s="1"/>
      <c r="CK165" s="1"/>
      <c r="CL165" s="1"/>
      <c r="CM165" s="1"/>
      <c r="CN165" s="1"/>
      <c r="CO165" s="1"/>
      <c r="CP165" s="1"/>
      <c r="CQ165" s="1"/>
      <c r="CR165" s="1"/>
      <c r="CS165" s="1"/>
      <c r="CT165" s="1"/>
      <c r="CU165" s="1"/>
      <c r="CV165" s="1"/>
      <c r="CW165" s="1"/>
      <c r="CX165" s="1"/>
      <c r="CY165" s="1"/>
      <c r="CZ165" s="1"/>
      <c r="DA165" s="1"/>
      <c r="DB165" s="1"/>
      <c r="DC165" s="1"/>
      <c r="DD165" s="1"/>
      <c r="DE165" s="1"/>
      <c r="DF165" s="1"/>
      <c r="DG165" s="1"/>
      <c r="DH165" s="1"/>
      <c r="DI165" s="1"/>
      <c r="DJ165" s="1"/>
      <c r="DK165" s="1"/>
      <c r="DL165" s="1"/>
      <c r="DM165" s="1"/>
      <c r="DN165" s="1"/>
      <c r="DO165" s="1"/>
      <c r="DP165" s="1"/>
      <c r="DQ165" s="1"/>
      <c r="DR165" s="1"/>
      <c r="DS165" s="1"/>
      <c r="DT165" s="1"/>
      <c r="DU165" s="1"/>
      <c r="DV165" s="1"/>
      <c r="DW165" s="1"/>
      <c r="DX165" s="1"/>
      <c r="DY165" s="1"/>
      <c r="DZ165" s="1"/>
      <c r="EA165" s="1"/>
      <c r="EB165" s="1"/>
      <c r="EC165" s="1"/>
    </row>
    <row r="166" spans="1:133" s="2" customFormat="1" x14ac:dyDescent="0.2">
      <c r="A166" s="1"/>
      <c r="J166" s="1"/>
      <c r="K166" s="1"/>
      <c r="L166" s="1"/>
      <c r="M166" s="1"/>
      <c r="N166" s="1"/>
      <c r="O166" s="1"/>
      <c r="P166" s="1"/>
      <c r="Q166" s="1"/>
      <c r="R166" s="1"/>
      <c r="S166" s="1"/>
      <c r="T166" s="1"/>
      <c r="U166" s="1"/>
      <c r="V166" s="1"/>
      <c r="W166" s="1"/>
      <c r="X166" s="1"/>
      <c r="Y166" s="1"/>
      <c r="Z166" s="1"/>
      <c r="AA166" s="1"/>
      <c r="AB166" s="1"/>
      <c r="AC166" s="1"/>
      <c r="AD166" s="1"/>
      <c r="AE166" s="1"/>
      <c r="AF166" s="1"/>
      <c r="AG166" s="1"/>
      <c r="AH166" s="1"/>
      <c r="AI166" s="1"/>
      <c r="AJ166" s="1"/>
      <c r="AK166" s="1"/>
      <c r="AL166" s="1"/>
      <c r="AM166" s="1"/>
      <c r="AN166" s="1"/>
      <c r="AO166" s="1"/>
      <c r="AP166" s="1"/>
      <c r="AQ166" s="1"/>
      <c r="AR166" s="1"/>
      <c r="AS166" s="1"/>
      <c r="AT166" s="1"/>
      <c r="AU166" s="1"/>
      <c r="AV166" s="1"/>
      <c r="AW166" s="1"/>
      <c r="AX166" s="1"/>
      <c r="AY166" s="1"/>
      <c r="AZ166" s="1"/>
      <c r="BA166" s="1"/>
      <c r="BB166" s="1"/>
      <c r="BC166" s="1"/>
      <c r="BD166" s="1"/>
      <c r="BE166" s="1"/>
      <c r="BF166" s="1"/>
      <c r="BG166" s="1"/>
      <c r="BH166" s="1"/>
      <c r="BI166" s="1"/>
      <c r="BJ166" s="1"/>
      <c r="BK166" s="1"/>
      <c r="BL166" s="1"/>
      <c r="BM166" s="1"/>
      <c r="BN166" s="1"/>
      <c r="BO166" s="1"/>
      <c r="BP166" s="1"/>
      <c r="BQ166" s="1"/>
      <c r="BR166" s="1"/>
      <c r="BS166" s="1"/>
      <c r="BT166" s="1"/>
      <c r="BU166" s="1"/>
      <c r="BV166" s="1"/>
      <c r="BW166" s="1"/>
      <c r="BX166" s="1"/>
      <c r="BY166" s="1"/>
      <c r="BZ166" s="1"/>
      <c r="CA166" s="1"/>
      <c r="CB166" s="1"/>
      <c r="CC166" s="1"/>
      <c r="CD166" s="1"/>
      <c r="CE166" s="1"/>
      <c r="CF166" s="1"/>
      <c r="CG166" s="1"/>
      <c r="CH166" s="1"/>
      <c r="CI166" s="1"/>
      <c r="CJ166" s="1"/>
      <c r="CK166" s="1"/>
      <c r="CL166" s="1"/>
      <c r="CM166" s="1"/>
      <c r="CN166" s="1"/>
      <c r="CO166" s="1"/>
      <c r="CP166" s="1"/>
      <c r="CQ166" s="1"/>
      <c r="CR166" s="1"/>
      <c r="CS166" s="1"/>
      <c r="CT166" s="1"/>
      <c r="CU166" s="1"/>
      <c r="CV166" s="1"/>
      <c r="CW166" s="1"/>
      <c r="CX166" s="1"/>
      <c r="CY166" s="1"/>
      <c r="CZ166" s="1"/>
      <c r="DA166" s="1"/>
      <c r="DB166" s="1"/>
      <c r="DC166" s="1"/>
      <c r="DD166" s="1"/>
      <c r="DE166" s="1"/>
      <c r="DF166" s="1"/>
      <c r="DG166" s="1"/>
      <c r="DH166" s="1"/>
      <c r="DI166" s="1"/>
      <c r="DJ166" s="1"/>
      <c r="DK166" s="1"/>
      <c r="DL166" s="1"/>
      <c r="DM166" s="1"/>
      <c r="DN166" s="1"/>
      <c r="DO166" s="1"/>
      <c r="DP166" s="1"/>
      <c r="DQ166" s="1"/>
      <c r="DR166" s="1"/>
      <c r="DS166" s="1"/>
      <c r="DT166" s="1"/>
      <c r="DU166" s="1"/>
      <c r="DV166" s="1"/>
      <c r="DW166" s="1"/>
      <c r="DX166" s="1"/>
      <c r="DY166" s="1"/>
      <c r="DZ166" s="1"/>
      <c r="EA166" s="1"/>
      <c r="EB166" s="1"/>
      <c r="EC166" s="1"/>
    </row>
    <row r="167" spans="1:133" s="2" customFormat="1" x14ac:dyDescent="0.2">
      <c r="A167" s="1"/>
      <c r="J167" s="1"/>
      <c r="K167" s="1"/>
      <c r="L167" s="1"/>
      <c r="M167" s="1"/>
      <c r="N167" s="1"/>
      <c r="O167" s="1"/>
      <c r="P167" s="1"/>
      <c r="Q167" s="1"/>
      <c r="R167" s="1"/>
      <c r="S167" s="1"/>
      <c r="T167" s="1"/>
      <c r="U167" s="1"/>
      <c r="V167" s="1"/>
      <c r="W167" s="1"/>
      <c r="X167" s="1"/>
      <c r="Y167" s="1"/>
      <c r="Z167" s="1"/>
      <c r="AA167" s="1"/>
      <c r="AB167" s="1"/>
      <c r="AC167" s="1"/>
      <c r="AD167" s="1"/>
      <c r="AE167" s="1"/>
      <c r="AF167" s="1"/>
      <c r="AG167" s="1"/>
      <c r="AH167" s="1"/>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c r="BO167" s="1"/>
      <c r="BP167" s="1"/>
      <c r="BQ167" s="1"/>
      <c r="BR167" s="1"/>
      <c r="BS167" s="1"/>
      <c r="BT167" s="1"/>
      <c r="BU167" s="1"/>
      <c r="BV167" s="1"/>
      <c r="BW167" s="1"/>
      <c r="BX167" s="1"/>
      <c r="BY167" s="1"/>
      <c r="BZ167" s="1"/>
      <c r="CA167" s="1"/>
      <c r="CB167" s="1"/>
      <c r="CC167" s="1"/>
      <c r="CD167" s="1"/>
      <c r="CE167" s="1"/>
      <c r="CF167" s="1"/>
      <c r="CG167" s="1"/>
      <c r="CH167" s="1"/>
      <c r="CI167" s="1"/>
      <c r="CJ167" s="1"/>
      <c r="CK167" s="1"/>
      <c r="CL167" s="1"/>
      <c r="CM167" s="1"/>
      <c r="CN167" s="1"/>
      <c r="CO167" s="1"/>
      <c r="CP167" s="1"/>
      <c r="CQ167" s="1"/>
      <c r="CR167" s="1"/>
      <c r="CS167" s="1"/>
      <c r="CT167" s="1"/>
      <c r="CU167" s="1"/>
      <c r="CV167" s="1"/>
      <c r="CW167" s="1"/>
      <c r="CX167" s="1"/>
      <c r="CY167" s="1"/>
      <c r="CZ167" s="1"/>
      <c r="DA167" s="1"/>
      <c r="DB167" s="1"/>
      <c r="DC167" s="1"/>
      <c r="DD167" s="1"/>
      <c r="DE167" s="1"/>
      <c r="DF167" s="1"/>
      <c r="DG167" s="1"/>
      <c r="DH167" s="1"/>
      <c r="DI167" s="1"/>
      <c r="DJ167" s="1"/>
      <c r="DK167" s="1"/>
      <c r="DL167" s="1"/>
      <c r="DM167" s="1"/>
      <c r="DN167" s="1"/>
      <c r="DO167" s="1"/>
      <c r="DP167" s="1"/>
      <c r="DQ167" s="1"/>
      <c r="DR167" s="1"/>
      <c r="DS167" s="1"/>
      <c r="DT167" s="1"/>
      <c r="DU167" s="1"/>
      <c r="DV167" s="1"/>
      <c r="DW167" s="1"/>
      <c r="DX167" s="1"/>
      <c r="DY167" s="1"/>
      <c r="DZ167" s="1"/>
      <c r="EA167" s="1"/>
      <c r="EB167" s="1"/>
      <c r="EC167" s="1"/>
    </row>
    <row r="168" spans="1:133" s="2" customFormat="1" x14ac:dyDescent="0.2">
      <c r="A168" s="1"/>
      <c r="J168" s="1"/>
      <c r="K168" s="1"/>
      <c r="L168" s="1"/>
      <c r="M168" s="1"/>
      <c r="N168" s="1"/>
      <c r="O168" s="1"/>
      <c r="P168" s="1"/>
      <c r="Q168" s="1"/>
      <c r="R168" s="1"/>
      <c r="S168" s="1"/>
      <c r="T168" s="1"/>
      <c r="U168" s="1"/>
      <c r="V168" s="1"/>
      <c r="W168" s="1"/>
      <c r="X168" s="1"/>
      <c r="Y168" s="1"/>
      <c r="Z168" s="1"/>
      <c r="AA168" s="1"/>
      <c r="AB168" s="1"/>
      <c r="AC168" s="1"/>
      <c r="AD168" s="1"/>
      <c r="AE168" s="1"/>
      <c r="AF168" s="1"/>
      <c r="AG168" s="1"/>
      <c r="AH168" s="1"/>
      <c r="AI168" s="1"/>
      <c r="AJ168" s="1"/>
      <c r="AK168" s="1"/>
      <c r="AL168" s="1"/>
      <c r="AM168" s="1"/>
      <c r="AN168" s="1"/>
      <c r="AO168" s="1"/>
      <c r="AP168" s="1"/>
      <c r="AQ168" s="1"/>
      <c r="AR168" s="1"/>
      <c r="AS168" s="1"/>
      <c r="AT168" s="1"/>
      <c r="AU168" s="1"/>
      <c r="AV168" s="1"/>
      <c r="AW168" s="1"/>
      <c r="AX168" s="1"/>
      <c r="AY168" s="1"/>
      <c r="AZ168" s="1"/>
      <c r="BA168" s="1"/>
      <c r="BB168" s="1"/>
      <c r="BC168" s="1"/>
      <c r="BD168" s="1"/>
      <c r="BE168" s="1"/>
      <c r="BF168" s="1"/>
      <c r="BG168" s="1"/>
      <c r="BH168" s="1"/>
      <c r="BI168" s="1"/>
      <c r="BJ168" s="1"/>
      <c r="BK168" s="1"/>
      <c r="BL168" s="1"/>
      <c r="BM168" s="1"/>
      <c r="BN168" s="1"/>
      <c r="BO168" s="1"/>
      <c r="BP168" s="1"/>
      <c r="BQ168" s="1"/>
      <c r="BR168" s="1"/>
      <c r="BS168" s="1"/>
      <c r="BT168" s="1"/>
      <c r="BU168" s="1"/>
      <c r="BV168" s="1"/>
      <c r="BW168" s="1"/>
      <c r="BX168" s="1"/>
      <c r="BY168" s="1"/>
      <c r="BZ168" s="1"/>
      <c r="CA168" s="1"/>
      <c r="CB168" s="1"/>
      <c r="CC168" s="1"/>
      <c r="CD168" s="1"/>
      <c r="CE168" s="1"/>
      <c r="CF168" s="1"/>
      <c r="CG168" s="1"/>
      <c r="CH168" s="1"/>
      <c r="CI168" s="1"/>
      <c r="CJ168" s="1"/>
      <c r="CK168" s="1"/>
      <c r="CL168" s="1"/>
      <c r="CM168" s="1"/>
      <c r="CN168" s="1"/>
      <c r="CO168" s="1"/>
      <c r="CP168" s="1"/>
      <c r="CQ168" s="1"/>
      <c r="CR168" s="1"/>
      <c r="CS168" s="1"/>
      <c r="CT168" s="1"/>
      <c r="CU168" s="1"/>
      <c r="CV168" s="1"/>
      <c r="CW168" s="1"/>
      <c r="CX168" s="1"/>
      <c r="CY168" s="1"/>
      <c r="CZ168" s="1"/>
      <c r="DA168" s="1"/>
      <c r="DB168" s="1"/>
      <c r="DC168" s="1"/>
      <c r="DD168" s="1"/>
      <c r="DE168" s="1"/>
      <c r="DF168" s="1"/>
      <c r="DG168" s="1"/>
      <c r="DH168" s="1"/>
      <c r="DI168" s="1"/>
      <c r="DJ168" s="1"/>
      <c r="DK168" s="1"/>
      <c r="DL168" s="1"/>
      <c r="DM168" s="1"/>
      <c r="DN168" s="1"/>
      <c r="DO168" s="1"/>
      <c r="DP168" s="1"/>
      <c r="DQ168" s="1"/>
      <c r="DR168" s="1"/>
      <c r="DS168" s="1"/>
      <c r="DT168" s="1"/>
      <c r="DU168" s="1"/>
      <c r="DV168" s="1"/>
      <c r="DW168" s="1"/>
      <c r="DX168" s="1"/>
      <c r="DY168" s="1"/>
      <c r="DZ168" s="1"/>
      <c r="EA168" s="1"/>
      <c r="EB168" s="1"/>
      <c r="EC168" s="1"/>
    </row>
    <row r="169" spans="1:133" s="2" customFormat="1" x14ac:dyDescent="0.2">
      <c r="A169" s="1"/>
      <c r="J169" s="1"/>
      <c r="K169" s="1"/>
      <c r="L169" s="1"/>
      <c r="M169" s="1"/>
      <c r="N169" s="1"/>
      <c r="O169" s="1"/>
      <c r="P169" s="1"/>
      <c r="Q169" s="1"/>
      <c r="R169" s="1"/>
      <c r="S169" s="1"/>
      <c r="T169" s="1"/>
      <c r="U169" s="1"/>
      <c r="V169" s="1"/>
      <c r="W169" s="1"/>
      <c r="X169" s="1"/>
      <c r="Y169" s="1"/>
      <c r="Z169" s="1"/>
      <c r="AA169" s="1"/>
      <c r="AB169" s="1"/>
      <c r="AC169" s="1"/>
      <c r="AD169" s="1"/>
      <c r="AE169" s="1"/>
      <c r="AF169" s="1"/>
      <c r="AG169" s="1"/>
      <c r="AH169" s="1"/>
      <c r="AI169" s="1"/>
      <c r="AJ169" s="1"/>
      <c r="AK169" s="1"/>
      <c r="AL169" s="1"/>
      <c r="AM169" s="1"/>
      <c r="AN169" s="1"/>
      <c r="AO169" s="1"/>
      <c r="AP169" s="1"/>
      <c r="AQ169" s="1"/>
      <c r="AR169" s="1"/>
      <c r="AS169" s="1"/>
      <c r="AT169" s="1"/>
      <c r="AU169" s="1"/>
      <c r="AV169" s="1"/>
      <c r="AW169" s="1"/>
      <c r="AX169" s="1"/>
      <c r="AY169" s="1"/>
      <c r="AZ169" s="1"/>
      <c r="BA169" s="1"/>
      <c r="BB169" s="1"/>
      <c r="BC169" s="1"/>
      <c r="BD169" s="1"/>
      <c r="BE169" s="1"/>
      <c r="BF169" s="1"/>
      <c r="BG169" s="1"/>
      <c r="BH169" s="1"/>
      <c r="BI169" s="1"/>
      <c r="BJ169" s="1"/>
      <c r="BK169" s="1"/>
      <c r="BL169" s="1"/>
      <c r="BM169" s="1"/>
      <c r="BN169" s="1"/>
      <c r="BO169" s="1"/>
      <c r="BP169" s="1"/>
      <c r="BQ169" s="1"/>
      <c r="BR169" s="1"/>
      <c r="BS169" s="1"/>
      <c r="BT169" s="1"/>
      <c r="BU169" s="1"/>
      <c r="BV169" s="1"/>
      <c r="BW169" s="1"/>
      <c r="BX169" s="1"/>
      <c r="BY169" s="1"/>
      <c r="BZ169" s="1"/>
      <c r="CA169" s="1"/>
      <c r="CB169" s="1"/>
      <c r="CC169" s="1"/>
      <c r="CD169" s="1"/>
      <c r="CE169" s="1"/>
      <c r="CF169" s="1"/>
      <c r="CG169" s="1"/>
      <c r="CH169" s="1"/>
      <c r="CI169" s="1"/>
      <c r="CJ169" s="1"/>
      <c r="CK169" s="1"/>
      <c r="CL169" s="1"/>
      <c r="CM169" s="1"/>
      <c r="CN169" s="1"/>
      <c r="CO169" s="1"/>
      <c r="CP169" s="1"/>
      <c r="CQ169" s="1"/>
      <c r="CR169" s="1"/>
      <c r="CS169" s="1"/>
      <c r="CT169" s="1"/>
      <c r="CU169" s="1"/>
      <c r="CV169" s="1"/>
      <c r="CW169" s="1"/>
      <c r="CX169" s="1"/>
      <c r="CY169" s="1"/>
      <c r="CZ169" s="1"/>
      <c r="DA169" s="1"/>
      <c r="DB169" s="1"/>
      <c r="DC169" s="1"/>
      <c r="DD169" s="1"/>
      <c r="DE169" s="1"/>
      <c r="DF169" s="1"/>
      <c r="DG169" s="1"/>
      <c r="DH169" s="1"/>
      <c r="DI169" s="1"/>
      <c r="DJ169" s="1"/>
      <c r="DK169" s="1"/>
      <c r="DL169" s="1"/>
      <c r="DM169" s="1"/>
      <c r="DN169" s="1"/>
      <c r="DO169" s="1"/>
      <c r="DP169" s="1"/>
      <c r="DQ169" s="1"/>
      <c r="DR169" s="1"/>
      <c r="DS169" s="1"/>
      <c r="DT169" s="1"/>
      <c r="DU169" s="1"/>
      <c r="DV169" s="1"/>
      <c r="DW169" s="1"/>
      <c r="DX169" s="1"/>
      <c r="DY169" s="1"/>
      <c r="DZ169" s="1"/>
      <c r="EA169" s="1"/>
      <c r="EB169" s="1"/>
      <c r="EC169" s="1"/>
    </row>
    <row r="170" spans="1:133" s="2" customFormat="1" x14ac:dyDescent="0.2">
      <c r="A170" s="1"/>
      <c r="J170" s="1"/>
      <c r="K170" s="1"/>
      <c r="L170" s="1"/>
      <c r="M170" s="1"/>
      <c r="N170" s="1"/>
      <c r="O170" s="1"/>
      <c r="P170" s="1"/>
      <c r="Q170" s="1"/>
      <c r="R170" s="1"/>
      <c r="S170" s="1"/>
      <c r="T170" s="1"/>
      <c r="U170" s="1"/>
      <c r="V170" s="1"/>
      <c r="W170" s="1"/>
      <c r="X170" s="1"/>
      <c r="Y170" s="1"/>
      <c r="Z170" s="1"/>
      <c r="AA170" s="1"/>
      <c r="AB170" s="1"/>
      <c r="AC170" s="1"/>
      <c r="AD170" s="1"/>
      <c r="AE170" s="1"/>
      <c r="AF170" s="1"/>
      <c r="AG170" s="1"/>
      <c r="AH170" s="1"/>
      <c r="AI170" s="1"/>
      <c r="AJ170" s="1"/>
      <c r="AK170" s="1"/>
      <c r="AL170" s="1"/>
      <c r="AM170" s="1"/>
      <c r="AN170" s="1"/>
      <c r="AO170" s="1"/>
      <c r="AP170" s="1"/>
      <c r="AQ170" s="1"/>
      <c r="AR170" s="1"/>
      <c r="AS170" s="1"/>
      <c r="AT170" s="1"/>
      <c r="AU170" s="1"/>
      <c r="AV170" s="1"/>
      <c r="AW170" s="1"/>
      <c r="AX170" s="1"/>
      <c r="AY170" s="1"/>
      <c r="AZ170" s="1"/>
      <c r="BA170" s="1"/>
      <c r="BB170" s="1"/>
      <c r="BC170" s="1"/>
      <c r="BD170" s="1"/>
      <c r="BE170" s="1"/>
      <c r="BF170" s="1"/>
      <c r="BG170" s="1"/>
      <c r="BH170" s="1"/>
      <c r="BI170" s="1"/>
      <c r="BJ170" s="1"/>
      <c r="BK170" s="1"/>
      <c r="BL170" s="1"/>
      <c r="BM170" s="1"/>
      <c r="BN170" s="1"/>
      <c r="BO170" s="1"/>
      <c r="BP170" s="1"/>
      <c r="BQ170" s="1"/>
      <c r="BR170" s="1"/>
      <c r="BS170" s="1"/>
      <c r="BT170" s="1"/>
      <c r="BU170" s="1"/>
      <c r="BV170" s="1"/>
      <c r="BW170" s="1"/>
      <c r="BX170" s="1"/>
      <c r="BY170" s="1"/>
      <c r="BZ170" s="1"/>
      <c r="CA170" s="1"/>
      <c r="CB170" s="1"/>
      <c r="CC170" s="1"/>
      <c r="CD170" s="1"/>
      <c r="CE170" s="1"/>
      <c r="CF170" s="1"/>
      <c r="CG170" s="1"/>
      <c r="CH170" s="1"/>
      <c r="CI170" s="1"/>
      <c r="CJ170" s="1"/>
      <c r="CK170" s="1"/>
      <c r="CL170" s="1"/>
      <c r="CM170" s="1"/>
      <c r="CN170" s="1"/>
      <c r="CO170" s="1"/>
      <c r="CP170" s="1"/>
      <c r="CQ170" s="1"/>
      <c r="CR170" s="1"/>
      <c r="CS170" s="1"/>
      <c r="CT170" s="1"/>
      <c r="CU170" s="1"/>
      <c r="CV170" s="1"/>
      <c r="CW170" s="1"/>
      <c r="CX170" s="1"/>
      <c r="CY170" s="1"/>
      <c r="CZ170" s="1"/>
      <c r="DA170" s="1"/>
      <c r="DB170" s="1"/>
      <c r="DC170" s="1"/>
      <c r="DD170" s="1"/>
      <c r="DE170" s="1"/>
      <c r="DF170" s="1"/>
      <c r="DG170" s="1"/>
      <c r="DH170" s="1"/>
      <c r="DI170" s="1"/>
      <c r="DJ170" s="1"/>
      <c r="DK170" s="1"/>
      <c r="DL170" s="1"/>
      <c r="DM170" s="1"/>
      <c r="DN170" s="1"/>
      <c r="DO170" s="1"/>
      <c r="DP170" s="1"/>
      <c r="DQ170" s="1"/>
      <c r="DR170" s="1"/>
      <c r="DS170" s="1"/>
      <c r="DT170" s="1"/>
      <c r="DU170" s="1"/>
      <c r="DV170" s="1"/>
      <c r="DW170" s="1"/>
      <c r="DX170" s="1"/>
      <c r="DY170" s="1"/>
      <c r="DZ170" s="1"/>
      <c r="EA170" s="1"/>
      <c r="EB170" s="1"/>
      <c r="EC170" s="1"/>
    </row>
  </sheetData>
  <mergeCells count="6">
    <mergeCell ref="C9:C10"/>
    <mergeCell ref="D9:D10"/>
    <mergeCell ref="B45:G45"/>
    <mergeCell ref="E9:E10"/>
    <mergeCell ref="F9:F10"/>
    <mergeCell ref="G9:G10"/>
  </mergeCells>
  <conditionalFormatting sqref="C11:I24">
    <cfRule type="cellIs" dxfId="154" priority="10" operator="between">
      <formula>9999</formula>
      <formula>-9999</formula>
    </cfRule>
  </conditionalFormatting>
  <conditionalFormatting sqref="C28:I29">
    <cfRule type="cellIs" dxfId="153" priority="9" operator="between">
      <formula>9999</formula>
      <formula>-9999</formula>
    </cfRule>
  </conditionalFormatting>
  <conditionalFormatting sqref="C33:I43">
    <cfRule type="cellIs" dxfId="152" priority="11" operator="between">
      <formula>9999</formula>
      <formula>-9999</formula>
    </cfRule>
  </conditionalFormatting>
  <hyperlinks>
    <hyperlink ref="B5" location="Índice!A36" display="Índice" xr:uid="{00000000-0004-0000-1F00-000000000000}"/>
  </hyperlinks>
  <printOptions horizontalCentered="1"/>
  <pageMargins left="0.59055118110236227" right="0.43307086614173229" top="0.51181102362204722" bottom="0.51181102362204722" header="0.27559055118110237" footer="0.31496062992125984"/>
  <pageSetup paperSize="9" orientation="portrait" r:id="rId1"/>
  <headerFooter scaleWithDoc="0"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pageSetUpPr fitToPage="1"/>
  </sheetPr>
  <dimension ref="A1:AT112"/>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13" style="6" customWidth="1"/>
    <col min="3" max="8" width="6" style="6" customWidth="1"/>
    <col min="9" max="44" width="8.85546875" style="1"/>
    <col min="45" max="16384" width="8.85546875" style="5"/>
  </cols>
  <sheetData>
    <row r="1" spans="1:45" s="11" customFormat="1" ht="12.75" x14ac:dyDescent="0.2"/>
    <row r="2" spans="1:45" s="11" customFormat="1" ht="12.75" x14ac:dyDescent="0.2"/>
    <row r="3" spans="1:45" s="11" customFormat="1" ht="12.75" x14ac:dyDescent="0.2"/>
    <row r="4" spans="1:45" s="11" customFormat="1" ht="12.75" x14ac:dyDescent="0.2"/>
    <row r="5" spans="1:45" s="11" customFormat="1" ht="12.75" x14ac:dyDescent="0.2">
      <c r="B5" s="94" t="s">
        <v>134</v>
      </c>
    </row>
    <row r="6" spans="1:45" s="11" customFormat="1" ht="18.75" x14ac:dyDescent="0.3">
      <c r="B6" s="19" t="s">
        <v>1201</v>
      </c>
    </row>
    <row r="7" spans="1:45" s="11" customFormat="1" ht="12.75" x14ac:dyDescent="0.2"/>
    <row r="8" spans="1:45" s="11" customFormat="1" ht="18" customHeight="1" x14ac:dyDescent="0.2">
      <c r="B8" s="204" t="s">
        <v>754</v>
      </c>
      <c r="C8" s="12"/>
    </row>
    <row r="9" spans="1:45" ht="18" customHeight="1" x14ac:dyDescent="0.25">
      <c r="A9" s="11"/>
      <c r="B9" s="18"/>
      <c r="C9" s="141">
        <v>2017</v>
      </c>
      <c r="D9" s="141">
        <v>2018</v>
      </c>
      <c r="E9" s="141">
        <v>2019</v>
      </c>
      <c r="F9" s="141">
        <v>2020</v>
      </c>
      <c r="G9" s="141">
        <v>2021</v>
      </c>
      <c r="H9" s="141">
        <v>2022</v>
      </c>
    </row>
    <row r="10" spans="1:45" ht="13.5" customHeight="1" x14ac:dyDescent="0.25">
      <c r="B10" s="43" t="s">
        <v>288</v>
      </c>
      <c r="C10" s="116">
        <v>0.96630097495849709</v>
      </c>
      <c r="D10" s="116">
        <v>22.671440289853386</v>
      </c>
      <c r="E10" s="116">
        <v>3.8897452731362671E-2</v>
      </c>
      <c r="F10" s="116">
        <v>7.8742588932806321E-2</v>
      </c>
      <c r="G10" s="116">
        <v>0.42228373594216723</v>
      </c>
      <c r="H10" s="116">
        <v>0.55050875301069702</v>
      </c>
      <c r="AS10" s="1"/>
    </row>
    <row r="11" spans="1:45" ht="13.5" customHeight="1" x14ac:dyDescent="0.25">
      <c r="B11" s="43" t="s">
        <v>289</v>
      </c>
      <c r="C11" s="116">
        <v>75.192452665883948</v>
      </c>
      <c r="D11" s="116">
        <v>54.260495811325939</v>
      </c>
      <c r="E11" s="116">
        <v>54.589865121196091</v>
      </c>
      <c r="F11" s="116">
        <v>62.414025119617222</v>
      </c>
      <c r="G11" s="116">
        <v>55.07693658467354</v>
      </c>
      <c r="H11" s="116">
        <v>55.356081329853367</v>
      </c>
      <c r="AS11" s="1"/>
    </row>
    <row r="12" spans="1:45" ht="13.5" customHeight="1" x14ac:dyDescent="0.25">
      <c r="B12" s="43" t="s">
        <v>290</v>
      </c>
      <c r="C12" s="116">
        <v>7.6854494393115313E-2</v>
      </c>
      <c r="D12" s="116">
        <v>0.10074663864142629</v>
      </c>
      <c r="E12" s="116">
        <v>1.0060514008914172</v>
      </c>
      <c r="F12" s="116">
        <v>1.0219471603910961</v>
      </c>
      <c r="G12" s="116">
        <v>0.978192430765493</v>
      </c>
      <c r="H12" s="116">
        <v>1.6534881576529417</v>
      </c>
      <c r="AS12" s="1"/>
    </row>
    <row r="13" spans="1:45" ht="13.5" customHeight="1" x14ac:dyDescent="0.25">
      <c r="B13" s="43" t="s">
        <v>291</v>
      </c>
      <c r="C13" s="116">
        <v>3.0301327334834984</v>
      </c>
      <c r="D13" s="116">
        <v>2.075751927839955</v>
      </c>
      <c r="E13" s="116">
        <v>3.8893336598798496</v>
      </c>
      <c r="F13" s="116">
        <v>2.7213731277303932</v>
      </c>
      <c r="G13" s="116">
        <v>2.3734967943841436</v>
      </c>
      <c r="H13" s="116">
        <v>2.1389272730720914</v>
      </c>
      <c r="AS13" s="1"/>
    </row>
    <row r="14" spans="1:45" ht="13.5" customHeight="1" x14ac:dyDescent="0.25">
      <c r="B14" s="43" t="s">
        <v>292</v>
      </c>
      <c r="C14" s="116">
        <v>9.9185332233676142</v>
      </c>
      <c r="D14" s="116">
        <v>13.125802327671551</v>
      </c>
      <c r="E14" s="116">
        <v>15.345902630140106</v>
      </c>
      <c r="F14" s="116">
        <v>16.600546728728936</v>
      </c>
      <c r="G14" s="116">
        <v>23.704538497759586</v>
      </c>
      <c r="H14" s="116">
        <v>14.402363172285437</v>
      </c>
      <c r="AS14" s="1"/>
    </row>
    <row r="15" spans="1:45" ht="13.5" customHeight="1" x14ac:dyDescent="0.25">
      <c r="B15" s="43" t="s">
        <v>293</v>
      </c>
      <c r="C15" s="116">
        <v>7.9333785954663947</v>
      </c>
      <c r="D15" s="116">
        <v>4.5003523481125116</v>
      </c>
      <c r="E15" s="116">
        <v>16.343104346018571</v>
      </c>
      <c r="F15" s="116">
        <v>12.507313553151652</v>
      </c>
      <c r="G15" s="116">
        <v>14.348085200043537</v>
      </c>
      <c r="H15" s="116">
        <v>19.347721025863713</v>
      </c>
      <c r="AS15" s="1"/>
    </row>
    <row r="16" spans="1:45" ht="13.5" customHeight="1" x14ac:dyDescent="0.25">
      <c r="B16" s="118" t="s">
        <v>55</v>
      </c>
      <c r="C16" s="117">
        <v>2.8823473124469245</v>
      </c>
      <c r="D16" s="117">
        <v>3.2654106565552183</v>
      </c>
      <c r="E16" s="117">
        <v>8.7868453891425986</v>
      </c>
      <c r="F16" s="117">
        <v>4.6560517214479091</v>
      </c>
      <c r="G16" s="117">
        <v>3.0964667564315249</v>
      </c>
      <c r="H16" s="117">
        <v>6.5509102882617469</v>
      </c>
      <c r="AS16" s="1"/>
    </row>
    <row r="17" spans="2:46" ht="21.75" customHeight="1" x14ac:dyDescent="0.25">
      <c r="B17" s="29" t="s">
        <v>294</v>
      </c>
      <c r="C17" s="17"/>
      <c r="D17" s="17"/>
      <c r="E17" s="17"/>
      <c r="F17" s="17"/>
      <c r="G17" s="17"/>
      <c r="H17" s="17"/>
      <c r="AS17" s="1"/>
    </row>
    <row r="18" spans="2:46" s="1" customFormat="1" x14ac:dyDescent="0.25">
      <c r="B18" s="2"/>
      <c r="C18" s="351"/>
      <c r="D18" s="351"/>
      <c r="E18" s="351"/>
      <c r="F18" s="351"/>
      <c r="G18" s="351"/>
      <c r="H18" s="351"/>
      <c r="AS18" s="5"/>
      <c r="AT18" s="5"/>
    </row>
    <row r="19" spans="2:46" s="1" customFormat="1" x14ac:dyDescent="0.25">
      <c r="B19" s="2"/>
      <c r="C19" s="2"/>
      <c r="D19" s="2"/>
      <c r="E19" s="2"/>
      <c r="F19" s="2"/>
      <c r="G19" s="2"/>
      <c r="H19" s="2"/>
      <c r="AS19" s="5"/>
      <c r="AT19" s="5"/>
    </row>
    <row r="20" spans="2:46" s="1" customFormat="1" x14ac:dyDescent="0.25">
      <c r="B20" s="2"/>
      <c r="C20" s="2"/>
      <c r="D20" s="2"/>
      <c r="E20" s="2"/>
      <c r="F20" s="2"/>
      <c r="G20" s="2"/>
      <c r="H20" s="2"/>
      <c r="AS20" s="5"/>
      <c r="AT20" s="5"/>
    </row>
    <row r="21" spans="2:46" s="1" customFormat="1" x14ac:dyDescent="0.25">
      <c r="B21" s="2"/>
      <c r="C21" s="2"/>
      <c r="D21" s="2"/>
      <c r="E21" s="2"/>
      <c r="F21" s="2"/>
      <c r="G21" s="2"/>
      <c r="H21" s="2"/>
      <c r="AS21" s="5"/>
      <c r="AT21" s="5"/>
    </row>
    <row r="22" spans="2:46" s="1" customFormat="1" x14ac:dyDescent="0.25">
      <c r="B22" s="2"/>
      <c r="C22" s="2"/>
      <c r="D22" s="2"/>
      <c r="E22" s="2"/>
      <c r="F22" s="2"/>
      <c r="G22" s="2"/>
      <c r="H22" s="2"/>
      <c r="AS22" s="5"/>
      <c r="AT22" s="5"/>
    </row>
    <row r="23" spans="2:46" s="1" customFormat="1" x14ac:dyDescent="0.25">
      <c r="B23" s="2"/>
      <c r="C23" s="2"/>
      <c r="D23" s="2"/>
      <c r="E23" s="2"/>
      <c r="F23" s="2"/>
      <c r="G23" s="2"/>
      <c r="H23" s="2"/>
      <c r="AS23" s="5"/>
      <c r="AT23" s="5"/>
    </row>
    <row r="24" spans="2:46" s="1" customFormat="1" x14ac:dyDescent="0.25">
      <c r="B24" s="2"/>
      <c r="C24" s="2"/>
      <c r="D24" s="2"/>
      <c r="E24" s="2"/>
      <c r="F24" s="2"/>
      <c r="G24" s="2"/>
      <c r="H24" s="2"/>
      <c r="AS24" s="5"/>
      <c r="AT24" s="5"/>
    </row>
    <row r="25" spans="2:46" s="1" customFormat="1" x14ac:dyDescent="0.25">
      <c r="B25" s="2"/>
      <c r="C25" s="2"/>
      <c r="D25" s="2"/>
      <c r="E25" s="2"/>
      <c r="F25" s="2"/>
      <c r="G25" s="2"/>
      <c r="H25" s="2"/>
      <c r="AS25" s="5"/>
      <c r="AT25" s="5"/>
    </row>
    <row r="26" spans="2:46" s="1" customFormat="1" x14ac:dyDescent="0.25">
      <c r="B26" s="2"/>
      <c r="C26" s="2"/>
      <c r="D26" s="2"/>
      <c r="E26" s="2"/>
      <c r="F26" s="2"/>
      <c r="G26" s="2"/>
      <c r="H26" s="2"/>
      <c r="AS26" s="5"/>
      <c r="AT26" s="5"/>
    </row>
    <row r="27" spans="2:46" s="1" customFormat="1" x14ac:dyDescent="0.25">
      <c r="B27" s="2"/>
      <c r="C27" s="2"/>
      <c r="D27" s="2"/>
      <c r="E27" s="2"/>
      <c r="F27" s="2"/>
      <c r="G27" s="2"/>
      <c r="H27" s="2"/>
      <c r="AS27" s="5"/>
      <c r="AT27" s="5"/>
    </row>
    <row r="28" spans="2:46" s="1" customFormat="1" x14ac:dyDescent="0.25">
      <c r="B28" s="2"/>
      <c r="C28" s="2"/>
      <c r="D28" s="2"/>
      <c r="E28" s="2"/>
      <c r="F28" s="2"/>
      <c r="G28" s="2"/>
      <c r="H28" s="2"/>
      <c r="AS28" s="5"/>
      <c r="AT28" s="5"/>
    </row>
    <row r="29" spans="2:46" s="1" customFormat="1" x14ac:dyDescent="0.25">
      <c r="B29" s="2"/>
      <c r="C29" s="2"/>
      <c r="D29" s="2"/>
      <c r="E29" s="2"/>
      <c r="F29" s="2"/>
      <c r="G29" s="2"/>
      <c r="H29" s="2"/>
      <c r="AS29" s="5"/>
      <c r="AT29" s="5"/>
    </row>
    <row r="30" spans="2:46" s="1" customFormat="1" x14ac:dyDescent="0.25">
      <c r="B30" s="2"/>
      <c r="C30" s="2"/>
      <c r="D30" s="2"/>
      <c r="E30" s="2"/>
      <c r="F30" s="2"/>
      <c r="G30" s="2"/>
      <c r="H30" s="2"/>
      <c r="AS30" s="5"/>
      <c r="AT30" s="5"/>
    </row>
    <row r="31" spans="2:46" s="1" customFormat="1" x14ac:dyDescent="0.25">
      <c r="B31" s="2"/>
      <c r="C31" s="2"/>
      <c r="D31" s="2"/>
      <c r="E31" s="2"/>
      <c r="F31" s="2"/>
      <c r="G31" s="2"/>
      <c r="H31" s="2"/>
      <c r="AS31" s="5"/>
      <c r="AT31" s="5"/>
    </row>
    <row r="32" spans="2:46" s="1" customFormat="1" x14ac:dyDescent="0.25">
      <c r="B32" s="2"/>
      <c r="C32" s="2"/>
      <c r="D32" s="2"/>
      <c r="E32" s="2"/>
      <c r="F32" s="2"/>
      <c r="G32" s="2"/>
      <c r="H32" s="2"/>
      <c r="AS32" s="5"/>
      <c r="AT32" s="5"/>
    </row>
    <row r="33" spans="2:46" s="1" customFormat="1" x14ac:dyDescent="0.25">
      <c r="B33" s="2"/>
      <c r="C33" s="2"/>
      <c r="D33" s="2"/>
      <c r="E33" s="2"/>
      <c r="F33" s="2"/>
      <c r="G33" s="2"/>
      <c r="H33" s="2"/>
      <c r="AS33" s="5"/>
      <c r="AT33" s="5"/>
    </row>
    <row r="34" spans="2:46" s="1" customFormat="1" x14ac:dyDescent="0.25">
      <c r="B34" s="2"/>
      <c r="C34" s="2"/>
      <c r="D34" s="2"/>
      <c r="E34" s="2"/>
      <c r="F34" s="2"/>
      <c r="G34" s="2"/>
      <c r="H34" s="2"/>
      <c r="AS34" s="5"/>
      <c r="AT34" s="5"/>
    </row>
    <row r="35" spans="2:46" s="1" customFormat="1" x14ac:dyDescent="0.25">
      <c r="B35" s="2"/>
      <c r="C35" s="2"/>
      <c r="D35" s="2"/>
      <c r="E35" s="2"/>
      <c r="F35" s="2"/>
      <c r="G35" s="2"/>
      <c r="H35" s="2"/>
      <c r="AS35" s="5"/>
      <c r="AT35" s="5"/>
    </row>
    <row r="36" spans="2:46" s="1" customFormat="1" x14ac:dyDescent="0.25">
      <c r="B36" s="2"/>
      <c r="C36" s="2"/>
      <c r="D36" s="2"/>
      <c r="E36" s="2"/>
      <c r="F36" s="2"/>
      <c r="G36" s="2"/>
      <c r="H36" s="2"/>
      <c r="AS36" s="5"/>
      <c r="AT36" s="5"/>
    </row>
    <row r="37" spans="2:46" s="1" customFormat="1" x14ac:dyDescent="0.25">
      <c r="B37" s="2"/>
      <c r="C37" s="2"/>
      <c r="D37" s="2"/>
      <c r="E37" s="2"/>
      <c r="F37" s="2"/>
      <c r="G37" s="2"/>
      <c r="H37" s="2"/>
      <c r="AS37" s="5"/>
      <c r="AT37" s="5"/>
    </row>
    <row r="38" spans="2:46" s="1" customFormat="1" x14ac:dyDescent="0.25">
      <c r="B38" s="2"/>
      <c r="C38" s="2"/>
      <c r="D38" s="2"/>
      <c r="E38" s="2"/>
      <c r="F38" s="2"/>
      <c r="G38" s="2"/>
      <c r="H38" s="2"/>
      <c r="AS38" s="5"/>
      <c r="AT38" s="5"/>
    </row>
    <row r="39" spans="2:46" s="1" customFormat="1" x14ac:dyDescent="0.25">
      <c r="B39" s="2"/>
      <c r="C39" s="2"/>
      <c r="D39" s="2"/>
      <c r="E39" s="2"/>
      <c r="F39" s="2"/>
      <c r="G39" s="2"/>
      <c r="H39" s="2"/>
      <c r="AS39" s="5"/>
      <c r="AT39" s="5"/>
    </row>
    <row r="40" spans="2:46" s="1" customFormat="1" x14ac:dyDescent="0.25">
      <c r="B40" s="2"/>
      <c r="C40" s="2"/>
      <c r="D40" s="2"/>
      <c r="E40" s="2"/>
      <c r="F40" s="2"/>
      <c r="G40" s="2"/>
      <c r="H40" s="2"/>
      <c r="AS40" s="5"/>
      <c r="AT40" s="5"/>
    </row>
    <row r="41" spans="2:46" s="1" customFormat="1" x14ac:dyDescent="0.25">
      <c r="B41" s="2"/>
      <c r="C41" s="2"/>
      <c r="D41" s="2"/>
      <c r="E41" s="2"/>
      <c r="F41" s="2"/>
      <c r="G41" s="2"/>
      <c r="H41" s="2"/>
      <c r="AS41" s="5"/>
      <c r="AT41" s="5"/>
    </row>
    <row r="42" spans="2:46" s="1" customFormat="1" x14ac:dyDescent="0.25">
      <c r="B42" s="2"/>
      <c r="C42" s="2"/>
      <c r="D42" s="2"/>
      <c r="E42" s="2"/>
      <c r="F42" s="2"/>
      <c r="G42" s="2"/>
      <c r="H42" s="2"/>
      <c r="AS42" s="5"/>
      <c r="AT42" s="5"/>
    </row>
    <row r="43" spans="2:46" s="1" customFormat="1" x14ac:dyDescent="0.25">
      <c r="B43" s="2"/>
      <c r="C43" s="2"/>
      <c r="D43" s="2"/>
      <c r="E43" s="2"/>
      <c r="F43" s="2"/>
      <c r="G43" s="2"/>
      <c r="H43" s="2"/>
      <c r="AS43" s="5"/>
      <c r="AT43" s="5"/>
    </row>
    <row r="44" spans="2:46" s="1" customFormat="1" x14ac:dyDescent="0.25">
      <c r="B44" s="2"/>
      <c r="C44" s="2"/>
      <c r="D44" s="2"/>
      <c r="E44" s="2"/>
      <c r="F44" s="2"/>
      <c r="G44" s="2"/>
      <c r="H44" s="2"/>
      <c r="AS44" s="5"/>
      <c r="AT44" s="5"/>
    </row>
    <row r="45" spans="2:46" s="1" customFormat="1" x14ac:dyDescent="0.25">
      <c r="B45" s="2"/>
      <c r="C45" s="2"/>
      <c r="D45" s="2"/>
      <c r="E45" s="2"/>
      <c r="F45" s="2"/>
      <c r="G45" s="2"/>
      <c r="H45" s="2"/>
      <c r="AS45" s="5"/>
      <c r="AT45" s="5"/>
    </row>
    <row r="46" spans="2:46" s="1" customFormat="1" x14ac:dyDescent="0.25">
      <c r="B46" s="2"/>
      <c r="C46" s="2"/>
      <c r="D46" s="2"/>
      <c r="E46" s="2"/>
      <c r="F46" s="2"/>
      <c r="G46" s="2"/>
      <c r="H46" s="2"/>
      <c r="AS46" s="5"/>
      <c r="AT46" s="5"/>
    </row>
    <row r="47" spans="2:46" s="1" customFormat="1" x14ac:dyDescent="0.25">
      <c r="B47" s="2"/>
      <c r="C47" s="2"/>
      <c r="D47" s="2"/>
      <c r="E47" s="2"/>
      <c r="F47" s="2"/>
      <c r="G47" s="2"/>
      <c r="H47" s="2"/>
      <c r="AS47" s="5"/>
      <c r="AT47" s="5"/>
    </row>
    <row r="48" spans="2:46" s="1" customFormat="1" x14ac:dyDescent="0.25">
      <c r="B48" s="2"/>
      <c r="C48" s="2"/>
      <c r="D48" s="2"/>
      <c r="E48" s="2"/>
      <c r="F48" s="2"/>
      <c r="G48" s="2"/>
      <c r="H48" s="2"/>
      <c r="AS48" s="5"/>
      <c r="AT48" s="5"/>
    </row>
    <row r="49" spans="2:46" s="1" customFormat="1" x14ac:dyDescent="0.25">
      <c r="B49" s="2"/>
      <c r="C49" s="2"/>
      <c r="D49" s="2"/>
      <c r="E49" s="2"/>
      <c r="F49" s="2"/>
      <c r="G49" s="2"/>
      <c r="H49" s="2"/>
      <c r="AS49" s="5"/>
      <c r="AT49" s="5"/>
    </row>
    <row r="50" spans="2:46" s="1" customFormat="1" x14ac:dyDescent="0.25">
      <c r="B50" s="2"/>
      <c r="C50" s="2"/>
      <c r="D50" s="2"/>
      <c r="E50" s="2"/>
      <c r="F50" s="2"/>
      <c r="G50" s="2"/>
      <c r="H50" s="2"/>
      <c r="AS50" s="5"/>
      <c r="AT50" s="5"/>
    </row>
    <row r="51" spans="2:46" s="1" customFormat="1" x14ac:dyDescent="0.25">
      <c r="B51" s="2"/>
      <c r="C51" s="2"/>
      <c r="D51" s="2"/>
      <c r="E51" s="2"/>
      <c r="F51" s="2"/>
      <c r="G51" s="2"/>
      <c r="H51" s="2"/>
      <c r="AS51" s="5"/>
      <c r="AT51" s="5"/>
    </row>
    <row r="52" spans="2:46" s="1" customFormat="1" x14ac:dyDescent="0.25">
      <c r="B52" s="2"/>
      <c r="C52" s="2"/>
      <c r="D52" s="2"/>
      <c r="E52" s="2"/>
      <c r="F52" s="2"/>
      <c r="G52" s="2"/>
      <c r="H52" s="2"/>
      <c r="AS52" s="5"/>
      <c r="AT52" s="5"/>
    </row>
    <row r="53" spans="2:46" s="1" customFormat="1" x14ac:dyDescent="0.25">
      <c r="B53" s="2"/>
      <c r="C53" s="2"/>
      <c r="D53" s="2"/>
      <c r="E53" s="2"/>
      <c r="F53" s="2"/>
      <c r="G53" s="2"/>
      <c r="H53" s="2"/>
      <c r="AS53" s="5"/>
      <c r="AT53" s="5"/>
    </row>
    <row r="54" spans="2:46" s="1" customFormat="1" x14ac:dyDescent="0.25">
      <c r="B54" s="2"/>
      <c r="C54" s="2"/>
      <c r="D54" s="2"/>
      <c r="E54" s="2"/>
      <c r="F54" s="2"/>
      <c r="G54" s="2"/>
      <c r="H54" s="2"/>
      <c r="AS54" s="5"/>
      <c r="AT54" s="5"/>
    </row>
    <row r="55" spans="2:46" s="1" customFormat="1" x14ac:dyDescent="0.25">
      <c r="B55" s="2"/>
      <c r="C55" s="2"/>
      <c r="D55" s="2"/>
      <c r="E55" s="2"/>
      <c r="F55" s="2"/>
      <c r="G55" s="2"/>
      <c r="H55" s="2"/>
      <c r="AS55" s="5"/>
      <c r="AT55" s="5"/>
    </row>
    <row r="56" spans="2:46" s="1" customFormat="1" x14ac:dyDescent="0.25">
      <c r="B56" s="2"/>
      <c r="C56" s="2"/>
      <c r="D56" s="2"/>
      <c r="E56" s="2"/>
      <c r="F56" s="2"/>
      <c r="G56" s="2"/>
      <c r="H56" s="2"/>
      <c r="AS56" s="5"/>
      <c r="AT56" s="5"/>
    </row>
    <row r="57" spans="2:46" s="1" customFormat="1" x14ac:dyDescent="0.25">
      <c r="B57" s="2"/>
      <c r="C57" s="2"/>
      <c r="D57" s="2"/>
      <c r="E57" s="2"/>
      <c r="F57" s="2"/>
      <c r="G57" s="2"/>
      <c r="H57" s="2"/>
      <c r="AS57" s="5"/>
      <c r="AT57" s="5"/>
    </row>
    <row r="58" spans="2:46" s="1" customFormat="1" x14ac:dyDescent="0.25">
      <c r="B58" s="2"/>
      <c r="C58" s="2"/>
      <c r="D58" s="2"/>
      <c r="E58" s="2"/>
      <c r="F58" s="2"/>
      <c r="G58" s="2"/>
      <c r="H58" s="2"/>
      <c r="AS58" s="5"/>
      <c r="AT58" s="5"/>
    </row>
    <row r="59" spans="2:46" s="1" customFormat="1" x14ac:dyDescent="0.25">
      <c r="B59" s="2"/>
      <c r="C59" s="2"/>
      <c r="D59" s="2"/>
      <c r="E59" s="2"/>
      <c r="F59" s="2"/>
      <c r="G59" s="2"/>
      <c r="H59" s="2"/>
      <c r="AS59" s="5"/>
      <c r="AT59" s="5"/>
    </row>
    <row r="60" spans="2:46" s="1" customFormat="1" x14ac:dyDescent="0.25">
      <c r="B60" s="2"/>
      <c r="C60" s="2"/>
      <c r="D60" s="2"/>
      <c r="E60" s="2"/>
      <c r="F60" s="2"/>
      <c r="G60" s="2"/>
      <c r="H60" s="2"/>
      <c r="AS60" s="5"/>
      <c r="AT60" s="5"/>
    </row>
    <row r="61" spans="2:46" s="1" customFormat="1" x14ac:dyDescent="0.25">
      <c r="B61" s="2"/>
      <c r="C61" s="2"/>
      <c r="D61" s="2"/>
      <c r="E61" s="2"/>
      <c r="F61" s="2"/>
      <c r="G61" s="2"/>
      <c r="H61" s="2"/>
      <c r="AS61" s="5"/>
      <c r="AT61" s="5"/>
    </row>
    <row r="62" spans="2:46" s="1" customFormat="1" x14ac:dyDescent="0.25">
      <c r="B62" s="2"/>
      <c r="C62" s="2"/>
      <c r="D62" s="2"/>
      <c r="E62" s="2"/>
      <c r="F62" s="2"/>
      <c r="G62" s="2"/>
      <c r="H62" s="2"/>
      <c r="AS62" s="5"/>
      <c r="AT62" s="5"/>
    </row>
    <row r="63" spans="2:46" s="1" customFormat="1" x14ac:dyDescent="0.25">
      <c r="B63" s="2"/>
      <c r="C63" s="2"/>
      <c r="D63" s="2"/>
      <c r="E63" s="2"/>
      <c r="F63" s="2"/>
      <c r="G63" s="2"/>
      <c r="H63" s="2"/>
      <c r="AS63" s="5"/>
      <c r="AT63" s="5"/>
    </row>
    <row r="64" spans="2:46" s="1" customFormat="1" x14ac:dyDescent="0.25">
      <c r="B64" s="2"/>
      <c r="C64" s="2"/>
      <c r="D64" s="2"/>
      <c r="E64" s="2"/>
      <c r="F64" s="2"/>
      <c r="G64" s="2"/>
      <c r="H64" s="2"/>
      <c r="AS64" s="5"/>
      <c r="AT64" s="5"/>
    </row>
    <row r="65" spans="2:46" s="1" customFormat="1" x14ac:dyDescent="0.25">
      <c r="B65" s="2"/>
      <c r="C65" s="2"/>
      <c r="D65" s="2"/>
      <c r="E65" s="2"/>
      <c r="F65" s="2"/>
      <c r="G65" s="2"/>
      <c r="H65" s="2"/>
      <c r="AS65" s="5"/>
      <c r="AT65" s="5"/>
    </row>
    <row r="66" spans="2:46" s="1" customFormat="1" x14ac:dyDescent="0.25">
      <c r="B66" s="2"/>
      <c r="C66" s="2"/>
      <c r="D66" s="2"/>
      <c r="E66" s="2"/>
      <c r="F66" s="2"/>
      <c r="G66" s="2"/>
      <c r="H66" s="2"/>
      <c r="AS66" s="5"/>
      <c r="AT66" s="5"/>
    </row>
    <row r="67" spans="2:46" s="1" customFormat="1" x14ac:dyDescent="0.25">
      <c r="B67" s="2"/>
      <c r="C67" s="2"/>
      <c r="D67" s="2"/>
      <c r="E67" s="2"/>
      <c r="F67" s="2"/>
      <c r="G67" s="2"/>
      <c r="H67" s="2"/>
      <c r="AS67" s="5"/>
      <c r="AT67" s="5"/>
    </row>
    <row r="68" spans="2:46" s="1" customFormat="1" x14ac:dyDescent="0.25">
      <c r="B68" s="2"/>
      <c r="C68" s="2"/>
      <c r="D68" s="2"/>
      <c r="E68" s="2"/>
      <c r="F68" s="2"/>
      <c r="G68" s="2"/>
      <c r="H68" s="2"/>
      <c r="AS68" s="5"/>
      <c r="AT68" s="5"/>
    </row>
    <row r="69" spans="2:46" s="1" customFormat="1" x14ac:dyDescent="0.25">
      <c r="B69" s="2"/>
      <c r="C69" s="2"/>
      <c r="D69" s="2"/>
      <c r="E69" s="2"/>
      <c r="F69" s="2"/>
      <c r="G69" s="2"/>
      <c r="H69" s="2"/>
      <c r="AS69" s="5"/>
      <c r="AT69" s="5"/>
    </row>
    <row r="70" spans="2:46" s="1" customFormat="1" x14ac:dyDescent="0.25">
      <c r="B70" s="2"/>
      <c r="C70" s="2"/>
      <c r="D70" s="2"/>
      <c r="E70" s="2"/>
      <c r="F70" s="2"/>
      <c r="G70" s="2"/>
      <c r="H70" s="2"/>
      <c r="AS70" s="5"/>
      <c r="AT70" s="5"/>
    </row>
    <row r="71" spans="2:46" s="1" customFormat="1" x14ac:dyDescent="0.25">
      <c r="B71" s="2"/>
      <c r="C71" s="2"/>
      <c r="D71" s="2"/>
      <c r="E71" s="2"/>
      <c r="F71" s="2"/>
      <c r="G71" s="2"/>
      <c r="H71" s="2"/>
      <c r="AS71" s="5"/>
      <c r="AT71" s="5"/>
    </row>
    <row r="72" spans="2:46" s="1" customFormat="1" x14ac:dyDescent="0.25">
      <c r="B72" s="2"/>
      <c r="C72" s="2"/>
      <c r="D72" s="2"/>
      <c r="E72" s="2"/>
      <c r="F72" s="2"/>
      <c r="G72" s="2"/>
      <c r="H72" s="2"/>
      <c r="AS72" s="5"/>
      <c r="AT72" s="5"/>
    </row>
    <row r="73" spans="2:46" s="1" customFormat="1" x14ac:dyDescent="0.25">
      <c r="B73" s="2"/>
      <c r="C73" s="2"/>
      <c r="D73" s="2"/>
      <c r="E73" s="2"/>
      <c r="F73" s="2"/>
      <c r="G73" s="2"/>
      <c r="H73" s="2"/>
      <c r="AS73" s="5"/>
      <c r="AT73" s="5"/>
    </row>
    <row r="74" spans="2:46" s="1" customFormat="1" x14ac:dyDescent="0.25">
      <c r="B74" s="2"/>
      <c r="C74" s="2"/>
      <c r="D74" s="2"/>
      <c r="E74" s="2"/>
      <c r="F74" s="2"/>
      <c r="G74" s="2"/>
      <c r="H74" s="2"/>
      <c r="AS74" s="5"/>
      <c r="AT74" s="5"/>
    </row>
    <row r="75" spans="2:46" s="1" customFormat="1" x14ac:dyDescent="0.25">
      <c r="B75" s="2"/>
      <c r="C75" s="2"/>
      <c r="D75" s="2"/>
      <c r="E75" s="2"/>
      <c r="F75" s="2"/>
      <c r="G75" s="2"/>
      <c r="H75" s="2"/>
      <c r="AS75" s="5"/>
      <c r="AT75" s="5"/>
    </row>
    <row r="76" spans="2:46" s="1" customFormat="1" x14ac:dyDescent="0.25">
      <c r="B76" s="2"/>
      <c r="C76" s="2"/>
      <c r="D76" s="2"/>
      <c r="E76" s="2"/>
      <c r="F76" s="2"/>
      <c r="G76" s="2"/>
      <c r="H76" s="2"/>
      <c r="AS76" s="5"/>
      <c r="AT76" s="5"/>
    </row>
    <row r="77" spans="2:46" s="1" customFormat="1" x14ac:dyDescent="0.25">
      <c r="B77" s="2"/>
      <c r="C77" s="2"/>
      <c r="D77" s="2"/>
      <c r="E77" s="2"/>
      <c r="F77" s="2"/>
      <c r="G77" s="2"/>
      <c r="H77" s="2"/>
      <c r="AS77" s="5"/>
      <c r="AT77" s="5"/>
    </row>
    <row r="78" spans="2:46" s="1" customFormat="1" x14ac:dyDescent="0.25">
      <c r="B78" s="2"/>
      <c r="C78" s="2"/>
      <c r="D78" s="2"/>
      <c r="E78" s="2"/>
      <c r="F78" s="2"/>
      <c r="G78" s="2"/>
      <c r="H78" s="2"/>
      <c r="AS78" s="5"/>
      <c r="AT78" s="5"/>
    </row>
    <row r="79" spans="2:46" s="1" customFormat="1" x14ac:dyDescent="0.25">
      <c r="B79" s="2"/>
      <c r="C79" s="2"/>
      <c r="D79" s="2"/>
      <c r="E79" s="2"/>
      <c r="F79" s="2"/>
      <c r="G79" s="2"/>
      <c r="H79" s="2"/>
      <c r="AS79" s="5"/>
      <c r="AT79" s="5"/>
    </row>
    <row r="80" spans="2:46" s="1" customFormat="1" x14ac:dyDescent="0.25">
      <c r="B80" s="2"/>
      <c r="C80" s="2"/>
      <c r="D80" s="2"/>
      <c r="E80" s="2"/>
      <c r="F80" s="2"/>
      <c r="G80" s="2"/>
      <c r="H80" s="2"/>
      <c r="AS80" s="5"/>
      <c r="AT80" s="5"/>
    </row>
    <row r="81" spans="2:46" s="1" customFormat="1" x14ac:dyDescent="0.25">
      <c r="B81" s="2"/>
      <c r="C81" s="2"/>
      <c r="D81" s="2"/>
      <c r="E81" s="2"/>
      <c r="F81" s="2"/>
      <c r="G81" s="2"/>
      <c r="H81" s="2"/>
      <c r="AS81" s="5"/>
      <c r="AT81" s="5"/>
    </row>
    <row r="82" spans="2:46" s="1" customFormat="1" x14ac:dyDescent="0.25">
      <c r="B82" s="2"/>
      <c r="C82" s="2"/>
      <c r="D82" s="2"/>
      <c r="E82" s="2"/>
      <c r="F82" s="2"/>
      <c r="G82" s="2"/>
      <c r="H82" s="2"/>
      <c r="AS82" s="5"/>
      <c r="AT82" s="5"/>
    </row>
    <row r="83" spans="2:46" s="1" customFormat="1" x14ac:dyDescent="0.25">
      <c r="B83" s="2"/>
      <c r="C83" s="2"/>
      <c r="D83" s="2"/>
      <c r="E83" s="2"/>
      <c r="F83" s="2"/>
      <c r="G83" s="2"/>
      <c r="H83" s="2"/>
      <c r="AS83" s="5"/>
      <c r="AT83" s="5"/>
    </row>
    <row r="84" spans="2:46" s="1" customFormat="1" x14ac:dyDescent="0.25">
      <c r="B84" s="2"/>
      <c r="C84" s="2"/>
      <c r="D84" s="2"/>
      <c r="E84" s="2"/>
      <c r="F84" s="2"/>
      <c r="G84" s="2"/>
      <c r="H84" s="2"/>
      <c r="AS84" s="5"/>
      <c r="AT84" s="5"/>
    </row>
    <row r="85" spans="2:46" s="1" customFormat="1" x14ac:dyDescent="0.25">
      <c r="B85" s="2"/>
      <c r="C85" s="2"/>
      <c r="D85" s="2"/>
      <c r="E85" s="2"/>
      <c r="F85" s="2"/>
      <c r="G85" s="2"/>
      <c r="H85" s="2"/>
      <c r="AS85" s="5"/>
      <c r="AT85" s="5"/>
    </row>
    <row r="86" spans="2:46" s="1" customFormat="1" x14ac:dyDescent="0.25">
      <c r="B86" s="2"/>
      <c r="C86" s="2"/>
      <c r="D86" s="2"/>
      <c r="E86" s="2"/>
      <c r="F86" s="2"/>
      <c r="G86" s="2"/>
      <c r="H86" s="2"/>
      <c r="AS86" s="5"/>
      <c r="AT86" s="5"/>
    </row>
    <row r="87" spans="2:46" s="1" customFormat="1" x14ac:dyDescent="0.25">
      <c r="B87" s="2"/>
      <c r="C87" s="2"/>
      <c r="D87" s="2"/>
      <c r="E87" s="2"/>
      <c r="F87" s="2"/>
      <c r="G87" s="2"/>
      <c r="H87" s="2"/>
      <c r="AS87" s="5"/>
      <c r="AT87" s="5"/>
    </row>
    <row r="88" spans="2:46" s="1" customFormat="1" x14ac:dyDescent="0.25">
      <c r="B88" s="2"/>
      <c r="C88" s="2"/>
      <c r="D88" s="2"/>
      <c r="E88" s="2"/>
      <c r="F88" s="2"/>
      <c r="G88" s="2"/>
      <c r="H88" s="2"/>
      <c r="AS88" s="5"/>
      <c r="AT88" s="5"/>
    </row>
    <row r="89" spans="2:46" s="1" customFormat="1" x14ac:dyDescent="0.25">
      <c r="B89" s="2"/>
      <c r="C89" s="2"/>
      <c r="D89" s="2"/>
      <c r="E89" s="2"/>
      <c r="F89" s="2"/>
      <c r="G89" s="2"/>
      <c r="H89" s="2"/>
      <c r="AS89" s="5"/>
      <c r="AT89" s="5"/>
    </row>
    <row r="90" spans="2:46" s="1" customFormat="1" x14ac:dyDescent="0.25">
      <c r="B90" s="2"/>
      <c r="C90" s="2"/>
      <c r="D90" s="2"/>
      <c r="E90" s="2"/>
      <c r="F90" s="2"/>
      <c r="G90" s="2"/>
      <c r="H90" s="2"/>
      <c r="AS90" s="5"/>
      <c r="AT90" s="5"/>
    </row>
    <row r="91" spans="2:46" s="1" customFormat="1" x14ac:dyDescent="0.25">
      <c r="B91" s="2"/>
      <c r="C91" s="2"/>
      <c r="D91" s="2"/>
      <c r="E91" s="2"/>
      <c r="F91" s="2"/>
      <c r="G91" s="2"/>
      <c r="H91" s="2"/>
      <c r="AS91" s="5"/>
      <c r="AT91" s="5"/>
    </row>
    <row r="92" spans="2:46" s="1" customFormat="1" x14ac:dyDescent="0.25">
      <c r="B92" s="2"/>
      <c r="C92" s="2"/>
      <c r="D92" s="2"/>
      <c r="E92" s="2"/>
      <c r="F92" s="2"/>
      <c r="G92" s="2"/>
      <c r="H92" s="2"/>
      <c r="AS92" s="5"/>
      <c r="AT92" s="5"/>
    </row>
    <row r="93" spans="2:46" s="1" customFormat="1" x14ac:dyDescent="0.25">
      <c r="B93" s="2"/>
      <c r="C93" s="2"/>
      <c r="D93" s="2"/>
      <c r="E93" s="2"/>
      <c r="F93" s="2"/>
      <c r="G93" s="2"/>
      <c r="H93" s="2"/>
      <c r="AS93" s="5"/>
      <c r="AT93" s="5"/>
    </row>
    <row r="94" spans="2:46" s="1" customFormat="1" x14ac:dyDescent="0.25">
      <c r="B94" s="2"/>
      <c r="C94" s="2"/>
      <c r="D94" s="2"/>
      <c r="E94" s="2"/>
      <c r="F94" s="2"/>
      <c r="G94" s="2"/>
      <c r="H94" s="2"/>
      <c r="AS94" s="5"/>
      <c r="AT94" s="5"/>
    </row>
    <row r="95" spans="2:46" s="1" customFormat="1" x14ac:dyDescent="0.25">
      <c r="B95" s="2"/>
      <c r="C95" s="2"/>
      <c r="D95" s="2"/>
      <c r="E95" s="2"/>
      <c r="F95" s="2"/>
      <c r="G95" s="2"/>
      <c r="H95" s="2"/>
      <c r="AS95" s="5"/>
      <c r="AT95" s="5"/>
    </row>
    <row r="96" spans="2:46" s="1" customFormat="1" x14ac:dyDescent="0.25">
      <c r="B96" s="2"/>
      <c r="C96" s="2"/>
      <c r="D96" s="2"/>
      <c r="E96" s="2"/>
      <c r="F96" s="2"/>
      <c r="G96" s="2"/>
      <c r="H96" s="2"/>
      <c r="AS96" s="5"/>
      <c r="AT96" s="5"/>
    </row>
    <row r="97" spans="2:46" s="1" customFormat="1" x14ac:dyDescent="0.25">
      <c r="B97" s="2"/>
      <c r="C97" s="2"/>
      <c r="D97" s="2"/>
      <c r="E97" s="2"/>
      <c r="F97" s="2"/>
      <c r="G97" s="2"/>
      <c r="H97" s="2"/>
      <c r="AS97" s="5"/>
      <c r="AT97" s="5"/>
    </row>
    <row r="98" spans="2:46" s="1" customFormat="1" x14ac:dyDescent="0.25">
      <c r="B98" s="2"/>
      <c r="C98" s="2"/>
      <c r="D98" s="2"/>
      <c r="E98" s="2"/>
      <c r="F98" s="2"/>
      <c r="G98" s="2"/>
      <c r="H98" s="2"/>
      <c r="AS98" s="5"/>
      <c r="AT98" s="5"/>
    </row>
    <row r="99" spans="2:46" s="1" customFormat="1" x14ac:dyDescent="0.25">
      <c r="B99" s="2"/>
      <c r="C99" s="2"/>
      <c r="D99" s="2"/>
      <c r="E99" s="2"/>
      <c r="F99" s="2"/>
      <c r="G99" s="2"/>
      <c r="H99" s="2"/>
      <c r="AS99" s="5"/>
      <c r="AT99" s="5"/>
    </row>
    <row r="100" spans="2:46" s="1" customFormat="1" x14ac:dyDescent="0.25">
      <c r="B100" s="2"/>
      <c r="C100" s="2"/>
      <c r="D100" s="2"/>
      <c r="E100" s="2"/>
      <c r="F100" s="2"/>
      <c r="G100" s="2"/>
      <c r="H100" s="2"/>
      <c r="AS100" s="5"/>
      <c r="AT100" s="5"/>
    </row>
    <row r="101" spans="2:46" s="1" customFormat="1" x14ac:dyDescent="0.25">
      <c r="B101" s="2"/>
      <c r="C101" s="2"/>
      <c r="D101" s="2"/>
      <c r="E101" s="2"/>
      <c r="F101" s="2"/>
      <c r="G101" s="2"/>
      <c r="H101" s="2"/>
      <c r="AS101" s="5"/>
      <c r="AT101" s="5"/>
    </row>
    <row r="102" spans="2:46" s="1" customFormat="1" x14ac:dyDescent="0.25">
      <c r="B102" s="2"/>
      <c r="C102" s="2"/>
      <c r="D102" s="2"/>
      <c r="E102" s="2"/>
      <c r="F102" s="2"/>
      <c r="G102" s="2"/>
      <c r="H102" s="2"/>
      <c r="AS102" s="5"/>
      <c r="AT102" s="5"/>
    </row>
    <row r="103" spans="2:46" s="1" customFormat="1" x14ac:dyDescent="0.25">
      <c r="B103" s="2"/>
      <c r="C103" s="2"/>
      <c r="D103" s="2"/>
      <c r="E103" s="2"/>
      <c r="F103" s="2"/>
      <c r="G103" s="2"/>
      <c r="H103" s="2"/>
      <c r="AS103" s="5"/>
      <c r="AT103" s="5"/>
    </row>
    <row r="104" spans="2:46" s="1" customFormat="1" x14ac:dyDescent="0.25">
      <c r="B104" s="2"/>
      <c r="C104" s="2"/>
      <c r="D104" s="2"/>
      <c r="E104" s="2"/>
      <c r="F104" s="2"/>
      <c r="G104" s="2"/>
      <c r="H104" s="2"/>
      <c r="AS104" s="5"/>
      <c r="AT104" s="5"/>
    </row>
    <row r="105" spans="2:46" s="1" customFormat="1" x14ac:dyDescent="0.25">
      <c r="B105" s="2"/>
      <c r="C105" s="2"/>
      <c r="D105" s="2"/>
      <c r="E105" s="2"/>
      <c r="F105" s="2"/>
      <c r="G105" s="2"/>
      <c r="H105" s="2"/>
      <c r="AS105" s="5"/>
      <c r="AT105" s="5"/>
    </row>
    <row r="106" spans="2:46" s="1" customFormat="1" x14ac:dyDescent="0.25">
      <c r="B106" s="2"/>
      <c r="C106" s="2"/>
      <c r="D106" s="2"/>
      <c r="E106" s="2"/>
      <c r="F106" s="2"/>
      <c r="G106" s="2"/>
      <c r="H106" s="2"/>
      <c r="AS106" s="5"/>
      <c r="AT106" s="5"/>
    </row>
    <row r="107" spans="2:46" s="1" customFormat="1" x14ac:dyDescent="0.25">
      <c r="B107" s="2"/>
      <c r="C107" s="2"/>
      <c r="D107" s="2"/>
      <c r="E107" s="2"/>
      <c r="F107" s="2"/>
      <c r="G107" s="2"/>
      <c r="H107" s="2"/>
      <c r="AS107" s="5"/>
      <c r="AT107" s="5"/>
    </row>
    <row r="108" spans="2:46" s="1" customFormat="1" x14ac:dyDescent="0.25">
      <c r="B108" s="2"/>
      <c r="C108" s="2"/>
      <c r="D108" s="2"/>
      <c r="E108" s="2"/>
      <c r="F108" s="2"/>
      <c r="G108" s="2"/>
      <c r="H108" s="2"/>
      <c r="AS108" s="5"/>
      <c r="AT108" s="5"/>
    </row>
    <row r="109" spans="2:46" s="1" customFormat="1" x14ac:dyDescent="0.25">
      <c r="B109" s="2"/>
      <c r="C109" s="2"/>
      <c r="D109" s="2"/>
      <c r="E109" s="2"/>
      <c r="F109" s="2"/>
      <c r="G109" s="2"/>
      <c r="H109" s="2"/>
      <c r="AS109" s="5"/>
      <c r="AT109" s="5"/>
    </row>
    <row r="110" spans="2:46" s="1" customFormat="1" x14ac:dyDescent="0.25">
      <c r="B110" s="2"/>
      <c r="C110" s="2"/>
      <c r="D110" s="2"/>
      <c r="E110" s="2"/>
      <c r="F110" s="2"/>
      <c r="G110" s="2"/>
      <c r="H110" s="2"/>
      <c r="AS110" s="5"/>
      <c r="AT110" s="5"/>
    </row>
    <row r="111" spans="2:46" s="1" customFormat="1" x14ac:dyDescent="0.25">
      <c r="B111" s="2"/>
      <c r="C111" s="2"/>
      <c r="D111" s="2"/>
      <c r="E111" s="2"/>
      <c r="F111" s="2"/>
      <c r="G111" s="2"/>
      <c r="H111" s="2"/>
      <c r="AS111" s="5"/>
      <c r="AT111" s="5"/>
    </row>
    <row r="112" spans="2:46" s="1" customFormat="1" x14ac:dyDescent="0.25">
      <c r="B112" s="2"/>
      <c r="C112" s="2"/>
      <c r="D112" s="2"/>
      <c r="E112" s="2"/>
      <c r="F112" s="2"/>
      <c r="G112" s="2"/>
      <c r="H112" s="2"/>
      <c r="AS112" s="5"/>
      <c r="AT112" s="5"/>
    </row>
  </sheetData>
  <sortState xmlns:xlrd2="http://schemas.microsoft.com/office/spreadsheetml/2017/richdata2" ref="B10:H15">
    <sortCondition ref="B10:B15"/>
  </sortState>
  <hyperlinks>
    <hyperlink ref="B5" location="Índice!A36" display="Índice" xr:uid="{00000000-0004-0000-2000-000000000000}"/>
  </hyperlinks>
  <printOptions horizontalCentered="1" verticalCentered="1"/>
  <pageMargins left="0.51181102362204722" right="0.51181102362204722" top="0.59055118110236227" bottom="0.43307086614173229" header="0" footer="0.27559055118110237"/>
  <pageSetup paperSize="9" orientation="landscape" r:id="rId1"/>
  <headerFooter scaleWithDoc="0" alignWithMargins="0"/>
  <drawing r:id="rId2"/>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pageSetUpPr fitToPage="1"/>
  </sheetPr>
  <dimension ref="A1:AT115"/>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13" style="6" customWidth="1"/>
    <col min="3" max="8" width="6" style="6" customWidth="1"/>
    <col min="9" max="44" width="8.85546875" style="1"/>
    <col min="45" max="16384" width="8.85546875" style="5"/>
  </cols>
  <sheetData>
    <row r="1" spans="1:46" s="11" customFormat="1" ht="12.75" x14ac:dyDescent="0.2"/>
    <row r="2" spans="1:46" s="11" customFormat="1" ht="12.75" x14ac:dyDescent="0.2"/>
    <row r="3" spans="1:46" s="11" customFormat="1" ht="12.75" x14ac:dyDescent="0.2"/>
    <row r="4" spans="1:46" s="11" customFormat="1" ht="12.75" x14ac:dyDescent="0.2"/>
    <row r="5" spans="1:46" s="11" customFormat="1" ht="12.75" x14ac:dyDescent="0.2">
      <c r="B5" s="94" t="s">
        <v>134</v>
      </c>
    </row>
    <row r="6" spans="1:46" s="11" customFormat="1" ht="18.75" x14ac:dyDescent="0.3">
      <c r="B6" s="19" t="s">
        <v>1201</v>
      </c>
    </row>
    <row r="7" spans="1:46" s="11" customFormat="1" ht="12.75" x14ac:dyDescent="0.2"/>
    <row r="8" spans="1:46" s="11" customFormat="1" ht="18" customHeight="1" x14ac:dyDescent="0.2">
      <c r="B8" s="204" t="s">
        <v>755</v>
      </c>
      <c r="C8" s="12"/>
    </row>
    <row r="9" spans="1:46" ht="17.25" customHeight="1" x14ac:dyDescent="0.25">
      <c r="A9" s="11"/>
      <c r="B9" s="18"/>
      <c r="C9" s="141">
        <v>2017</v>
      </c>
      <c r="D9" s="141">
        <v>2018</v>
      </c>
      <c r="E9" s="141">
        <v>2019</v>
      </c>
      <c r="F9" s="141">
        <v>2020</v>
      </c>
      <c r="G9" s="141">
        <v>2021</v>
      </c>
      <c r="H9" s="141">
        <v>2022</v>
      </c>
    </row>
    <row r="10" spans="1:46" ht="13.5" customHeight="1" x14ac:dyDescent="0.25">
      <c r="B10" s="43" t="s">
        <v>295</v>
      </c>
      <c r="C10" s="116">
        <v>0.95394477346368145</v>
      </c>
      <c r="D10" s="116">
        <v>1.6032065174272698</v>
      </c>
      <c r="E10" s="116">
        <v>1.6644203419608732</v>
      </c>
      <c r="F10" s="116">
        <v>0.26692539375877433</v>
      </c>
      <c r="G10" s="116">
        <v>0.25910220852805521</v>
      </c>
      <c r="H10" s="116">
        <v>0.12304958765725403</v>
      </c>
    </row>
    <row r="11" spans="1:46" ht="13.5" customHeight="1" x14ac:dyDescent="0.25">
      <c r="B11" s="43" t="s">
        <v>296</v>
      </c>
      <c r="C11" s="116">
        <v>3.8781580246769294</v>
      </c>
      <c r="D11" s="116">
        <v>2.6478092207732553</v>
      </c>
      <c r="E11" s="116">
        <v>1.1117978980776657</v>
      </c>
      <c r="F11" s="116">
        <v>1.2896211197296936</v>
      </c>
      <c r="G11" s="116">
        <v>1.511060164594588</v>
      </c>
      <c r="H11" s="116">
        <v>1.4437523491376276</v>
      </c>
    </row>
    <row r="12" spans="1:46" ht="13.5" customHeight="1" x14ac:dyDescent="0.25">
      <c r="B12" s="43" t="s">
        <v>297</v>
      </c>
      <c r="C12" s="116">
        <v>1.1264729170257961</v>
      </c>
      <c r="D12" s="116">
        <v>0.81405205423394755</v>
      </c>
      <c r="E12" s="116">
        <v>0.64436458824071152</v>
      </c>
      <c r="F12" s="116">
        <v>0.70793748257860911</v>
      </c>
      <c r="G12" s="116">
        <v>0.90595574284814506</v>
      </c>
      <c r="H12" s="116">
        <v>1.1549214810169581</v>
      </c>
    </row>
    <row r="13" spans="1:46" s="1" customFormat="1" ht="13.5" customHeight="1" x14ac:dyDescent="0.25">
      <c r="B13" s="43" t="s">
        <v>298</v>
      </c>
      <c r="C13" s="116">
        <v>3.8216712489128732</v>
      </c>
      <c r="D13" s="116">
        <v>3.3221320271754333</v>
      </c>
      <c r="E13" s="116">
        <v>2.8404200302501126</v>
      </c>
      <c r="F13" s="116">
        <v>3.1893089623268258</v>
      </c>
      <c r="G13" s="116">
        <v>3.0392323111329422</v>
      </c>
      <c r="H13" s="116">
        <v>1.9423423640716106</v>
      </c>
      <c r="AS13" s="5"/>
      <c r="AT13" s="5"/>
    </row>
    <row r="14" spans="1:46" s="1" customFormat="1" ht="13.5" customHeight="1" x14ac:dyDescent="0.25">
      <c r="B14" s="43" t="s">
        <v>299</v>
      </c>
      <c r="C14" s="116">
        <v>8.4341086630261923</v>
      </c>
      <c r="D14" s="116">
        <v>7.7148604690977578</v>
      </c>
      <c r="E14" s="116">
        <v>6.9366270770386054</v>
      </c>
      <c r="F14" s="116">
        <v>0</v>
      </c>
      <c r="G14" s="116">
        <v>7.1490974202656377</v>
      </c>
      <c r="H14" s="116">
        <v>5.1316220556637582</v>
      </c>
      <c r="AS14" s="5"/>
      <c r="AT14" s="5"/>
    </row>
    <row r="15" spans="1:46" s="1" customFormat="1" ht="13.5" customHeight="1" x14ac:dyDescent="0.25">
      <c r="B15" s="43" t="s">
        <v>290</v>
      </c>
      <c r="C15" s="116">
        <v>33.96247914615369</v>
      </c>
      <c r="D15" s="116">
        <v>30.732030933560495</v>
      </c>
      <c r="E15" s="116">
        <v>25.4497667482546</v>
      </c>
      <c r="F15" s="116">
        <v>26.042046544868175</v>
      </c>
      <c r="G15" s="116">
        <v>32.786969741170971</v>
      </c>
      <c r="H15" s="116">
        <v>34.524313448825481</v>
      </c>
      <c r="AS15" s="5"/>
      <c r="AT15" s="5"/>
    </row>
    <row r="16" spans="1:46" s="1" customFormat="1" ht="13.5" customHeight="1" x14ac:dyDescent="0.25">
      <c r="B16" s="43" t="s">
        <v>291</v>
      </c>
      <c r="C16" s="116">
        <v>19.141030922614092</v>
      </c>
      <c r="D16" s="116">
        <v>26.035990329086651</v>
      </c>
      <c r="E16" s="116">
        <v>22.126195038839867</v>
      </c>
      <c r="F16" s="116">
        <v>22.569132885423365</v>
      </c>
      <c r="G16" s="116">
        <v>24.689548960112074</v>
      </c>
      <c r="H16" s="116">
        <v>26.722221887229331</v>
      </c>
      <c r="AS16" s="5"/>
      <c r="AT16" s="5"/>
    </row>
    <row r="17" spans="2:46" s="1" customFormat="1" ht="13.5" customHeight="1" x14ac:dyDescent="0.25">
      <c r="B17" s="118" t="s">
        <v>55</v>
      </c>
      <c r="C17" s="117">
        <v>28.682134304126748</v>
      </c>
      <c r="D17" s="117">
        <v>27.129918448645185</v>
      </c>
      <c r="E17" s="117">
        <v>39.226408277337569</v>
      </c>
      <c r="F17" s="117">
        <v>45.93502761131456</v>
      </c>
      <c r="G17" s="117">
        <v>29.659033451347582</v>
      </c>
      <c r="H17" s="117">
        <v>28.957776826397975</v>
      </c>
      <c r="AS17" s="5"/>
      <c r="AT17" s="5"/>
    </row>
    <row r="18" spans="2:46" ht="24" customHeight="1" x14ac:dyDescent="0.25">
      <c r="B18" s="21" t="s">
        <v>294</v>
      </c>
      <c r="C18" s="17"/>
      <c r="D18" s="17"/>
      <c r="E18" s="17"/>
      <c r="F18" s="17"/>
      <c r="G18" s="17"/>
      <c r="H18" s="17"/>
    </row>
    <row r="19" spans="2:46" s="1" customFormat="1" x14ac:dyDescent="0.25">
      <c r="B19" s="2"/>
      <c r="C19" s="351"/>
      <c r="D19" s="351"/>
      <c r="E19" s="351"/>
      <c r="F19" s="351"/>
      <c r="G19" s="351"/>
      <c r="H19" s="351"/>
      <c r="AS19" s="5"/>
      <c r="AT19" s="5"/>
    </row>
    <row r="20" spans="2:46" s="1" customFormat="1" x14ac:dyDescent="0.25">
      <c r="B20" s="2"/>
      <c r="C20" s="2"/>
      <c r="D20" s="2"/>
      <c r="E20" s="2"/>
      <c r="F20" s="2"/>
      <c r="G20" s="2"/>
      <c r="H20" s="2"/>
      <c r="AS20" s="5"/>
      <c r="AT20" s="5"/>
    </row>
    <row r="21" spans="2:46" s="1" customFormat="1" x14ac:dyDescent="0.25">
      <c r="B21" s="2"/>
      <c r="C21" s="351"/>
      <c r="D21" s="351"/>
      <c r="E21" s="351"/>
      <c r="F21" s="351"/>
      <c r="G21" s="351"/>
      <c r="H21" s="2"/>
      <c r="AS21" s="5"/>
      <c r="AT21" s="5"/>
    </row>
    <row r="22" spans="2:46" s="1" customFormat="1" x14ac:dyDescent="0.25">
      <c r="B22" s="2"/>
      <c r="C22" s="351"/>
      <c r="D22" s="351"/>
      <c r="E22" s="351"/>
      <c r="F22" s="351"/>
      <c r="G22" s="351"/>
      <c r="H22" s="2"/>
      <c r="AS22" s="5"/>
      <c r="AT22" s="5"/>
    </row>
    <row r="23" spans="2:46" s="1" customFormat="1" x14ac:dyDescent="0.25">
      <c r="B23" s="2"/>
      <c r="C23" s="351"/>
      <c r="D23" s="351"/>
      <c r="E23" s="351"/>
      <c r="F23" s="351"/>
      <c r="G23" s="351"/>
      <c r="H23" s="2"/>
      <c r="AS23" s="5"/>
      <c r="AT23" s="5"/>
    </row>
    <row r="24" spans="2:46" s="1" customFormat="1" x14ac:dyDescent="0.25">
      <c r="B24" s="2"/>
      <c r="C24" s="351"/>
      <c r="D24" s="351"/>
      <c r="E24" s="351"/>
      <c r="F24" s="351"/>
      <c r="G24" s="351"/>
      <c r="H24" s="2"/>
      <c r="AS24" s="5"/>
      <c r="AT24" s="5"/>
    </row>
    <row r="25" spans="2:46" s="1" customFormat="1" x14ac:dyDescent="0.25">
      <c r="B25" s="2"/>
      <c r="C25" s="351"/>
      <c r="D25" s="351"/>
      <c r="E25" s="351"/>
      <c r="F25" s="351"/>
      <c r="G25" s="351"/>
      <c r="H25" s="2"/>
      <c r="AS25" s="5"/>
      <c r="AT25" s="5"/>
    </row>
    <row r="26" spans="2:46" s="1" customFormat="1" x14ac:dyDescent="0.25">
      <c r="B26" s="2"/>
      <c r="C26" s="351"/>
      <c r="D26" s="351"/>
      <c r="E26" s="351"/>
      <c r="F26" s="351"/>
      <c r="G26" s="351"/>
      <c r="H26" s="2"/>
      <c r="AS26" s="5"/>
      <c r="AT26" s="5"/>
    </row>
    <row r="27" spans="2:46" s="1" customFormat="1" x14ac:dyDescent="0.25">
      <c r="B27" s="2"/>
      <c r="C27" s="351"/>
      <c r="D27" s="351"/>
      <c r="E27" s="351"/>
      <c r="F27" s="351"/>
      <c r="G27" s="351"/>
      <c r="H27" s="2"/>
      <c r="AS27" s="5"/>
      <c r="AT27" s="5"/>
    </row>
    <row r="28" spans="2:46" s="1" customFormat="1" x14ac:dyDescent="0.25">
      <c r="B28" s="2"/>
      <c r="C28" s="351"/>
      <c r="D28" s="351"/>
      <c r="E28" s="351"/>
      <c r="F28" s="351"/>
      <c r="G28" s="351"/>
      <c r="H28" s="2"/>
      <c r="AS28" s="5"/>
      <c r="AT28" s="5"/>
    </row>
    <row r="29" spans="2:46" s="1" customFormat="1" x14ac:dyDescent="0.25">
      <c r="B29" s="2"/>
      <c r="C29" s="2"/>
      <c r="D29" s="2"/>
      <c r="E29" s="2"/>
      <c r="F29" s="2"/>
      <c r="G29" s="2"/>
      <c r="H29" s="2"/>
      <c r="AS29" s="5"/>
      <c r="AT29" s="5"/>
    </row>
    <row r="30" spans="2:46" s="1" customFormat="1" x14ac:dyDescent="0.25">
      <c r="B30" s="2"/>
      <c r="C30" s="2"/>
      <c r="D30" s="2"/>
      <c r="E30" s="2"/>
      <c r="F30" s="2"/>
      <c r="G30" s="2"/>
      <c r="H30" s="2"/>
      <c r="AS30" s="5"/>
      <c r="AT30" s="5"/>
    </row>
    <row r="31" spans="2:46" s="1" customFormat="1" x14ac:dyDescent="0.25">
      <c r="B31" s="2"/>
      <c r="C31" s="2"/>
      <c r="D31" s="2"/>
      <c r="E31" s="2"/>
      <c r="F31" s="2"/>
      <c r="G31" s="2"/>
      <c r="H31" s="2"/>
      <c r="AS31" s="5"/>
      <c r="AT31" s="5"/>
    </row>
    <row r="32" spans="2:46" s="1" customFormat="1" x14ac:dyDescent="0.25">
      <c r="B32" s="2"/>
      <c r="C32" s="2"/>
      <c r="D32" s="2"/>
      <c r="E32" s="2"/>
      <c r="F32" s="2"/>
      <c r="G32" s="2"/>
      <c r="H32" s="2"/>
      <c r="AS32" s="5"/>
      <c r="AT32" s="5"/>
    </row>
    <row r="33" spans="2:46" s="1" customFormat="1" x14ac:dyDescent="0.25">
      <c r="B33" s="2"/>
      <c r="C33" s="2"/>
      <c r="D33" s="2"/>
      <c r="E33" s="2"/>
      <c r="F33" s="2"/>
      <c r="G33" s="2"/>
      <c r="H33" s="2"/>
      <c r="AS33" s="5"/>
      <c r="AT33" s="5"/>
    </row>
    <row r="34" spans="2:46" s="1" customFormat="1" x14ac:dyDescent="0.25">
      <c r="B34" s="2"/>
      <c r="C34" s="2"/>
      <c r="D34" s="2"/>
      <c r="E34" s="2"/>
      <c r="F34" s="2"/>
      <c r="G34" s="2"/>
      <c r="H34" s="2"/>
      <c r="AS34" s="5"/>
      <c r="AT34" s="5"/>
    </row>
    <row r="35" spans="2:46" s="1" customFormat="1" x14ac:dyDescent="0.25">
      <c r="B35" s="2"/>
      <c r="C35" s="2"/>
      <c r="D35" s="2"/>
      <c r="E35" s="2"/>
      <c r="F35" s="2"/>
      <c r="G35" s="2"/>
      <c r="H35" s="2"/>
      <c r="AS35" s="5"/>
      <c r="AT35" s="5"/>
    </row>
    <row r="36" spans="2:46" s="1" customFormat="1" x14ac:dyDescent="0.25">
      <c r="B36" s="2"/>
      <c r="C36" s="2"/>
      <c r="D36" s="2"/>
      <c r="E36" s="2"/>
      <c r="F36" s="2"/>
      <c r="G36" s="2"/>
      <c r="H36" s="2"/>
      <c r="AS36" s="5"/>
      <c r="AT36" s="5"/>
    </row>
    <row r="37" spans="2:46" s="1" customFormat="1" x14ac:dyDescent="0.25">
      <c r="B37" s="2"/>
      <c r="C37" s="2"/>
      <c r="D37" s="2"/>
      <c r="E37" s="2"/>
      <c r="F37" s="2"/>
      <c r="G37" s="2"/>
      <c r="H37" s="2"/>
      <c r="AS37" s="5"/>
      <c r="AT37" s="5"/>
    </row>
    <row r="38" spans="2:46" s="1" customFormat="1" x14ac:dyDescent="0.25">
      <c r="B38" s="2"/>
      <c r="C38" s="2"/>
      <c r="D38" s="2"/>
      <c r="E38" s="2"/>
      <c r="F38" s="2"/>
      <c r="G38" s="2"/>
      <c r="H38" s="2"/>
      <c r="AS38" s="5"/>
      <c r="AT38" s="5"/>
    </row>
    <row r="39" spans="2:46" s="1" customFormat="1" x14ac:dyDescent="0.25">
      <c r="B39" s="2"/>
      <c r="C39" s="2"/>
      <c r="D39" s="2"/>
      <c r="E39" s="2"/>
      <c r="F39" s="2"/>
      <c r="G39" s="2"/>
      <c r="H39" s="2"/>
      <c r="AS39" s="5"/>
      <c r="AT39" s="5"/>
    </row>
    <row r="40" spans="2:46" s="1" customFormat="1" x14ac:dyDescent="0.25">
      <c r="B40" s="2"/>
      <c r="C40" s="2"/>
      <c r="D40" s="2"/>
      <c r="E40" s="2"/>
      <c r="F40" s="2"/>
      <c r="G40" s="2"/>
      <c r="H40" s="2"/>
      <c r="AS40" s="5"/>
      <c r="AT40" s="5"/>
    </row>
    <row r="41" spans="2:46" s="1" customFormat="1" x14ac:dyDescent="0.25">
      <c r="B41" s="2"/>
      <c r="C41" s="2"/>
      <c r="D41" s="2"/>
      <c r="E41" s="2"/>
      <c r="F41" s="2"/>
      <c r="G41" s="2"/>
      <c r="H41" s="2"/>
      <c r="AS41" s="5"/>
      <c r="AT41" s="5"/>
    </row>
    <row r="42" spans="2:46" s="1" customFormat="1" x14ac:dyDescent="0.25">
      <c r="B42" s="2"/>
      <c r="C42" s="2"/>
      <c r="D42" s="2"/>
      <c r="E42" s="2"/>
      <c r="F42" s="2"/>
      <c r="G42" s="2"/>
      <c r="H42" s="2"/>
      <c r="AS42" s="5"/>
      <c r="AT42" s="5"/>
    </row>
    <row r="43" spans="2:46" s="1" customFormat="1" x14ac:dyDescent="0.25">
      <c r="B43" s="2"/>
      <c r="C43" s="2"/>
      <c r="D43" s="2"/>
      <c r="E43" s="2"/>
      <c r="F43" s="2"/>
      <c r="G43" s="2"/>
      <c r="H43" s="2"/>
      <c r="AS43" s="5"/>
      <c r="AT43" s="5"/>
    </row>
    <row r="44" spans="2:46" s="1" customFormat="1" x14ac:dyDescent="0.25">
      <c r="B44" s="2"/>
      <c r="C44" s="2"/>
      <c r="D44" s="2"/>
      <c r="E44" s="2"/>
      <c r="F44" s="2"/>
      <c r="G44" s="2"/>
      <c r="H44" s="2"/>
      <c r="AS44" s="5"/>
      <c r="AT44" s="5"/>
    </row>
    <row r="45" spans="2:46" s="1" customFormat="1" x14ac:dyDescent="0.25">
      <c r="B45" s="2"/>
      <c r="C45" s="2"/>
      <c r="D45" s="2"/>
      <c r="E45" s="2"/>
      <c r="F45" s="2"/>
      <c r="G45" s="2"/>
      <c r="H45" s="2"/>
      <c r="AS45" s="5"/>
      <c r="AT45" s="5"/>
    </row>
    <row r="46" spans="2:46" s="1" customFormat="1" x14ac:dyDescent="0.25">
      <c r="B46" s="2"/>
      <c r="C46" s="2"/>
      <c r="D46" s="2"/>
      <c r="E46" s="2"/>
      <c r="F46" s="2"/>
      <c r="G46" s="2"/>
      <c r="H46" s="2"/>
      <c r="AS46" s="5"/>
      <c r="AT46" s="5"/>
    </row>
    <row r="47" spans="2:46" s="1" customFormat="1" x14ac:dyDescent="0.25">
      <c r="B47" s="2"/>
      <c r="C47" s="2"/>
      <c r="D47" s="2"/>
      <c r="E47" s="2"/>
      <c r="F47" s="2"/>
      <c r="G47" s="2"/>
      <c r="H47" s="2"/>
      <c r="AS47" s="5"/>
      <c r="AT47" s="5"/>
    </row>
    <row r="48" spans="2:46" s="1" customFormat="1" x14ac:dyDescent="0.25">
      <c r="B48" s="2"/>
      <c r="C48" s="2"/>
      <c r="D48" s="2"/>
      <c r="E48" s="2"/>
      <c r="F48" s="2"/>
      <c r="G48" s="2"/>
      <c r="H48" s="2"/>
      <c r="AS48" s="5"/>
      <c r="AT48" s="5"/>
    </row>
    <row r="49" spans="2:46" s="1" customFormat="1" x14ac:dyDescent="0.25">
      <c r="B49" s="2"/>
      <c r="C49" s="2"/>
      <c r="D49" s="2"/>
      <c r="E49" s="2"/>
      <c r="F49" s="2"/>
      <c r="G49" s="2"/>
      <c r="H49" s="2"/>
      <c r="AS49" s="5"/>
      <c r="AT49" s="5"/>
    </row>
    <row r="50" spans="2:46" s="1" customFormat="1" x14ac:dyDescent="0.25">
      <c r="B50" s="2"/>
      <c r="C50" s="2"/>
      <c r="D50" s="2"/>
      <c r="E50" s="2"/>
      <c r="F50" s="2"/>
      <c r="G50" s="2"/>
      <c r="H50" s="2"/>
      <c r="AS50" s="5"/>
      <c r="AT50" s="5"/>
    </row>
    <row r="51" spans="2:46" s="1" customFormat="1" x14ac:dyDescent="0.25">
      <c r="B51" s="2"/>
      <c r="C51" s="2"/>
      <c r="D51" s="2"/>
      <c r="E51" s="2"/>
      <c r="F51" s="2"/>
      <c r="G51" s="2"/>
      <c r="H51" s="2"/>
      <c r="AS51" s="5"/>
      <c r="AT51" s="5"/>
    </row>
    <row r="52" spans="2:46" s="1" customFormat="1" x14ac:dyDescent="0.25">
      <c r="B52" s="2"/>
      <c r="C52" s="2"/>
      <c r="D52" s="2"/>
      <c r="E52" s="2"/>
      <c r="F52" s="2"/>
      <c r="G52" s="2"/>
      <c r="H52" s="2"/>
      <c r="AS52" s="5"/>
      <c r="AT52" s="5"/>
    </row>
    <row r="53" spans="2:46" s="1" customFormat="1" x14ac:dyDescent="0.25">
      <c r="B53" s="2"/>
      <c r="C53" s="2"/>
      <c r="D53" s="2"/>
      <c r="E53" s="2"/>
      <c r="F53" s="2"/>
      <c r="G53" s="2"/>
      <c r="H53" s="2"/>
      <c r="AS53" s="5"/>
      <c r="AT53" s="5"/>
    </row>
    <row r="54" spans="2:46" s="1" customFormat="1" x14ac:dyDescent="0.25">
      <c r="B54" s="2"/>
      <c r="C54" s="2"/>
      <c r="D54" s="2"/>
      <c r="E54" s="2"/>
      <c r="F54" s="2"/>
      <c r="G54" s="2"/>
      <c r="H54" s="2"/>
      <c r="AS54" s="5"/>
      <c r="AT54" s="5"/>
    </row>
    <row r="55" spans="2:46" s="1" customFormat="1" x14ac:dyDescent="0.25">
      <c r="B55" s="2"/>
      <c r="C55" s="2"/>
      <c r="D55" s="2"/>
      <c r="E55" s="2"/>
      <c r="F55" s="2"/>
      <c r="G55" s="2"/>
      <c r="H55" s="2"/>
      <c r="AS55" s="5"/>
      <c r="AT55" s="5"/>
    </row>
    <row r="56" spans="2:46" s="1" customFormat="1" x14ac:dyDescent="0.25">
      <c r="B56" s="2"/>
      <c r="C56" s="2"/>
      <c r="D56" s="2"/>
      <c r="E56" s="2"/>
      <c r="F56" s="2"/>
      <c r="G56" s="2"/>
      <c r="H56" s="2"/>
      <c r="AS56" s="5"/>
      <c r="AT56" s="5"/>
    </row>
    <row r="57" spans="2:46" s="1" customFormat="1" x14ac:dyDescent="0.25">
      <c r="B57" s="2"/>
      <c r="C57" s="2"/>
      <c r="D57" s="2"/>
      <c r="E57" s="2"/>
      <c r="F57" s="2"/>
      <c r="G57" s="2"/>
      <c r="H57" s="2"/>
      <c r="AS57" s="5"/>
      <c r="AT57" s="5"/>
    </row>
    <row r="58" spans="2:46" s="1" customFormat="1" x14ac:dyDescent="0.25">
      <c r="B58" s="2"/>
      <c r="C58" s="2"/>
      <c r="D58" s="2"/>
      <c r="E58" s="2"/>
      <c r="F58" s="2"/>
      <c r="G58" s="2"/>
      <c r="H58" s="2"/>
      <c r="AS58" s="5"/>
      <c r="AT58" s="5"/>
    </row>
    <row r="59" spans="2:46" s="1" customFormat="1" x14ac:dyDescent="0.25">
      <c r="B59" s="2"/>
      <c r="C59" s="2"/>
      <c r="D59" s="2"/>
      <c r="E59" s="2"/>
      <c r="F59" s="2"/>
      <c r="G59" s="2"/>
      <c r="H59" s="2"/>
      <c r="AS59" s="5"/>
      <c r="AT59" s="5"/>
    </row>
    <row r="60" spans="2:46" s="1" customFormat="1" x14ac:dyDescent="0.25">
      <c r="B60" s="2"/>
      <c r="C60" s="2"/>
      <c r="D60" s="2"/>
      <c r="E60" s="2"/>
      <c r="F60" s="2"/>
      <c r="G60" s="2"/>
      <c r="H60" s="2"/>
      <c r="AS60" s="5"/>
      <c r="AT60" s="5"/>
    </row>
    <row r="61" spans="2:46" s="1" customFormat="1" x14ac:dyDescent="0.25">
      <c r="B61" s="2"/>
      <c r="C61" s="2"/>
      <c r="D61" s="2"/>
      <c r="E61" s="2"/>
      <c r="F61" s="2"/>
      <c r="G61" s="2"/>
      <c r="H61" s="2"/>
      <c r="AS61" s="5"/>
      <c r="AT61" s="5"/>
    </row>
    <row r="62" spans="2:46" s="1" customFormat="1" x14ac:dyDescent="0.25">
      <c r="B62" s="2"/>
      <c r="C62" s="2"/>
      <c r="D62" s="2"/>
      <c r="E62" s="2"/>
      <c r="F62" s="2"/>
      <c r="G62" s="2"/>
      <c r="H62" s="2"/>
      <c r="AS62" s="5"/>
      <c r="AT62" s="5"/>
    </row>
    <row r="63" spans="2:46" s="1" customFormat="1" x14ac:dyDescent="0.25">
      <c r="B63" s="2"/>
      <c r="C63" s="2"/>
      <c r="D63" s="2"/>
      <c r="E63" s="2"/>
      <c r="F63" s="2"/>
      <c r="G63" s="2"/>
      <c r="H63" s="2"/>
      <c r="AS63" s="5"/>
      <c r="AT63" s="5"/>
    </row>
    <row r="64" spans="2:46" s="1" customFormat="1" x14ac:dyDescent="0.25">
      <c r="B64" s="2"/>
      <c r="C64" s="2"/>
      <c r="D64" s="2"/>
      <c r="E64" s="2"/>
      <c r="F64" s="2"/>
      <c r="G64" s="2"/>
      <c r="H64" s="2"/>
      <c r="AS64" s="5"/>
      <c r="AT64" s="5"/>
    </row>
    <row r="65" spans="2:46" s="1" customFormat="1" x14ac:dyDescent="0.25">
      <c r="B65" s="2"/>
      <c r="C65" s="2"/>
      <c r="D65" s="2"/>
      <c r="E65" s="2"/>
      <c r="F65" s="2"/>
      <c r="G65" s="2"/>
      <c r="H65" s="2"/>
      <c r="AS65" s="5"/>
      <c r="AT65" s="5"/>
    </row>
    <row r="66" spans="2:46" s="1" customFormat="1" x14ac:dyDescent="0.25">
      <c r="B66" s="2"/>
      <c r="C66" s="2"/>
      <c r="D66" s="2"/>
      <c r="E66" s="2"/>
      <c r="F66" s="2"/>
      <c r="G66" s="2"/>
      <c r="H66" s="2"/>
      <c r="AS66" s="5"/>
      <c r="AT66" s="5"/>
    </row>
    <row r="67" spans="2:46" s="1" customFormat="1" x14ac:dyDescent="0.25">
      <c r="B67" s="2"/>
      <c r="C67" s="2"/>
      <c r="D67" s="2"/>
      <c r="E67" s="2"/>
      <c r="F67" s="2"/>
      <c r="G67" s="2"/>
      <c r="H67" s="2"/>
      <c r="AS67" s="5"/>
      <c r="AT67" s="5"/>
    </row>
    <row r="68" spans="2:46" s="1" customFormat="1" x14ac:dyDescent="0.25">
      <c r="B68" s="2"/>
      <c r="C68" s="2"/>
      <c r="D68" s="2"/>
      <c r="E68" s="2"/>
      <c r="F68" s="2"/>
      <c r="G68" s="2"/>
      <c r="H68" s="2"/>
      <c r="AS68" s="5"/>
      <c r="AT68" s="5"/>
    </row>
    <row r="69" spans="2:46" s="1" customFormat="1" x14ac:dyDescent="0.25">
      <c r="B69" s="2"/>
      <c r="C69" s="2"/>
      <c r="D69" s="2"/>
      <c r="E69" s="2"/>
      <c r="F69" s="2"/>
      <c r="G69" s="2"/>
      <c r="H69" s="2"/>
      <c r="AS69" s="5"/>
      <c r="AT69" s="5"/>
    </row>
    <row r="70" spans="2:46" s="1" customFormat="1" x14ac:dyDescent="0.25">
      <c r="B70" s="2"/>
      <c r="C70" s="2"/>
      <c r="D70" s="2"/>
      <c r="E70" s="2"/>
      <c r="F70" s="2"/>
      <c r="G70" s="2"/>
      <c r="H70" s="2"/>
      <c r="AS70" s="5"/>
      <c r="AT70" s="5"/>
    </row>
    <row r="71" spans="2:46" s="1" customFormat="1" x14ac:dyDescent="0.25">
      <c r="B71" s="2"/>
      <c r="C71" s="2"/>
      <c r="D71" s="2"/>
      <c r="E71" s="2"/>
      <c r="F71" s="2"/>
      <c r="G71" s="2"/>
      <c r="H71" s="2"/>
      <c r="AS71" s="5"/>
      <c r="AT71" s="5"/>
    </row>
    <row r="72" spans="2:46" s="1" customFormat="1" x14ac:dyDescent="0.25">
      <c r="B72" s="2"/>
      <c r="C72" s="2"/>
      <c r="D72" s="2"/>
      <c r="E72" s="2"/>
      <c r="F72" s="2"/>
      <c r="G72" s="2"/>
      <c r="H72" s="2"/>
      <c r="AS72" s="5"/>
      <c r="AT72" s="5"/>
    </row>
    <row r="73" spans="2:46" s="1" customFormat="1" x14ac:dyDescent="0.25">
      <c r="B73" s="2"/>
      <c r="C73" s="2"/>
      <c r="D73" s="2"/>
      <c r="E73" s="2"/>
      <c r="F73" s="2"/>
      <c r="G73" s="2"/>
      <c r="H73" s="2"/>
      <c r="AS73" s="5"/>
      <c r="AT73" s="5"/>
    </row>
    <row r="74" spans="2:46" s="1" customFormat="1" x14ac:dyDescent="0.25">
      <c r="B74" s="2"/>
      <c r="C74" s="2"/>
      <c r="D74" s="2"/>
      <c r="E74" s="2"/>
      <c r="F74" s="2"/>
      <c r="G74" s="2"/>
      <c r="H74" s="2"/>
      <c r="AS74" s="5"/>
      <c r="AT74" s="5"/>
    </row>
    <row r="75" spans="2:46" s="1" customFormat="1" x14ac:dyDescent="0.25">
      <c r="B75" s="2"/>
      <c r="C75" s="2"/>
      <c r="D75" s="2"/>
      <c r="E75" s="2"/>
      <c r="F75" s="2"/>
      <c r="G75" s="2"/>
      <c r="H75" s="2"/>
      <c r="AS75" s="5"/>
      <c r="AT75" s="5"/>
    </row>
    <row r="76" spans="2:46" s="1" customFormat="1" x14ac:dyDescent="0.25">
      <c r="B76" s="2"/>
      <c r="C76" s="2"/>
      <c r="D76" s="2"/>
      <c r="E76" s="2"/>
      <c r="F76" s="2"/>
      <c r="G76" s="2"/>
      <c r="H76" s="2"/>
      <c r="AS76" s="5"/>
      <c r="AT76" s="5"/>
    </row>
    <row r="77" spans="2:46" s="1" customFormat="1" x14ac:dyDescent="0.25">
      <c r="B77" s="2"/>
      <c r="C77" s="2"/>
      <c r="D77" s="2"/>
      <c r="E77" s="2"/>
      <c r="F77" s="2"/>
      <c r="G77" s="2"/>
      <c r="H77" s="2"/>
      <c r="AS77" s="5"/>
      <c r="AT77" s="5"/>
    </row>
    <row r="78" spans="2:46" s="1" customFormat="1" x14ac:dyDescent="0.25">
      <c r="B78" s="2"/>
      <c r="C78" s="2"/>
      <c r="D78" s="2"/>
      <c r="E78" s="2"/>
      <c r="F78" s="2"/>
      <c r="G78" s="2"/>
      <c r="H78" s="2"/>
      <c r="AS78" s="5"/>
      <c r="AT78" s="5"/>
    </row>
    <row r="79" spans="2:46" s="1" customFormat="1" x14ac:dyDescent="0.25">
      <c r="B79" s="2"/>
      <c r="C79" s="2"/>
      <c r="D79" s="2"/>
      <c r="E79" s="2"/>
      <c r="F79" s="2"/>
      <c r="G79" s="2"/>
      <c r="H79" s="2"/>
      <c r="AS79" s="5"/>
      <c r="AT79" s="5"/>
    </row>
    <row r="80" spans="2:46" s="1" customFormat="1" x14ac:dyDescent="0.25">
      <c r="B80" s="2"/>
      <c r="C80" s="2"/>
      <c r="D80" s="2"/>
      <c r="E80" s="2"/>
      <c r="F80" s="2"/>
      <c r="G80" s="2"/>
      <c r="H80" s="2"/>
      <c r="AS80" s="5"/>
      <c r="AT80" s="5"/>
    </row>
    <row r="81" spans="2:46" s="1" customFormat="1" x14ac:dyDescent="0.25">
      <c r="B81" s="2"/>
      <c r="C81" s="2"/>
      <c r="D81" s="2"/>
      <c r="E81" s="2"/>
      <c r="F81" s="2"/>
      <c r="G81" s="2"/>
      <c r="H81" s="2"/>
      <c r="AS81" s="5"/>
      <c r="AT81" s="5"/>
    </row>
    <row r="82" spans="2:46" s="1" customFormat="1" x14ac:dyDescent="0.25">
      <c r="B82" s="2"/>
      <c r="C82" s="2"/>
      <c r="D82" s="2"/>
      <c r="E82" s="2"/>
      <c r="F82" s="2"/>
      <c r="G82" s="2"/>
      <c r="H82" s="2"/>
      <c r="AS82" s="5"/>
      <c r="AT82" s="5"/>
    </row>
    <row r="83" spans="2:46" s="1" customFormat="1" x14ac:dyDescent="0.25">
      <c r="B83" s="2"/>
      <c r="C83" s="2"/>
      <c r="D83" s="2"/>
      <c r="E83" s="2"/>
      <c r="F83" s="2"/>
      <c r="G83" s="2"/>
      <c r="H83" s="2"/>
      <c r="AS83" s="5"/>
      <c r="AT83" s="5"/>
    </row>
    <row r="84" spans="2:46" s="1" customFormat="1" x14ac:dyDescent="0.25">
      <c r="B84" s="2"/>
      <c r="C84" s="2"/>
      <c r="D84" s="2"/>
      <c r="E84" s="2"/>
      <c r="F84" s="2"/>
      <c r="G84" s="2"/>
      <c r="H84" s="2"/>
      <c r="AS84" s="5"/>
      <c r="AT84" s="5"/>
    </row>
    <row r="85" spans="2:46" s="1" customFormat="1" x14ac:dyDescent="0.25">
      <c r="B85" s="2"/>
      <c r="C85" s="2"/>
      <c r="D85" s="2"/>
      <c r="E85" s="2"/>
      <c r="F85" s="2"/>
      <c r="G85" s="2"/>
      <c r="H85" s="2"/>
      <c r="AS85" s="5"/>
      <c r="AT85" s="5"/>
    </row>
    <row r="86" spans="2:46" s="1" customFormat="1" x14ac:dyDescent="0.25">
      <c r="B86" s="2"/>
      <c r="C86" s="2"/>
      <c r="D86" s="2"/>
      <c r="E86" s="2"/>
      <c r="F86" s="2"/>
      <c r="G86" s="2"/>
      <c r="H86" s="2"/>
      <c r="AS86" s="5"/>
      <c r="AT86" s="5"/>
    </row>
    <row r="87" spans="2:46" s="1" customFormat="1" x14ac:dyDescent="0.25">
      <c r="B87" s="2"/>
      <c r="C87" s="2"/>
      <c r="D87" s="2"/>
      <c r="E87" s="2"/>
      <c r="F87" s="2"/>
      <c r="G87" s="2"/>
      <c r="H87" s="2"/>
      <c r="AS87" s="5"/>
      <c r="AT87" s="5"/>
    </row>
    <row r="88" spans="2:46" s="1" customFormat="1" x14ac:dyDescent="0.25">
      <c r="B88" s="2"/>
      <c r="C88" s="2"/>
      <c r="D88" s="2"/>
      <c r="E88" s="2"/>
      <c r="F88" s="2"/>
      <c r="G88" s="2"/>
      <c r="H88" s="2"/>
      <c r="AS88" s="5"/>
      <c r="AT88" s="5"/>
    </row>
    <row r="89" spans="2:46" s="1" customFormat="1" x14ac:dyDescent="0.25">
      <c r="B89" s="2"/>
      <c r="C89" s="2"/>
      <c r="D89" s="2"/>
      <c r="E89" s="2"/>
      <c r="F89" s="2"/>
      <c r="G89" s="2"/>
      <c r="H89" s="2"/>
      <c r="AS89" s="5"/>
      <c r="AT89" s="5"/>
    </row>
    <row r="90" spans="2:46" s="1" customFormat="1" x14ac:dyDescent="0.25">
      <c r="B90" s="2"/>
      <c r="C90" s="2"/>
      <c r="D90" s="2"/>
      <c r="E90" s="2"/>
      <c r="F90" s="2"/>
      <c r="G90" s="2"/>
      <c r="H90" s="2"/>
      <c r="AS90" s="5"/>
      <c r="AT90" s="5"/>
    </row>
    <row r="91" spans="2:46" s="1" customFormat="1" x14ac:dyDescent="0.25">
      <c r="B91" s="2"/>
      <c r="C91" s="2"/>
      <c r="D91" s="2"/>
      <c r="E91" s="2"/>
      <c r="F91" s="2"/>
      <c r="G91" s="2"/>
      <c r="H91" s="2"/>
      <c r="AS91" s="5"/>
      <c r="AT91" s="5"/>
    </row>
    <row r="92" spans="2:46" s="1" customFormat="1" x14ac:dyDescent="0.25">
      <c r="B92" s="2"/>
      <c r="C92" s="2"/>
      <c r="D92" s="2"/>
      <c r="E92" s="2"/>
      <c r="F92" s="2"/>
      <c r="G92" s="2"/>
      <c r="H92" s="2"/>
      <c r="AS92" s="5"/>
      <c r="AT92" s="5"/>
    </row>
    <row r="93" spans="2:46" s="1" customFormat="1" x14ac:dyDescent="0.25">
      <c r="B93" s="2"/>
      <c r="C93" s="2"/>
      <c r="D93" s="2"/>
      <c r="E93" s="2"/>
      <c r="F93" s="2"/>
      <c r="G93" s="2"/>
      <c r="H93" s="2"/>
      <c r="AS93" s="5"/>
      <c r="AT93" s="5"/>
    </row>
    <row r="94" spans="2:46" s="1" customFormat="1" x14ac:dyDescent="0.25">
      <c r="B94" s="2"/>
      <c r="C94" s="2"/>
      <c r="D94" s="2"/>
      <c r="E94" s="2"/>
      <c r="F94" s="2"/>
      <c r="G94" s="2"/>
      <c r="H94" s="2"/>
      <c r="AS94" s="5"/>
      <c r="AT94" s="5"/>
    </row>
    <row r="95" spans="2:46" s="1" customFormat="1" x14ac:dyDescent="0.25">
      <c r="B95" s="2"/>
      <c r="C95" s="2"/>
      <c r="D95" s="2"/>
      <c r="E95" s="2"/>
      <c r="F95" s="2"/>
      <c r="G95" s="2"/>
      <c r="H95" s="2"/>
      <c r="AS95" s="5"/>
      <c r="AT95" s="5"/>
    </row>
    <row r="96" spans="2:46" s="1" customFormat="1" x14ac:dyDescent="0.25">
      <c r="B96" s="2"/>
      <c r="C96" s="2"/>
      <c r="D96" s="2"/>
      <c r="E96" s="2"/>
      <c r="F96" s="2"/>
      <c r="G96" s="2"/>
      <c r="H96" s="2"/>
      <c r="AS96" s="5"/>
      <c r="AT96" s="5"/>
    </row>
    <row r="97" spans="2:46" s="1" customFormat="1" x14ac:dyDescent="0.25">
      <c r="B97" s="2"/>
      <c r="C97" s="2"/>
      <c r="D97" s="2"/>
      <c r="E97" s="2"/>
      <c r="F97" s="2"/>
      <c r="G97" s="2"/>
      <c r="H97" s="2"/>
      <c r="AS97" s="5"/>
      <c r="AT97" s="5"/>
    </row>
    <row r="98" spans="2:46" s="1" customFormat="1" x14ac:dyDescent="0.25">
      <c r="B98" s="2"/>
      <c r="C98" s="2"/>
      <c r="D98" s="2"/>
      <c r="E98" s="2"/>
      <c r="F98" s="2"/>
      <c r="G98" s="2"/>
      <c r="H98" s="2"/>
      <c r="AS98" s="5"/>
      <c r="AT98" s="5"/>
    </row>
    <row r="99" spans="2:46" s="1" customFormat="1" x14ac:dyDescent="0.25">
      <c r="B99" s="2"/>
      <c r="C99" s="2"/>
      <c r="D99" s="2"/>
      <c r="E99" s="2"/>
      <c r="F99" s="2"/>
      <c r="G99" s="2"/>
      <c r="H99" s="2"/>
      <c r="AS99" s="5"/>
      <c r="AT99" s="5"/>
    </row>
    <row r="100" spans="2:46" s="1" customFormat="1" x14ac:dyDescent="0.25">
      <c r="B100" s="2"/>
      <c r="C100" s="2"/>
      <c r="D100" s="2"/>
      <c r="E100" s="2"/>
      <c r="F100" s="2"/>
      <c r="G100" s="2"/>
      <c r="H100" s="2"/>
      <c r="AS100" s="5"/>
      <c r="AT100" s="5"/>
    </row>
    <row r="101" spans="2:46" s="1" customFormat="1" x14ac:dyDescent="0.25">
      <c r="B101" s="2"/>
      <c r="C101" s="2"/>
      <c r="D101" s="2"/>
      <c r="E101" s="2"/>
      <c r="F101" s="2"/>
      <c r="G101" s="2"/>
      <c r="H101" s="2"/>
      <c r="AS101" s="5"/>
      <c r="AT101" s="5"/>
    </row>
    <row r="102" spans="2:46" s="1" customFormat="1" x14ac:dyDescent="0.25">
      <c r="B102" s="2"/>
      <c r="C102" s="2"/>
      <c r="D102" s="2"/>
      <c r="E102" s="2"/>
      <c r="F102" s="2"/>
      <c r="G102" s="2"/>
      <c r="H102" s="2"/>
      <c r="AS102" s="5"/>
      <c r="AT102" s="5"/>
    </row>
    <row r="103" spans="2:46" s="1" customFormat="1" x14ac:dyDescent="0.25">
      <c r="B103" s="2"/>
      <c r="C103" s="2"/>
      <c r="D103" s="2"/>
      <c r="E103" s="2"/>
      <c r="F103" s="2"/>
      <c r="G103" s="2"/>
      <c r="H103" s="2"/>
      <c r="AS103" s="5"/>
      <c r="AT103" s="5"/>
    </row>
    <row r="104" spans="2:46" s="1" customFormat="1" x14ac:dyDescent="0.25">
      <c r="B104" s="2"/>
      <c r="C104" s="2"/>
      <c r="D104" s="2"/>
      <c r="E104" s="2"/>
      <c r="F104" s="2"/>
      <c r="G104" s="2"/>
      <c r="H104" s="2"/>
      <c r="AS104" s="5"/>
      <c r="AT104" s="5"/>
    </row>
    <row r="105" spans="2:46" s="1" customFormat="1" x14ac:dyDescent="0.25">
      <c r="B105" s="2"/>
      <c r="C105" s="2"/>
      <c r="D105" s="2"/>
      <c r="E105" s="2"/>
      <c r="F105" s="2"/>
      <c r="G105" s="2"/>
      <c r="H105" s="2"/>
      <c r="AS105" s="5"/>
      <c r="AT105" s="5"/>
    </row>
    <row r="106" spans="2:46" s="1" customFormat="1" x14ac:dyDescent="0.25">
      <c r="B106" s="2"/>
      <c r="C106" s="2"/>
      <c r="D106" s="2"/>
      <c r="E106" s="2"/>
      <c r="F106" s="2"/>
      <c r="G106" s="2"/>
      <c r="H106" s="2"/>
      <c r="AS106" s="5"/>
      <c r="AT106" s="5"/>
    </row>
    <row r="107" spans="2:46" s="1" customFormat="1" x14ac:dyDescent="0.25">
      <c r="B107" s="2"/>
      <c r="C107" s="2"/>
      <c r="D107" s="2"/>
      <c r="E107" s="2"/>
      <c r="F107" s="2"/>
      <c r="G107" s="2"/>
      <c r="H107" s="2"/>
      <c r="AS107" s="5"/>
      <c r="AT107" s="5"/>
    </row>
    <row r="108" spans="2:46" s="1" customFormat="1" x14ac:dyDescent="0.25">
      <c r="B108" s="2"/>
      <c r="C108" s="2"/>
      <c r="D108" s="2"/>
      <c r="E108" s="2"/>
      <c r="F108" s="2"/>
      <c r="G108" s="2"/>
      <c r="H108" s="2"/>
      <c r="AS108" s="5"/>
      <c r="AT108" s="5"/>
    </row>
    <row r="109" spans="2:46" s="1" customFormat="1" x14ac:dyDescent="0.25">
      <c r="B109" s="2"/>
      <c r="C109" s="2"/>
      <c r="D109" s="2"/>
      <c r="E109" s="2"/>
      <c r="F109" s="2"/>
      <c r="G109" s="2"/>
      <c r="H109" s="2"/>
      <c r="AS109" s="5"/>
      <c r="AT109" s="5"/>
    </row>
    <row r="110" spans="2:46" s="1" customFormat="1" x14ac:dyDescent="0.25">
      <c r="B110" s="2"/>
      <c r="C110" s="2"/>
      <c r="D110" s="2"/>
      <c r="E110" s="2"/>
      <c r="F110" s="2"/>
      <c r="G110" s="2"/>
      <c r="H110" s="2"/>
      <c r="AS110" s="5"/>
      <c r="AT110" s="5"/>
    </row>
    <row r="111" spans="2:46" s="1" customFormat="1" x14ac:dyDescent="0.25">
      <c r="B111" s="2"/>
      <c r="C111" s="2"/>
      <c r="D111" s="2"/>
      <c r="E111" s="2"/>
      <c r="F111" s="2"/>
      <c r="G111" s="2"/>
      <c r="H111" s="2"/>
      <c r="AS111" s="5"/>
      <c r="AT111" s="5"/>
    </row>
    <row r="112" spans="2:46" s="1" customFormat="1" x14ac:dyDescent="0.25">
      <c r="B112" s="2"/>
      <c r="C112" s="2"/>
      <c r="D112" s="2"/>
      <c r="E112" s="2"/>
      <c r="F112" s="2"/>
      <c r="G112" s="2"/>
      <c r="H112" s="2"/>
      <c r="AS112" s="5"/>
      <c r="AT112" s="5"/>
    </row>
    <row r="113" spans="2:46" s="1" customFormat="1" x14ac:dyDescent="0.25">
      <c r="B113" s="2"/>
      <c r="C113" s="2"/>
      <c r="D113" s="2"/>
      <c r="E113" s="2"/>
      <c r="F113" s="2"/>
      <c r="G113" s="2"/>
      <c r="H113" s="2"/>
      <c r="AS113" s="5"/>
      <c r="AT113" s="5"/>
    </row>
    <row r="114" spans="2:46" s="1" customFormat="1" x14ac:dyDescent="0.25">
      <c r="B114" s="2"/>
      <c r="C114" s="2"/>
      <c r="D114" s="2"/>
      <c r="E114" s="2"/>
      <c r="F114" s="2"/>
      <c r="G114" s="2"/>
      <c r="H114" s="2"/>
      <c r="AS114" s="5"/>
      <c r="AT114" s="5"/>
    </row>
    <row r="115" spans="2:46" s="1" customFormat="1" x14ac:dyDescent="0.25">
      <c r="B115" s="2"/>
      <c r="C115" s="2"/>
      <c r="D115" s="2"/>
      <c r="E115" s="2"/>
      <c r="F115" s="2"/>
      <c r="G115" s="2"/>
      <c r="H115" s="2"/>
      <c r="AS115" s="5"/>
      <c r="AT115" s="5"/>
    </row>
  </sheetData>
  <sortState xmlns:xlrd2="http://schemas.microsoft.com/office/spreadsheetml/2017/richdata2" ref="B10:H16">
    <sortCondition ref="B10:B16"/>
  </sortState>
  <hyperlinks>
    <hyperlink ref="B5" location="Índice!A36" display="Índice" xr:uid="{00000000-0004-0000-2100-000000000000}"/>
  </hyperlinks>
  <printOptions horizontalCentered="1" verticalCentered="1"/>
  <pageMargins left="0.51181102362204722" right="0.51181102362204722" top="0.59055118110236227" bottom="0.43307086614173229" header="0" footer="0.27559055118110237"/>
  <pageSetup paperSize="9" orientation="landscape" r:id="rId1"/>
  <headerFooter scaleWithDoc="0" alignWithMargins="0"/>
  <drawing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pageSetUpPr fitToPage="1"/>
  </sheetPr>
  <dimension ref="A1:CQ207"/>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27.85546875" style="6" customWidth="1"/>
    <col min="3" max="8" width="6.5703125" style="6" customWidth="1"/>
    <col min="9" max="92" width="8.85546875" style="1"/>
    <col min="93" max="16384" width="8.85546875" style="5"/>
  </cols>
  <sheetData>
    <row r="1" spans="1:95" s="11" customFormat="1" ht="12.75" x14ac:dyDescent="0.2"/>
    <row r="2" spans="1:95" s="11" customFormat="1" ht="12.75" x14ac:dyDescent="0.2"/>
    <row r="3" spans="1:95" s="11" customFormat="1" ht="12.75" x14ac:dyDescent="0.2"/>
    <row r="4" spans="1:95" s="11" customFormat="1" ht="12.75" x14ac:dyDescent="0.2"/>
    <row r="5" spans="1:95" s="11" customFormat="1" ht="12.75" x14ac:dyDescent="0.2">
      <c r="B5" s="94" t="s">
        <v>134</v>
      </c>
    </row>
    <row r="6" spans="1:95" s="11" customFormat="1" ht="18.75" x14ac:dyDescent="0.3">
      <c r="B6" s="19" t="s">
        <v>1201</v>
      </c>
    </row>
    <row r="7" spans="1:95" s="11" customFormat="1" ht="12.75" x14ac:dyDescent="0.2"/>
    <row r="8" spans="1:95" s="11" customFormat="1" ht="18" customHeight="1" x14ac:dyDescent="0.2">
      <c r="B8" s="213" t="s">
        <v>840</v>
      </c>
      <c r="C8" s="12"/>
    </row>
    <row r="9" spans="1:95" ht="13.5" customHeight="1" x14ac:dyDescent="0.25">
      <c r="A9" s="11"/>
      <c r="B9" s="17"/>
      <c r="C9" s="474">
        <v>2020</v>
      </c>
      <c r="D9" s="474">
        <v>2021</v>
      </c>
      <c r="E9" s="474">
        <v>2022</v>
      </c>
      <c r="F9" s="474">
        <v>2023</v>
      </c>
      <c r="G9" s="138">
        <v>2024</v>
      </c>
      <c r="H9" s="138">
        <v>2025</v>
      </c>
    </row>
    <row r="10" spans="1:95" ht="13.5" customHeight="1" x14ac:dyDescent="0.25">
      <c r="B10" s="18"/>
      <c r="C10" s="475"/>
      <c r="D10" s="475"/>
      <c r="E10" s="475"/>
      <c r="F10" s="475"/>
      <c r="G10" s="137" t="s">
        <v>3</v>
      </c>
      <c r="H10" s="137" t="s">
        <v>12</v>
      </c>
    </row>
    <row r="11" spans="1:95" ht="18" customHeight="1" x14ac:dyDescent="0.25">
      <c r="B11" s="29" t="s">
        <v>60</v>
      </c>
      <c r="C11" s="263">
        <v>360.1</v>
      </c>
      <c r="D11" s="263">
        <v>385.4</v>
      </c>
      <c r="E11" s="263">
        <v>417.6</v>
      </c>
      <c r="F11" s="263">
        <v>430</v>
      </c>
      <c r="G11" s="263">
        <v>460.2</v>
      </c>
      <c r="H11" s="263">
        <v>458.4</v>
      </c>
    </row>
    <row r="12" spans="1:95" ht="12" customHeight="1" x14ac:dyDescent="0.25">
      <c r="B12" s="43" t="s">
        <v>945</v>
      </c>
      <c r="C12" s="282">
        <v>282.7</v>
      </c>
      <c r="D12" s="282">
        <v>306</v>
      </c>
      <c r="E12" s="282">
        <v>335.8</v>
      </c>
      <c r="F12" s="282">
        <v>352.2</v>
      </c>
      <c r="G12" s="282">
        <v>382</v>
      </c>
      <c r="H12" s="289">
        <v>384.6</v>
      </c>
      <c r="J12" s="43"/>
    </row>
    <row r="13" spans="1:95" ht="12.75" customHeight="1" x14ac:dyDescent="0.25">
      <c r="B13" s="14" t="s">
        <v>975</v>
      </c>
      <c r="C13" s="262">
        <v>77.400000000000006</v>
      </c>
      <c r="D13" s="262">
        <v>79.400000000000006</v>
      </c>
      <c r="E13" s="262">
        <v>81.8</v>
      </c>
      <c r="F13" s="262">
        <v>77.8</v>
      </c>
      <c r="G13" s="262">
        <v>78.2</v>
      </c>
      <c r="H13" s="288">
        <v>73.8</v>
      </c>
    </row>
    <row r="14" spans="1:95" s="1" customFormat="1" ht="12.75" customHeight="1" x14ac:dyDescent="0.25">
      <c r="B14" s="59" t="s">
        <v>976</v>
      </c>
      <c r="C14" s="282">
        <v>29.5</v>
      </c>
      <c r="D14" s="282">
        <v>3.3</v>
      </c>
      <c r="E14" s="282">
        <v>3.5</v>
      </c>
      <c r="F14" s="282">
        <v>3.4</v>
      </c>
      <c r="G14" s="352">
        <v>2.6</v>
      </c>
      <c r="H14" s="289">
        <v>2.2999999999999998</v>
      </c>
      <c r="CO14" s="5"/>
      <c r="CP14" s="5"/>
      <c r="CQ14" s="5"/>
    </row>
    <row r="15" spans="1:95" s="1" customFormat="1" ht="17.25" customHeight="1" x14ac:dyDescent="0.25">
      <c r="B15" s="29" t="s">
        <v>711</v>
      </c>
      <c r="C15" s="263">
        <v>320.39999999999998</v>
      </c>
      <c r="D15" s="263">
        <v>368.2</v>
      </c>
      <c r="E15" s="263">
        <v>446.90000000000003</v>
      </c>
      <c r="F15" s="263">
        <v>535.4</v>
      </c>
      <c r="G15" s="263">
        <v>629.4</v>
      </c>
      <c r="H15" s="263">
        <v>668.1</v>
      </c>
      <c r="CO15" s="5"/>
      <c r="CP15" s="5"/>
      <c r="CQ15" s="5"/>
    </row>
    <row r="16" spans="1:95" s="1" customFormat="1" ht="12" customHeight="1" x14ac:dyDescent="0.25">
      <c r="B16" s="43" t="s">
        <v>841</v>
      </c>
      <c r="C16" s="282">
        <v>162.80000000000001</v>
      </c>
      <c r="D16" s="282">
        <v>156.69999999999999</v>
      </c>
      <c r="E16" s="282">
        <v>178.8</v>
      </c>
      <c r="F16" s="282">
        <v>209.3</v>
      </c>
      <c r="G16" s="282">
        <v>236.2</v>
      </c>
      <c r="H16" s="352">
        <v>233.4</v>
      </c>
      <c r="CO16" s="5"/>
    </row>
    <row r="17" spans="2:93" s="1" customFormat="1" ht="12" customHeight="1" x14ac:dyDescent="0.25">
      <c r="B17" s="44" t="s">
        <v>842</v>
      </c>
      <c r="C17" s="282">
        <v>109.5</v>
      </c>
      <c r="D17" s="282">
        <v>130.5</v>
      </c>
      <c r="E17" s="282">
        <v>130</v>
      </c>
      <c r="F17" s="282">
        <v>129.4</v>
      </c>
      <c r="G17" s="282">
        <v>128.9</v>
      </c>
      <c r="H17" s="352">
        <v>126.1</v>
      </c>
      <c r="CO17" s="5"/>
    </row>
    <row r="18" spans="2:93" s="1" customFormat="1" ht="12" customHeight="1" x14ac:dyDescent="0.25">
      <c r="B18" s="44" t="s">
        <v>75</v>
      </c>
      <c r="C18" s="282">
        <v>33.200000000000003</v>
      </c>
      <c r="D18" s="282">
        <v>12</v>
      </c>
      <c r="E18" s="282">
        <v>26.5</v>
      </c>
      <c r="F18" s="282">
        <v>52.6</v>
      </c>
      <c r="G18" s="282">
        <v>70.900000000000006</v>
      </c>
      <c r="H18" s="281">
        <v>70.900000000000006</v>
      </c>
      <c r="CO18" s="5"/>
    </row>
    <row r="19" spans="2:93" s="1" customFormat="1" ht="12" customHeight="1" x14ac:dyDescent="0.25">
      <c r="B19" s="44" t="s">
        <v>843</v>
      </c>
      <c r="C19" s="282">
        <v>20.2</v>
      </c>
      <c r="D19" s="282">
        <v>14.2</v>
      </c>
      <c r="E19" s="282">
        <v>22.4</v>
      </c>
      <c r="F19" s="282">
        <v>27.3</v>
      </c>
      <c r="G19" s="352">
        <v>36.4</v>
      </c>
      <c r="H19" s="352">
        <v>36.4</v>
      </c>
      <c r="CO19" s="5"/>
    </row>
    <row r="20" spans="2:93" s="1" customFormat="1" ht="12" customHeight="1" x14ac:dyDescent="0.25">
      <c r="B20" s="43" t="s">
        <v>844</v>
      </c>
      <c r="C20" s="282">
        <v>119.9</v>
      </c>
      <c r="D20" s="282">
        <v>179.2</v>
      </c>
      <c r="E20" s="282">
        <v>229</v>
      </c>
      <c r="F20" s="282">
        <v>294</v>
      </c>
      <c r="G20" s="282">
        <v>370.3</v>
      </c>
      <c r="H20" s="352">
        <v>414</v>
      </c>
      <c r="CO20" s="5"/>
    </row>
    <row r="21" spans="2:93" s="1" customFormat="1" ht="12" customHeight="1" x14ac:dyDescent="0.25">
      <c r="B21" s="44" t="s">
        <v>843</v>
      </c>
      <c r="C21" s="282">
        <v>119.9</v>
      </c>
      <c r="D21" s="282">
        <v>179.2</v>
      </c>
      <c r="E21" s="282">
        <v>229</v>
      </c>
      <c r="F21" s="282">
        <v>294</v>
      </c>
      <c r="G21" s="282">
        <v>370.3</v>
      </c>
      <c r="H21" s="352">
        <v>414</v>
      </c>
      <c r="CO21" s="5"/>
    </row>
    <row r="22" spans="2:93" s="1" customFormat="1" ht="12" customHeight="1" x14ac:dyDescent="0.25">
      <c r="B22" s="43" t="s">
        <v>845</v>
      </c>
      <c r="C22" s="282">
        <v>27.1</v>
      </c>
      <c r="D22" s="282">
        <v>18.899999999999999</v>
      </c>
      <c r="E22" s="282">
        <v>19.100000000000001</v>
      </c>
      <c r="F22" s="282">
        <v>13.3</v>
      </c>
      <c r="G22" s="282">
        <v>12.9</v>
      </c>
      <c r="H22" s="281">
        <v>10.7</v>
      </c>
      <c r="CO22" s="5"/>
    </row>
    <row r="23" spans="2:93" s="1" customFormat="1" ht="12" customHeight="1" x14ac:dyDescent="0.25">
      <c r="B23" s="43" t="s">
        <v>846</v>
      </c>
      <c r="C23" s="282">
        <v>10.6</v>
      </c>
      <c r="D23" s="282">
        <v>13.5</v>
      </c>
      <c r="E23" s="282">
        <v>20</v>
      </c>
      <c r="F23" s="282">
        <v>18.8</v>
      </c>
      <c r="G23" s="282">
        <v>10</v>
      </c>
      <c r="H23" s="352">
        <v>10</v>
      </c>
      <c r="CO23" s="5"/>
    </row>
    <row r="24" spans="2:93" s="1" customFormat="1" ht="17.25" customHeight="1" x14ac:dyDescent="0.25">
      <c r="B24" s="17"/>
      <c r="C24" s="478" t="s">
        <v>59</v>
      </c>
      <c r="D24" s="478"/>
      <c r="E24" s="478"/>
      <c r="F24" s="478"/>
      <c r="G24" s="478"/>
      <c r="H24" s="236"/>
      <c r="I24" s="56"/>
      <c r="J24" s="56"/>
      <c r="K24" s="56"/>
      <c r="L24" s="56"/>
      <c r="M24" s="56"/>
      <c r="CO24" s="5"/>
    </row>
    <row r="25" spans="2:93" s="1" customFormat="1" ht="12" customHeight="1" x14ac:dyDescent="0.25">
      <c r="B25" s="17" t="s">
        <v>60</v>
      </c>
      <c r="C25" s="56">
        <v>37.158188009493344</v>
      </c>
      <c r="D25" s="56">
        <v>36.99473012277182</v>
      </c>
      <c r="E25" s="56">
        <v>36.404847005492115</v>
      </c>
      <c r="F25" s="56">
        <v>34.102625109049086</v>
      </c>
      <c r="G25" s="56">
        <v>34.399760801315594</v>
      </c>
      <c r="H25" s="56">
        <v>31.950930508120162</v>
      </c>
      <c r="CO25" s="5"/>
    </row>
    <row r="26" spans="2:93" s="1" customFormat="1" ht="12" customHeight="1" x14ac:dyDescent="0.25">
      <c r="B26" s="18" t="s">
        <v>711</v>
      </c>
      <c r="C26" s="57">
        <v>33.061603549685273</v>
      </c>
      <c r="D26" s="57">
        <v>35.343693905564571</v>
      </c>
      <c r="E26" s="57">
        <v>38.959114288205043</v>
      </c>
      <c r="F26" s="57">
        <v>42.461733682290422</v>
      </c>
      <c r="G26" s="57">
        <v>47.047391239348187</v>
      </c>
      <c r="H26" s="57">
        <v>46.567226597895029</v>
      </c>
      <c r="CO26" s="5"/>
    </row>
    <row r="27" spans="2:93" s="1" customFormat="1" ht="24" customHeight="1" x14ac:dyDescent="0.25">
      <c r="B27" s="42" t="s">
        <v>304</v>
      </c>
      <c r="C27" s="33"/>
      <c r="D27" s="33"/>
      <c r="E27" s="33"/>
      <c r="F27" s="33"/>
      <c r="G27" s="33"/>
      <c r="H27" s="33"/>
      <c r="CO27" s="5"/>
    </row>
    <row r="28" spans="2:93" s="1" customFormat="1" ht="21" customHeight="1" x14ac:dyDescent="0.25">
      <c r="B28" s="505" t="s">
        <v>946</v>
      </c>
      <c r="C28" s="505"/>
      <c r="D28" s="505"/>
      <c r="E28" s="505"/>
      <c r="F28" s="505"/>
      <c r="G28" s="505"/>
      <c r="H28" s="505"/>
      <c r="CO28" s="5"/>
    </row>
    <row r="29" spans="2:93" s="1" customFormat="1" x14ac:dyDescent="0.25">
      <c r="B29" s="2"/>
      <c r="C29" s="2"/>
      <c r="D29" s="2"/>
      <c r="E29" s="2"/>
      <c r="F29" s="2"/>
      <c r="G29" s="2"/>
      <c r="H29" s="2"/>
      <c r="CO29" s="5"/>
    </row>
    <row r="30" spans="2:93" s="1" customFormat="1" x14ac:dyDescent="0.25">
      <c r="B30" s="2"/>
      <c r="C30" s="2"/>
      <c r="D30" s="2"/>
      <c r="E30" s="2"/>
      <c r="F30" s="2"/>
      <c r="G30" s="2"/>
      <c r="H30" s="2"/>
      <c r="CO30" s="5"/>
    </row>
    <row r="31" spans="2:93" s="1" customFormat="1" x14ac:dyDescent="0.25">
      <c r="B31" s="2"/>
      <c r="C31" s="2"/>
      <c r="D31" s="2"/>
      <c r="E31" s="2"/>
      <c r="F31" s="2"/>
      <c r="G31" s="2"/>
      <c r="H31" s="2"/>
      <c r="CO31" s="5"/>
    </row>
    <row r="32" spans="2:93" x14ac:dyDescent="0.25">
      <c r="B32" s="2"/>
      <c r="C32" s="2"/>
      <c r="D32" s="2"/>
      <c r="E32" s="2"/>
      <c r="F32" s="2"/>
      <c r="G32" s="2"/>
      <c r="H32" s="2"/>
    </row>
    <row r="33" spans="2:93" x14ac:dyDescent="0.25">
      <c r="B33" s="2"/>
      <c r="C33" s="2"/>
      <c r="D33" s="2"/>
      <c r="E33" s="2"/>
      <c r="F33" s="2"/>
      <c r="G33" s="2"/>
      <c r="H33" s="2"/>
    </row>
    <row r="34" spans="2:93" x14ac:dyDescent="0.25">
      <c r="B34" s="2"/>
      <c r="C34" s="2"/>
      <c r="D34" s="2"/>
      <c r="E34" s="2"/>
      <c r="F34" s="2"/>
      <c r="G34" s="2"/>
      <c r="H34" s="2"/>
    </row>
    <row r="35" spans="2:93" x14ac:dyDescent="0.25">
      <c r="B35" s="2"/>
      <c r="C35" s="2"/>
      <c r="D35" s="2"/>
      <c r="E35" s="2"/>
      <c r="F35" s="2"/>
      <c r="G35" s="2"/>
      <c r="H35" s="2"/>
    </row>
    <row r="36" spans="2:93" x14ac:dyDescent="0.25">
      <c r="B36" s="2"/>
      <c r="C36" s="2"/>
      <c r="D36" s="2"/>
      <c r="E36" s="2"/>
      <c r="F36" s="2"/>
      <c r="G36" s="2"/>
      <c r="H36" s="2"/>
      <c r="CJ36" s="5"/>
      <c r="CK36" s="5"/>
      <c r="CL36" s="5"/>
      <c r="CM36" s="5"/>
      <c r="CN36" s="5"/>
    </row>
    <row r="37" spans="2:93" x14ac:dyDescent="0.25">
      <c r="B37" s="2"/>
      <c r="C37" s="2"/>
      <c r="D37" s="2"/>
      <c r="E37" s="2"/>
      <c r="F37" s="2"/>
      <c r="G37" s="2"/>
      <c r="H37" s="2"/>
      <c r="CJ37" s="5"/>
      <c r="CK37" s="5"/>
      <c r="CL37" s="5"/>
      <c r="CM37" s="5"/>
      <c r="CN37" s="5"/>
    </row>
    <row r="38" spans="2:93" x14ac:dyDescent="0.25">
      <c r="B38" s="2"/>
      <c r="C38" s="2"/>
      <c r="D38" s="2"/>
      <c r="E38" s="2"/>
      <c r="F38" s="2"/>
      <c r="G38" s="2"/>
      <c r="H38" s="2"/>
      <c r="CJ38" s="5"/>
      <c r="CK38" s="5"/>
      <c r="CL38" s="5"/>
      <c r="CM38" s="5"/>
      <c r="CN38" s="5"/>
    </row>
    <row r="39" spans="2:93" x14ac:dyDescent="0.25">
      <c r="B39" s="2"/>
      <c r="C39" s="2"/>
      <c r="D39" s="2"/>
      <c r="E39" s="2"/>
      <c r="F39" s="2"/>
      <c r="G39" s="2"/>
      <c r="H39" s="2"/>
      <c r="CJ39" s="5"/>
      <c r="CK39" s="5"/>
      <c r="CL39" s="5"/>
      <c r="CM39" s="5"/>
      <c r="CN39" s="5"/>
    </row>
    <row r="40" spans="2:93" x14ac:dyDescent="0.25">
      <c r="B40" s="2"/>
      <c r="C40" s="2"/>
      <c r="D40" s="2"/>
      <c r="E40" s="2"/>
      <c r="F40" s="2"/>
      <c r="G40" s="2"/>
      <c r="H40" s="2"/>
      <c r="CJ40" s="5"/>
      <c r="CK40" s="5"/>
      <c r="CL40" s="5"/>
      <c r="CM40" s="5"/>
      <c r="CN40" s="5"/>
    </row>
    <row r="41" spans="2:93" x14ac:dyDescent="0.25">
      <c r="B41" s="2"/>
      <c r="C41" s="2"/>
      <c r="D41" s="2"/>
      <c r="E41" s="2"/>
      <c r="F41" s="2"/>
      <c r="G41" s="2"/>
      <c r="H41" s="2"/>
    </row>
    <row r="42" spans="2:93" x14ac:dyDescent="0.25">
      <c r="B42" s="2"/>
      <c r="C42" s="2"/>
      <c r="D42" s="2"/>
      <c r="E42" s="2"/>
      <c r="F42" s="2"/>
      <c r="G42" s="2"/>
      <c r="H42" s="2"/>
    </row>
    <row r="43" spans="2:93" x14ac:dyDescent="0.25">
      <c r="B43" s="2"/>
      <c r="C43" s="2"/>
      <c r="D43" s="2"/>
      <c r="E43" s="2"/>
      <c r="F43" s="2"/>
      <c r="G43" s="2"/>
      <c r="H43" s="2"/>
    </row>
    <row r="44" spans="2:93" x14ac:dyDescent="0.25">
      <c r="B44" s="2"/>
      <c r="C44" s="2"/>
      <c r="D44" s="2"/>
      <c r="E44" s="2"/>
      <c r="F44" s="2"/>
      <c r="G44" s="2"/>
      <c r="H44" s="2"/>
    </row>
    <row r="45" spans="2:93" x14ac:dyDescent="0.25">
      <c r="B45" s="2"/>
      <c r="C45" s="2"/>
      <c r="D45" s="2"/>
      <c r="E45" s="2"/>
      <c r="F45" s="2"/>
      <c r="G45" s="2"/>
      <c r="H45" s="2"/>
    </row>
    <row r="46" spans="2:93" x14ac:dyDescent="0.25">
      <c r="B46" s="2"/>
      <c r="C46" s="2"/>
      <c r="D46" s="2"/>
      <c r="E46" s="2"/>
      <c r="F46" s="2"/>
      <c r="G46" s="2"/>
      <c r="H46" s="2"/>
    </row>
    <row r="47" spans="2:93" x14ac:dyDescent="0.25">
      <c r="B47" s="2"/>
      <c r="C47" s="2"/>
      <c r="D47" s="2"/>
      <c r="E47" s="2"/>
      <c r="F47" s="2"/>
      <c r="G47" s="2"/>
      <c r="H47" s="2"/>
    </row>
    <row r="48" spans="2:93" s="1" customFormat="1" x14ac:dyDescent="0.25">
      <c r="B48" s="2"/>
      <c r="C48" s="2"/>
      <c r="D48" s="2"/>
      <c r="E48" s="2"/>
      <c r="F48" s="2"/>
      <c r="G48" s="2"/>
      <c r="H48" s="2"/>
      <c r="CO48" s="5"/>
    </row>
    <row r="49" spans="2:93" s="1" customFormat="1" x14ac:dyDescent="0.25">
      <c r="B49" s="2"/>
      <c r="C49" s="2"/>
      <c r="D49" s="2"/>
      <c r="E49" s="2"/>
      <c r="F49" s="2"/>
      <c r="G49" s="2"/>
      <c r="H49" s="2"/>
      <c r="CO49" s="5"/>
    </row>
    <row r="50" spans="2:93" s="1" customFormat="1" x14ac:dyDescent="0.25">
      <c r="B50" s="2"/>
      <c r="C50" s="2"/>
      <c r="D50" s="2"/>
      <c r="E50" s="2"/>
      <c r="F50" s="2"/>
      <c r="G50" s="2"/>
      <c r="H50" s="2"/>
      <c r="CO50" s="5"/>
    </row>
    <row r="51" spans="2:93" s="1" customFormat="1" x14ac:dyDescent="0.25">
      <c r="B51" s="2"/>
      <c r="C51" s="2"/>
      <c r="D51" s="2"/>
      <c r="E51" s="2"/>
      <c r="F51" s="2"/>
      <c r="G51" s="2"/>
      <c r="H51" s="2"/>
      <c r="CO51" s="5"/>
    </row>
    <row r="52" spans="2:93" s="1" customFormat="1" x14ac:dyDescent="0.25">
      <c r="B52" s="2"/>
      <c r="C52" s="2"/>
      <c r="D52" s="2"/>
      <c r="E52" s="2"/>
      <c r="F52" s="2"/>
      <c r="G52" s="2"/>
      <c r="H52" s="2"/>
      <c r="CO52" s="5"/>
    </row>
    <row r="53" spans="2:93" s="1" customFormat="1" x14ac:dyDescent="0.25">
      <c r="B53" s="2"/>
      <c r="C53" s="2"/>
      <c r="D53" s="2"/>
      <c r="E53" s="2"/>
      <c r="F53" s="2"/>
      <c r="G53" s="2"/>
      <c r="H53" s="2"/>
      <c r="CO53" s="5"/>
    </row>
    <row r="54" spans="2:93" s="1" customFormat="1" x14ac:dyDescent="0.25">
      <c r="B54" s="2"/>
      <c r="C54" s="2"/>
      <c r="D54" s="2"/>
      <c r="E54" s="2"/>
      <c r="F54" s="2"/>
      <c r="G54" s="2"/>
      <c r="H54" s="2"/>
      <c r="CO54" s="5"/>
    </row>
    <row r="55" spans="2:93" s="1" customFormat="1" x14ac:dyDescent="0.25">
      <c r="B55" s="2"/>
      <c r="C55" s="2"/>
      <c r="D55" s="2"/>
      <c r="E55" s="2"/>
      <c r="F55" s="2"/>
      <c r="G55" s="2"/>
      <c r="H55" s="2"/>
      <c r="CO55" s="5"/>
    </row>
    <row r="56" spans="2:93" s="1" customFormat="1" x14ac:dyDescent="0.25">
      <c r="B56" s="2"/>
      <c r="C56" s="2"/>
      <c r="D56" s="2"/>
      <c r="E56" s="2"/>
      <c r="F56" s="2"/>
      <c r="G56" s="2"/>
      <c r="H56" s="2"/>
      <c r="CO56" s="5"/>
    </row>
    <row r="57" spans="2:93" s="1" customFormat="1" x14ac:dyDescent="0.25">
      <c r="B57" s="2"/>
      <c r="C57" s="2"/>
      <c r="D57" s="2"/>
      <c r="E57" s="2"/>
      <c r="F57" s="2"/>
      <c r="G57" s="2"/>
      <c r="H57" s="2"/>
      <c r="CO57" s="5"/>
    </row>
    <row r="58" spans="2:93" s="1" customFormat="1" x14ac:dyDescent="0.25">
      <c r="B58" s="2"/>
      <c r="C58" s="2"/>
      <c r="D58" s="2"/>
      <c r="E58" s="2"/>
      <c r="F58" s="2"/>
      <c r="G58" s="2"/>
      <c r="H58" s="2"/>
      <c r="CO58" s="5"/>
    </row>
    <row r="59" spans="2:93" s="1" customFormat="1" x14ac:dyDescent="0.25">
      <c r="B59" s="2"/>
      <c r="C59" s="2"/>
      <c r="D59" s="2"/>
      <c r="E59" s="2"/>
      <c r="F59" s="2"/>
      <c r="G59" s="2"/>
      <c r="H59" s="2"/>
      <c r="CO59" s="5"/>
    </row>
    <row r="60" spans="2:93" s="1" customFormat="1" x14ac:dyDescent="0.25">
      <c r="B60" s="2"/>
      <c r="C60" s="2"/>
      <c r="D60" s="2"/>
      <c r="E60" s="2"/>
      <c r="F60" s="2"/>
      <c r="G60" s="2"/>
      <c r="H60" s="2"/>
      <c r="CO60" s="5"/>
    </row>
    <row r="61" spans="2:93" s="1" customFormat="1" x14ac:dyDescent="0.25">
      <c r="B61" s="2"/>
      <c r="C61" s="2"/>
      <c r="D61" s="2"/>
      <c r="E61" s="2"/>
      <c r="F61" s="2"/>
      <c r="G61" s="2"/>
      <c r="H61" s="2"/>
      <c r="CO61" s="5"/>
    </row>
    <row r="62" spans="2:93" s="1" customFormat="1" x14ac:dyDescent="0.25">
      <c r="B62" s="2"/>
      <c r="C62" s="2"/>
      <c r="D62" s="2"/>
      <c r="E62" s="2"/>
      <c r="F62" s="2"/>
      <c r="G62" s="2"/>
      <c r="H62" s="2"/>
      <c r="CO62" s="5"/>
    </row>
    <row r="63" spans="2:93" s="1" customFormat="1" x14ac:dyDescent="0.25">
      <c r="B63" s="2"/>
      <c r="C63" s="2"/>
      <c r="D63" s="2"/>
      <c r="E63" s="2"/>
      <c r="F63" s="2"/>
      <c r="G63" s="2"/>
      <c r="H63" s="2"/>
      <c r="CO63" s="5"/>
    </row>
    <row r="64" spans="2:93" s="1" customFormat="1" x14ac:dyDescent="0.25">
      <c r="B64" s="2"/>
      <c r="C64" s="2"/>
      <c r="D64" s="2"/>
      <c r="E64" s="2"/>
      <c r="F64" s="2"/>
      <c r="G64" s="2"/>
      <c r="H64" s="2"/>
      <c r="CO64" s="5"/>
    </row>
    <row r="65" spans="2:93" s="1" customFormat="1" x14ac:dyDescent="0.25">
      <c r="B65" s="2"/>
      <c r="C65" s="2"/>
      <c r="D65" s="2"/>
      <c r="E65" s="2"/>
      <c r="F65" s="2"/>
      <c r="G65" s="2"/>
      <c r="H65" s="2"/>
      <c r="CO65" s="5"/>
    </row>
    <row r="66" spans="2:93" s="1" customFormat="1" x14ac:dyDescent="0.25">
      <c r="B66" s="2"/>
      <c r="C66" s="2"/>
      <c r="D66" s="2"/>
      <c r="E66" s="2"/>
      <c r="F66" s="2"/>
      <c r="G66" s="2"/>
      <c r="H66" s="2"/>
      <c r="CO66" s="5"/>
    </row>
    <row r="67" spans="2:93" s="1" customFormat="1" x14ac:dyDescent="0.25">
      <c r="B67" s="2"/>
      <c r="C67" s="2"/>
      <c r="D67" s="2"/>
      <c r="E67" s="2"/>
      <c r="F67" s="2"/>
      <c r="G67" s="2"/>
      <c r="H67" s="2"/>
      <c r="CO67" s="5"/>
    </row>
    <row r="68" spans="2:93" s="1" customFormat="1" x14ac:dyDescent="0.25">
      <c r="B68" s="2"/>
      <c r="C68" s="2"/>
      <c r="D68" s="2"/>
      <c r="E68" s="2"/>
      <c r="F68" s="2"/>
      <c r="G68" s="2"/>
      <c r="H68" s="2"/>
      <c r="CO68" s="5"/>
    </row>
    <row r="69" spans="2:93" s="1" customFormat="1" x14ac:dyDescent="0.25">
      <c r="B69" s="2"/>
      <c r="C69" s="2"/>
      <c r="D69" s="2"/>
      <c r="E69" s="2"/>
      <c r="F69" s="2"/>
      <c r="G69" s="2"/>
      <c r="H69" s="2"/>
      <c r="CO69" s="5"/>
    </row>
    <row r="70" spans="2:93" s="1" customFormat="1" x14ac:dyDescent="0.25">
      <c r="B70" s="2"/>
      <c r="C70" s="2"/>
      <c r="D70" s="2"/>
      <c r="E70" s="2"/>
      <c r="F70" s="2"/>
      <c r="G70" s="2"/>
      <c r="H70" s="2"/>
      <c r="CO70" s="5"/>
    </row>
    <row r="71" spans="2:93" s="1" customFormat="1" x14ac:dyDescent="0.25">
      <c r="B71" s="2"/>
      <c r="C71" s="2"/>
      <c r="D71" s="2"/>
      <c r="E71" s="2"/>
      <c r="F71" s="2"/>
      <c r="G71" s="2"/>
      <c r="H71" s="2"/>
      <c r="CO71" s="5"/>
    </row>
    <row r="72" spans="2:93" s="1" customFormat="1" x14ac:dyDescent="0.25">
      <c r="B72" s="2"/>
      <c r="C72" s="2"/>
      <c r="D72" s="2"/>
      <c r="E72" s="2"/>
      <c r="F72" s="2"/>
      <c r="G72" s="2"/>
      <c r="H72" s="2"/>
      <c r="CO72" s="5"/>
    </row>
    <row r="73" spans="2:93" s="1" customFormat="1" x14ac:dyDescent="0.25">
      <c r="B73" s="2"/>
      <c r="C73" s="2"/>
      <c r="D73" s="2"/>
      <c r="E73" s="2"/>
      <c r="F73" s="2"/>
      <c r="G73" s="2"/>
      <c r="H73" s="2"/>
      <c r="CO73" s="5"/>
    </row>
    <row r="74" spans="2:93" s="1" customFormat="1" x14ac:dyDescent="0.25">
      <c r="B74" s="2"/>
      <c r="C74" s="2"/>
      <c r="D74" s="2"/>
      <c r="E74" s="2"/>
      <c r="F74" s="2"/>
      <c r="G74" s="2"/>
      <c r="H74" s="2"/>
      <c r="CO74" s="5"/>
    </row>
    <row r="75" spans="2:93" s="1" customFormat="1" x14ac:dyDescent="0.25">
      <c r="B75" s="2"/>
      <c r="C75" s="2"/>
      <c r="D75" s="2"/>
      <c r="E75" s="2"/>
      <c r="F75" s="2"/>
      <c r="G75" s="2"/>
      <c r="H75" s="2"/>
      <c r="CO75" s="5"/>
    </row>
    <row r="76" spans="2:93" s="1" customFormat="1" x14ac:dyDescent="0.25">
      <c r="B76" s="2"/>
      <c r="C76" s="2"/>
      <c r="D76" s="2"/>
      <c r="E76" s="2"/>
      <c r="F76" s="2"/>
      <c r="G76" s="2"/>
      <c r="H76" s="2"/>
      <c r="CO76" s="5"/>
    </row>
    <row r="77" spans="2:93" s="1" customFormat="1" x14ac:dyDescent="0.25">
      <c r="B77" s="2"/>
      <c r="C77" s="2"/>
      <c r="D77" s="2"/>
      <c r="E77" s="2"/>
      <c r="F77" s="2"/>
      <c r="G77" s="2"/>
      <c r="H77" s="2"/>
      <c r="CO77" s="5"/>
    </row>
    <row r="78" spans="2:93" s="1" customFormat="1" x14ac:dyDescent="0.25">
      <c r="B78" s="2"/>
      <c r="C78" s="2"/>
      <c r="D78" s="2"/>
      <c r="E78" s="2"/>
      <c r="F78" s="2"/>
      <c r="G78" s="2"/>
      <c r="H78" s="2"/>
      <c r="CO78" s="5"/>
    </row>
    <row r="79" spans="2:93" s="1" customFormat="1" x14ac:dyDescent="0.25">
      <c r="B79" s="2"/>
      <c r="C79" s="2"/>
      <c r="D79" s="2"/>
      <c r="E79" s="2"/>
      <c r="F79" s="2"/>
      <c r="G79" s="2"/>
      <c r="H79" s="2"/>
      <c r="CO79" s="5"/>
    </row>
    <row r="80" spans="2:93" s="1" customFormat="1" x14ac:dyDescent="0.25">
      <c r="B80" s="2"/>
      <c r="C80" s="2"/>
      <c r="D80" s="2"/>
      <c r="E80" s="2"/>
      <c r="F80" s="2"/>
      <c r="G80" s="2"/>
      <c r="H80" s="2"/>
      <c r="CO80" s="5"/>
    </row>
    <row r="81" spans="2:93" s="1" customFormat="1" x14ac:dyDescent="0.25">
      <c r="B81" s="2"/>
      <c r="C81" s="2"/>
      <c r="D81" s="2"/>
      <c r="E81" s="2"/>
      <c r="F81" s="2"/>
      <c r="G81" s="2"/>
      <c r="H81" s="2"/>
      <c r="CO81" s="5"/>
    </row>
    <row r="82" spans="2:93" s="1" customFormat="1" x14ac:dyDescent="0.25">
      <c r="B82" s="2"/>
      <c r="C82" s="2"/>
      <c r="D82" s="2"/>
      <c r="E82" s="2"/>
      <c r="F82" s="2"/>
      <c r="G82" s="2"/>
      <c r="H82" s="2"/>
      <c r="CO82" s="5"/>
    </row>
    <row r="83" spans="2:93" s="1" customFormat="1" x14ac:dyDescent="0.25">
      <c r="B83" s="2"/>
      <c r="C83" s="2"/>
      <c r="D83" s="2"/>
      <c r="E83" s="2"/>
      <c r="F83" s="2"/>
      <c r="G83" s="2"/>
      <c r="H83" s="2"/>
      <c r="CO83" s="5"/>
    </row>
    <row r="84" spans="2:93" s="1" customFormat="1" x14ac:dyDescent="0.25">
      <c r="B84" s="2"/>
      <c r="C84" s="2"/>
      <c r="D84" s="2"/>
      <c r="E84" s="2"/>
      <c r="F84" s="2"/>
      <c r="G84" s="2"/>
      <c r="H84" s="2"/>
      <c r="CO84" s="5"/>
    </row>
    <row r="85" spans="2:93" s="1" customFormat="1" x14ac:dyDescent="0.25">
      <c r="B85" s="2"/>
      <c r="C85" s="2"/>
      <c r="D85" s="2"/>
      <c r="E85" s="2"/>
      <c r="F85" s="2"/>
      <c r="G85" s="2"/>
      <c r="H85" s="2"/>
      <c r="CO85" s="5"/>
    </row>
    <row r="86" spans="2:93" s="1" customFormat="1" x14ac:dyDescent="0.25">
      <c r="B86" s="2"/>
      <c r="C86" s="2"/>
      <c r="D86" s="2"/>
      <c r="E86" s="2"/>
      <c r="F86" s="2"/>
      <c r="G86" s="2"/>
      <c r="H86" s="2"/>
      <c r="CO86" s="5"/>
    </row>
    <row r="87" spans="2:93" s="1" customFormat="1" x14ac:dyDescent="0.25">
      <c r="B87" s="2"/>
      <c r="C87" s="2"/>
      <c r="D87" s="2"/>
      <c r="E87" s="2"/>
      <c r="F87" s="2"/>
      <c r="G87" s="2"/>
      <c r="H87" s="2"/>
      <c r="CO87" s="5"/>
    </row>
    <row r="88" spans="2:93" s="1" customFormat="1" x14ac:dyDescent="0.25">
      <c r="B88" s="2"/>
      <c r="C88" s="2"/>
      <c r="D88" s="2"/>
      <c r="E88" s="2"/>
      <c r="F88" s="2"/>
      <c r="G88" s="2"/>
      <c r="H88" s="2"/>
      <c r="CO88" s="5"/>
    </row>
    <row r="89" spans="2:93" s="1" customFormat="1" x14ac:dyDescent="0.25">
      <c r="B89" s="2"/>
      <c r="C89" s="2"/>
      <c r="D89" s="2"/>
      <c r="E89" s="2"/>
      <c r="F89" s="2"/>
      <c r="G89" s="2"/>
      <c r="H89" s="2"/>
      <c r="CO89" s="5"/>
    </row>
    <row r="90" spans="2:93" s="1" customFormat="1" x14ac:dyDescent="0.25">
      <c r="B90" s="2"/>
      <c r="C90" s="2"/>
      <c r="D90" s="2"/>
      <c r="E90" s="2"/>
      <c r="F90" s="2"/>
      <c r="G90" s="2"/>
      <c r="H90" s="2"/>
      <c r="CO90" s="5"/>
    </row>
    <row r="91" spans="2:93" s="1" customFormat="1" x14ac:dyDescent="0.25">
      <c r="B91" s="2"/>
      <c r="C91" s="2"/>
      <c r="D91" s="2"/>
      <c r="E91" s="2"/>
      <c r="F91" s="2"/>
      <c r="G91" s="2"/>
      <c r="H91" s="2"/>
      <c r="CO91" s="5"/>
    </row>
    <row r="92" spans="2:93" s="1" customFormat="1" x14ac:dyDescent="0.25">
      <c r="B92" s="2"/>
      <c r="C92" s="2"/>
      <c r="D92" s="2"/>
      <c r="E92" s="2"/>
      <c r="F92" s="2"/>
      <c r="G92" s="2"/>
      <c r="H92" s="2"/>
      <c r="CO92" s="5"/>
    </row>
    <row r="93" spans="2:93" s="1" customFormat="1" x14ac:dyDescent="0.25">
      <c r="B93" s="2"/>
      <c r="C93" s="2"/>
      <c r="D93" s="2"/>
      <c r="E93" s="2"/>
      <c r="F93" s="2"/>
      <c r="G93" s="2"/>
      <c r="H93" s="2"/>
      <c r="CO93" s="5"/>
    </row>
    <row r="94" spans="2:93" s="1" customFormat="1" x14ac:dyDescent="0.25">
      <c r="B94" s="2"/>
      <c r="C94" s="2"/>
      <c r="D94" s="2"/>
      <c r="E94" s="2"/>
      <c r="F94" s="2"/>
      <c r="G94" s="2"/>
      <c r="H94" s="2"/>
      <c r="CO94" s="5"/>
    </row>
    <row r="95" spans="2:93" s="1" customFormat="1" x14ac:dyDescent="0.25">
      <c r="B95" s="2"/>
      <c r="C95" s="2"/>
      <c r="D95" s="2"/>
      <c r="E95" s="2"/>
      <c r="F95" s="2"/>
      <c r="G95" s="2"/>
      <c r="H95" s="2"/>
      <c r="CO95" s="5"/>
    </row>
    <row r="96" spans="2:93" s="1" customFormat="1" x14ac:dyDescent="0.25">
      <c r="B96" s="2"/>
      <c r="C96" s="2"/>
      <c r="D96" s="2"/>
      <c r="E96" s="2"/>
      <c r="F96" s="2"/>
      <c r="G96" s="2"/>
      <c r="H96" s="2"/>
      <c r="CO96" s="5"/>
    </row>
    <row r="97" spans="2:93" s="1" customFormat="1" x14ac:dyDescent="0.25">
      <c r="B97" s="2"/>
      <c r="C97" s="2"/>
      <c r="D97" s="2"/>
      <c r="E97" s="2"/>
      <c r="F97" s="2"/>
      <c r="G97" s="2"/>
      <c r="H97" s="2"/>
      <c r="CO97" s="5"/>
    </row>
    <row r="98" spans="2:93" s="1" customFormat="1" x14ac:dyDescent="0.25">
      <c r="B98" s="2"/>
      <c r="C98" s="2"/>
      <c r="D98" s="2"/>
      <c r="E98" s="2"/>
      <c r="F98" s="2"/>
      <c r="G98" s="2"/>
      <c r="H98" s="2"/>
      <c r="CO98" s="5"/>
    </row>
    <row r="99" spans="2:93" s="1" customFormat="1" x14ac:dyDescent="0.25">
      <c r="B99" s="2"/>
      <c r="C99" s="2"/>
      <c r="D99" s="2"/>
      <c r="E99" s="2"/>
      <c r="F99" s="2"/>
      <c r="G99" s="2"/>
      <c r="H99" s="2"/>
      <c r="CO99" s="5"/>
    </row>
    <row r="100" spans="2:93" s="1" customFormat="1" x14ac:dyDescent="0.25">
      <c r="B100" s="2"/>
      <c r="C100" s="2"/>
      <c r="D100" s="2"/>
      <c r="E100" s="2"/>
      <c r="F100" s="2"/>
      <c r="G100" s="2"/>
      <c r="H100" s="2"/>
      <c r="CO100" s="5"/>
    </row>
    <row r="101" spans="2:93" s="1" customFormat="1" x14ac:dyDescent="0.25">
      <c r="B101" s="2"/>
      <c r="C101" s="2"/>
      <c r="D101" s="2"/>
      <c r="E101" s="2"/>
      <c r="F101" s="2"/>
      <c r="G101" s="2"/>
      <c r="H101" s="2"/>
      <c r="CO101" s="5"/>
    </row>
    <row r="102" spans="2:93" s="1" customFormat="1" x14ac:dyDescent="0.25">
      <c r="B102" s="2"/>
      <c r="C102" s="2"/>
      <c r="D102" s="2"/>
      <c r="E102" s="2"/>
      <c r="F102" s="2"/>
      <c r="G102" s="2"/>
      <c r="H102" s="2"/>
      <c r="CO102" s="5"/>
    </row>
    <row r="103" spans="2:93" s="1" customFormat="1" x14ac:dyDescent="0.25">
      <c r="B103" s="2"/>
      <c r="C103" s="2"/>
      <c r="D103" s="2"/>
      <c r="E103" s="2"/>
      <c r="F103" s="2"/>
      <c r="G103" s="2"/>
      <c r="H103" s="2"/>
      <c r="CO103" s="5"/>
    </row>
    <row r="104" spans="2:93" s="1" customFormat="1" x14ac:dyDescent="0.25">
      <c r="B104" s="2"/>
      <c r="C104" s="2"/>
      <c r="D104" s="2"/>
      <c r="E104" s="2"/>
      <c r="F104" s="2"/>
      <c r="G104" s="2"/>
      <c r="H104" s="2"/>
      <c r="CO104" s="5"/>
    </row>
    <row r="105" spans="2:93" s="1" customFormat="1" x14ac:dyDescent="0.25">
      <c r="B105" s="2"/>
      <c r="C105" s="2"/>
      <c r="D105" s="2"/>
      <c r="E105" s="2"/>
      <c r="F105" s="2"/>
      <c r="G105" s="2"/>
      <c r="H105" s="2"/>
      <c r="CO105" s="5"/>
    </row>
    <row r="106" spans="2:93" s="1" customFormat="1" x14ac:dyDescent="0.25">
      <c r="B106" s="2"/>
      <c r="C106" s="2"/>
      <c r="D106" s="2"/>
      <c r="E106" s="2"/>
      <c r="F106" s="2"/>
      <c r="G106" s="2"/>
      <c r="H106" s="2"/>
      <c r="CO106" s="5"/>
    </row>
    <row r="107" spans="2:93" s="1" customFormat="1" x14ac:dyDescent="0.25">
      <c r="B107" s="2"/>
      <c r="C107" s="2"/>
      <c r="D107" s="2"/>
      <c r="E107" s="2"/>
      <c r="F107" s="2"/>
      <c r="G107" s="2"/>
      <c r="H107" s="2"/>
      <c r="CO107" s="5"/>
    </row>
    <row r="108" spans="2:93" s="1" customFormat="1" x14ac:dyDescent="0.25">
      <c r="B108" s="2"/>
      <c r="C108" s="2"/>
      <c r="D108" s="2"/>
      <c r="E108" s="2"/>
      <c r="F108" s="2"/>
      <c r="G108" s="2"/>
      <c r="H108" s="2"/>
      <c r="CO108" s="5"/>
    </row>
    <row r="109" spans="2:93" s="1" customFormat="1" x14ac:dyDescent="0.25">
      <c r="B109" s="2"/>
      <c r="C109" s="2"/>
      <c r="D109" s="2"/>
      <c r="E109" s="2"/>
      <c r="F109" s="2"/>
      <c r="G109" s="2"/>
      <c r="H109" s="2"/>
      <c r="CO109" s="5"/>
    </row>
    <row r="110" spans="2:93" s="1" customFormat="1" x14ac:dyDescent="0.25">
      <c r="B110" s="2"/>
      <c r="C110" s="2"/>
      <c r="D110" s="2"/>
      <c r="E110" s="2"/>
      <c r="F110" s="2"/>
      <c r="G110" s="2"/>
      <c r="H110" s="2"/>
      <c r="CO110" s="5"/>
    </row>
    <row r="111" spans="2:93" s="1" customFormat="1" x14ac:dyDescent="0.25">
      <c r="B111" s="2"/>
      <c r="C111" s="2"/>
      <c r="D111" s="2"/>
      <c r="E111" s="2"/>
      <c r="F111" s="2"/>
      <c r="G111" s="2"/>
      <c r="H111" s="2"/>
      <c r="CO111" s="5"/>
    </row>
    <row r="112" spans="2:93" s="1" customFormat="1" x14ac:dyDescent="0.25">
      <c r="B112" s="2"/>
      <c r="C112" s="2"/>
      <c r="D112" s="2"/>
      <c r="E112" s="2"/>
      <c r="F112" s="2"/>
      <c r="G112" s="2"/>
      <c r="H112" s="2"/>
      <c r="CO112" s="5"/>
    </row>
    <row r="113" spans="2:93" s="1" customFormat="1" x14ac:dyDescent="0.25">
      <c r="B113" s="2"/>
      <c r="C113" s="2"/>
      <c r="D113" s="2"/>
      <c r="E113" s="2"/>
      <c r="F113" s="2"/>
      <c r="G113" s="2"/>
      <c r="H113" s="2"/>
      <c r="CO113" s="5"/>
    </row>
    <row r="114" spans="2:93" s="1" customFormat="1" x14ac:dyDescent="0.25">
      <c r="B114" s="2"/>
      <c r="C114" s="2"/>
      <c r="D114" s="2"/>
      <c r="E114" s="2"/>
      <c r="F114" s="2"/>
      <c r="G114" s="2"/>
      <c r="H114" s="2"/>
      <c r="CO114" s="5"/>
    </row>
    <row r="115" spans="2:93" s="1" customFormat="1" x14ac:dyDescent="0.25">
      <c r="B115" s="2"/>
      <c r="C115" s="2"/>
      <c r="D115" s="2"/>
      <c r="E115" s="2"/>
      <c r="F115" s="2"/>
      <c r="G115" s="2"/>
      <c r="H115" s="2"/>
      <c r="CO115" s="5"/>
    </row>
    <row r="116" spans="2:93" s="1" customFormat="1" x14ac:dyDescent="0.25">
      <c r="B116" s="2"/>
      <c r="C116" s="2"/>
      <c r="D116" s="2"/>
      <c r="E116" s="2"/>
      <c r="F116" s="2"/>
      <c r="G116" s="2"/>
      <c r="H116" s="2"/>
      <c r="CO116" s="5"/>
    </row>
    <row r="117" spans="2:93" s="1" customFormat="1" x14ac:dyDescent="0.25">
      <c r="B117" s="2"/>
      <c r="C117" s="2"/>
      <c r="D117" s="2"/>
      <c r="E117" s="2"/>
      <c r="F117" s="2"/>
      <c r="G117" s="2"/>
      <c r="H117" s="2"/>
      <c r="CO117" s="5"/>
    </row>
    <row r="118" spans="2:93" s="1" customFormat="1" x14ac:dyDescent="0.25">
      <c r="B118" s="2"/>
      <c r="C118" s="2"/>
      <c r="D118" s="2"/>
      <c r="E118" s="2"/>
      <c r="F118" s="2"/>
      <c r="G118" s="2"/>
      <c r="H118" s="2"/>
      <c r="CO118" s="5"/>
    </row>
    <row r="119" spans="2:93" s="1" customFormat="1" x14ac:dyDescent="0.25">
      <c r="B119" s="2"/>
      <c r="C119" s="2"/>
      <c r="D119" s="2"/>
      <c r="E119" s="2"/>
      <c r="F119" s="2"/>
      <c r="G119" s="2"/>
      <c r="H119" s="2"/>
      <c r="CO119" s="5"/>
    </row>
    <row r="120" spans="2:93" s="1" customFormat="1" x14ac:dyDescent="0.25">
      <c r="B120" s="2"/>
      <c r="C120" s="2"/>
      <c r="D120" s="2"/>
      <c r="E120" s="2"/>
      <c r="F120" s="2"/>
      <c r="G120" s="2"/>
      <c r="H120" s="2"/>
      <c r="CO120" s="5"/>
    </row>
    <row r="121" spans="2:93" s="1" customFormat="1" x14ac:dyDescent="0.25">
      <c r="B121" s="2"/>
      <c r="C121" s="2"/>
      <c r="D121" s="2"/>
      <c r="E121" s="2"/>
      <c r="F121" s="2"/>
      <c r="G121" s="2"/>
      <c r="H121" s="2"/>
      <c r="CO121" s="5"/>
    </row>
    <row r="122" spans="2:93" s="1" customFormat="1" x14ac:dyDescent="0.25">
      <c r="B122" s="2"/>
      <c r="C122" s="2"/>
      <c r="D122" s="2"/>
      <c r="E122" s="2"/>
      <c r="F122" s="2"/>
      <c r="G122" s="2"/>
      <c r="H122" s="2"/>
      <c r="CO122" s="5"/>
    </row>
    <row r="123" spans="2:93" s="1" customFormat="1" x14ac:dyDescent="0.25">
      <c r="B123" s="2"/>
      <c r="C123" s="2"/>
      <c r="D123" s="2"/>
      <c r="E123" s="2"/>
      <c r="F123" s="2"/>
      <c r="G123" s="2"/>
      <c r="H123" s="2"/>
      <c r="CO123" s="5"/>
    </row>
    <row r="124" spans="2:93" s="1" customFormat="1" x14ac:dyDescent="0.25">
      <c r="B124" s="2"/>
      <c r="C124" s="2"/>
      <c r="D124" s="2"/>
      <c r="E124" s="2"/>
      <c r="F124" s="2"/>
      <c r="G124" s="2"/>
      <c r="H124" s="2"/>
      <c r="CO124" s="5"/>
    </row>
    <row r="125" spans="2:93" s="1" customFormat="1" x14ac:dyDescent="0.25">
      <c r="B125" s="2"/>
      <c r="C125" s="2"/>
      <c r="D125" s="2"/>
      <c r="E125" s="2"/>
      <c r="F125" s="2"/>
      <c r="G125" s="2"/>
      <c r="H125" s="2"/>
      <c r="CO125" s="5"/>
    </row>
    <row r="126" spans="2:93" s="1" customFormat="1" x14ac:dyDescent="0.25">
      <c r="B126" s="2"/>
      <c r="C126" s="2"/>
      <c r="D126" s="2"/>
      <c r="E126" s="2"/>
      <c r="F126" s="2"/>
      <c r="G126" s="2"/>
      <c r="H126" s="2"/>
      <c r="CO126" s="5"/>
    </row>
    <row r="127" spans="2:93" s="1" customFormat="1" x14ac:dyDescent="0.25">
      <c r="B127" s="2"/>
      <c r="C127" s="2"/>
      <c r="D127" s="2"/>
      <c r="E127" s="2"/>
      <c r="F127" s="2"/>
      <c r="G127" s="2"/>
      <c r="H127" s="2"/>
      <c r="CO127" s="5"/>
    </row>
    <row r="128" spans="2:93" s="1" customFormat="1" x14ac:dyDescent="0.25">
      <c r="B128" s="2"/>
      <c r="C128" s="2"/>
      <c r="D128" s="2"/>
      <c r="E128" s="2"/>
      <c r="F128" s="2"/>
      <c r="G128" s="2"/>
      <c r="H128" s="2"/>
      <c r="CO128" s="5"/>
    </row>
    <row r="129" spans="2:93" s="1" customFormat="1" x14ac:dyDescent="0.25">
      <c r="B129" s="2"/>
      <c r="C129" s="2"/>
      <c r="D129" s="2"/>
      <c r="E129" s="2"/>
      <c r="F129" s="2"/>
      <c r="G129" s="2"/>
      <c r="H129" s="2"/>
      <c r="CO129" s="5"/>
    </row>
    <row r="130" spans="2:93" s="1" customFormat="1" x14ac:dyDescent="0.25">
      <c r="B130" s="2"/>
      <c r="C130" s="2"/>
      <c r="D130" s="2"/>
      <c r="E130" s="2"/>
      <c r="F130" s="2"/>
      <c r="G130" s="2"/>
      <c r="H130" s="2"/>
      <c r="CO130" s="5"/>
    </row>
    <row r="131" spans="2:93" s="1" customFormat="1" x14ac:dyDescent="0.25">
      <c r="B131" s="2"/>
      <c r="C131" s="2"/>
      <c r="D131" s="2"/>
      <c r="E131" s="2"/>
      <c r="F131" s="2"/>
      <c r="G131" s="2"/>
      <c r="H131" s="2"/>
      <c r="CO131" s="5"/>
    </row>
    <row r="132" spans="2:93" s="1" customFormat="1" x14ac:dyDescent="0.25">
      <c r="B132" s="2"/>
      <c r="C132" s="2"/>
      <c r="D132" s="2"/>
      <c r="E132" s="2"/>
      <c r="F132" s="2"/>
      <c r="G132" s="2"/>
      <c r="H132" s="2"/>
      <c r="CO132" s="5"/>
    </row>
    <row r="133" spans="2:93" s="1" customFormat="1" x14ac:dyDescent="0.25">
      <c r="B133" s="2"/>
      <c r="C133" s="2"/>
      <c r="D133" s="2"/>
      <c r="E133" s="2"/>
      <c r="F133" s="2"/>
      <c r="G133" s="2"/>
      <c r="H133" s="2"/>
      <c r="CO133" s="5"/>
    </row>
    <row r="134" spans="2:93" s="1" customFormat="1" x14ac:dyDescent="0.25">
      <c r="B134" s="2"/>
      <c r="C134" s="2"/>
      <c r="D134" s="2"/>
      <c r="E134" s="2"/>
      <c r="F134" s="2"/>
      <c r="G134" s="2"/>
      <c r="H134" s="2"/>
      <c r="CO134" s="5"/>
    </row>
    <row r="135" spans="2:93" s="1" customFormat="1" x14ac:dyDescent="0.25">
      <c r="B135" s="2"/>
      <c r="C135" s="2"/>
      <c r="D135" s="2"/>
      <c r="E135" s="2"/>
      <c r="F135" s="2"/>
      <c r="G135" s="2"/>
      <c r="H135" s="2"/>
      <c r="CO135" s="5"/>
    </row>
    <row r="136" spans="2:93" s="1" customFormat="1" x14ac:dyDescent="0.25">
      <c r="B136" s="2"/>
      <c r="C136" s="2"/>
      <c r="D136" s="2"/>
      <c r="E136" s="2"/>
      <c r="F136" s="2"/>
      <c r="G136" s="2"/>
      <c r="H136" s="2"/>
      <c r="CO136" s="5"/>
    </row>
    <row r="137" spans="2:93" s="1" customFormat="1" x14ac:dyDescent="0.25">
      <c r="B137" s="2"/>
      <c r="C137" s="2"/>
      <c r="D137" s="2"/>
      <c r="E137" s="2"/>
      <c r="F137" s="2"/>
      <c r="G137" s="2"/>
      <c r="H137" s="2"/>
      <c r="CO137" s="5"/>
    </row>
    <row r="138" spans="2:93" s="1" customFormat="1" x14ac:dyDescent="0.25">
      <c r="B138" s="2"/>
      <c r="C138" s="2"/>
      <c r="D138" s="2"/>
      <c r="E138" s="2"/>
      <c r="F138" s="2"/>
      <c r="G138" s="2"/>
      <c r="H138" s="2"/>
      <c r="CO138" s="5"/>
    </row>
    <row r="139" spans="2:93" s="1" customFormat="1" x14ac:dyDescent="0.25">
      <c r="B139" s="2"/>
      <c r="C139" s="2"/>
      <c r="D139" s="2"/>
      <c r="E139" s="2"/>
      <c r="F139" s="2"/>
      <c r="G139" s="2"/>
      <c r="H139" s="2"/>
      <c r="CO139" s="5"/>
    </row>
    <row r="140" spans="2:93" s="1" customFormat="1" x14ac:dyDescent="0.25">
      <c r="B140" s="2"/>
      <c r="C140" s="2"/>
      <c r="D140" s="2"/>
      <c r="E140" s="2"/>
      <c r="F140" s="2"/>
      <c r="G140" s="2"/>
      <c r="H140" s="2"/>
      <c r="CO140" s="5"/>
    </row>
    <row r="141" spans="2:93" s="1" customFormat="1" x14ac:dyDescent="0.25">
      <c r="B141" s="2"/>
      <c r="C141" s="2"/>
      <c r="D141" s="2"/>
      <c r="E141" s="2"/>
      <c r="F141" s="2"/>
      <c r="G141" s="2"/>
      <c r="H141" s="2"/>
      <c r="CO141" s="5"/>
    </row>
    <row r="142" spans="2:93" s="1" customFormat="1" x14ac:dyDescent="0.25">
      <c r="B142" s="2"/>
      <c r="C142" s="2"/>
      <c r="D142" s="2"/>
      <c r="E142" s="2"/>
      <c r="F142" s="2"/>
      <c r="G142" s="2"/>
      <c r="H142" s="2"/>
      <c r="CO142" s="5"/>
    </row>
    <row r="143" spans="2:93" s="1" customFormat="1" x14ac:dyDescent="0.25">
      <c r="B143" s="2"/>
      <c r="C143" s="2"/>
      <c r="D143" s="2"/>
      <c r="E143" s="2"/>
      <c r="F143" s="2"/>
      <c r="G143" s="2"/>
      <c r="H143" s="2"/>
      <c r="CO143" s="5"/>
    </row>
    <row r="144" spans="2:93" s="1" customFormat="1" x14ac:dyDescent="0.25">
      <c r="B144" s="2"/>
      <c r="C144" s="2"/>
      <c r="D144" s="2"/>
      <c r="E144" s="2"/>
      <c r="F144" s="2"/>
      <c r="G144" s="2"/>
      <c r="H144" s="2"/>
      <c r="CO144" s="5"/>
    </row>
    <row r="145" spans="2:93" s="1" customFormat="1" x14ac:dyDescent="0.25">
      <c r="B145" s="2"/>
      <c r="C145" s="2"/>
      <c r="D145" s="2"/>
      <c r="E145" s="2"/>
      <c r="F145" s="2"/>
      <c r="G145" s="2"/>
      <c r="H145" s="2"/>
      <c r="CO145" s="5"/>
    </row>
    <row r="146" spans="2:93" s="1" customFormat="1" x14ac:dyDescent="0.25">
      <c r="B146" s="2"/>
      <c r="C146" s="2"/>
      <c r="D146" s="2"/>
      <c r="E146" s="2"/>
      <c r="F146" s="2"/>
      <c r="G146" s="2"/>
      <c r="H146" s="2"/>
      <c r="CO146" s="5"/>
    </row>
    <row r="147" spans="2:93" s="1" customFormat="1" x14ac:dyDescent="0.25">
      <c r="B147" s="2"/>
      <c r="C147" s="2"/>
      <c r="D147" s="2"/>
      <c r="E147" s="2"/>
      <c r="F147" s="2"/>
      <c r="G147" s="2"/>
      <c r="H147" s="2"/>
      <c r="CO147" s="5"/>
    </row>
    <row r="148" spans="2:93" s="1" customFormat="1" x14ac:dyDescent="0.25">
      <c r="B148" s="2"/>
      <c r="C148" s="2"/>
      <c r="D148" s="2"/>
      <c r="E148" s="2"/>
      <c r="F148" s="2"/>
      <c r="G148" s="2"/>
      <c r="H148" s="2"/>
      <c r="CO148" s="5"/>
    </row>
    <row r="149" spans="2:93" s="1" customFormat="1" x14ac:dyDescent="0.25">
      <c r="B149" s="2"/>
      <c r="C149" s="2"/>
      <c r="D149" s="2"/>
      <c r="E149" s="2"/>
      <c r="F149" s="2"/>
      <c r="G149" s="2"/>
      <c r="H149" s="2"/>
      <c r="CO149" s="5"/>
    </row>
    <row r="150" spans="2:93" s="1" customFormat="1" x14ac:dyDescent="0.25">
      <c r="B150" s="2"/>
      <c r="C150" s="2"/>
      <c r="D150" s="2"/>
      <c r="E150" s="2"/>
      <c r="F150" s="2"/>
      <c r="G150" s="2"/>
      <c r="H150" s="2"/>
      <c r="CO150" s="5"/>
    </row>
    <row r="151" spans="2:93" s="1" customFormat="1" x14ac:dyDescent="0.25">
      <c r="B151" s="2"/>
      <c r="C151" s="2"/>
      <c r="D151" s="2"/>
      <c r="E151" s="2"/>
      <c r="F151" s="2"/>
      <c r="G151" s="2"/>
      <c r="H151" s="2"/>
      <c r="CO151" s="5"/>
    </row>
    <row r="152" spans="2:93" s="1" customFormat="1" x14ac:dyDescent="0.25">
      <c r="B152" s="2"/>
      <c r="C152" s="2"/>
      <c r="D152" s="2"/>
      <c r="E152" s="2"/>
      <c r="F152" s="2"/>
      <c r="G152" s="2"/>
      <c r="H152" s="2"/>
      <c r="CO152" s="5"/>
    </row>
    <row r="153" spans="2:93" s="1" customFormat="1" x14ac:dyDescent="0.25">
      <c r="B153" s="2"/>
      <c r="C153" s="2"/>
      <c r="D153" s="2"/>
      <c r="E153" s="2"/>
      <c r="F153" s="2"/>
      <c r="G153" s="2"/>
      <c r="H153" s="2"/>
      <c r="CO153" s="5"/>
    </row>
    <row r="154" spans="2:93" s="1" customFormat="1" x14ac:dyDescent="0.25">
      <c r="B154" s="2"/>
      <c r="C154" s="2"/>
      <c r="D154" s="2"/>
      <c r="E154" s="2"/>
      <c r="F154" s="2"/>
      <c r="G154" s="2"/>
      <c r="H154" s="2"/>
      <c r="CO154" s="5"/>
    </row>
    <row r="155" spans="2:93" s="1" customFormat="1" x14ac:dyDescent="0.25">
      <c r="B155" s="2"/>
      <c r="C155" s="2"/>
      <c r="D155" s="2"/>
      <c r="E155" s="2"/>
      <c r="F155" s="2"/>
      <c r="G155" s="2"/>
      <c r="H155" s="2"/>
      <c r="CO155" s="5"/>
    </row>
    <row r="156" spans="2:93" s="1" customFormat="1" x14ac:dyDescent="0.25">
      <c r="B156" s="2"/>
      <c r="C156" s="2"/>
      <c r="D156" s="2"/>
      <c r="E156" s="2"/>
      <c r="F156" s="2"/>
      <c r="G156" s="2"/>
      <c r="H156" s="2"/>
      <c r="CO156" s="5"/>
    </row>
    <row r="157" spans="2:93" s="1" customFormat="1" x14ac:dyDescent="0.25">
      <c r="B157" s="2"/>
      <c r="C157" s="2"/>
      <c r="D157" s="2"/>
      <c r="E157" s="2"/>
      <c r="F157" s="2"/>
      <c r="G157" s="2"/>
      <c r="H157" s="2"/>
      <c r="CO157" s="5"/>
    </row>
    <row r="158" spans="2:93" s="1" customFormat="1" x14ac:dyDescent="0.25">
      <c r="B158" s="2"/>
      <c r="C158" s="2"/>
      <c r="D158" s="2"/>
      <c r="E158" s="2"/>
      <c r="F158" s="2"/>
      <c r="G158" s="2"/>
      <c r="H158" s="2"/>
      <c r="CO158" s="5"/>
    </row>
    <row r="159" spans="2:93" s="1" customFormat="1" x14ac:dyDescent="0.25">
      <c r="B159" s="2"/>
      <c r="C159" s="2"/>
      <c r="D159" s="2"/>
      <c r="E159" s="2"/>
      <c r="F159" s="2"/>
      <c r="G159" s="2"/>
      <c r="H159" s="2"/>
      <c r="CO159" s="5"/>
    </row>
    <row r="160" spans="2:93" s="1" customFormat="1" x14ac:dyDescent="0.25">
      <c r="B160" s="2"/>
      <c r="C160" s="2"/>
      <c r="D160" s="2"/>
      <c r="E160" s="2"/>
      <c r="F160" s="2"/>
      <c r="G160" s="2"/>
      <c r="H160" s="2"/>
      <c r="CO160" s="5"/>
    </row>
    <row r="161" spans="2:93" s="1" customFormat="1" x14ac:dyDescent="0.25">
      <c r="B161" s="2"/>
      <c r="C161" s="2"/>
      <c r="D161" s="2"/>
      <c r="E161" s="2"/>
      <c r="F161" s="2"/>
      <c r="G161" s="2"/>
      <c r="H161" s="2"/>
      <c r="CO161" s="5"/>
    </row>
    <row r="162" spans="2:93" s="1" customFormat="1" x14ac:dyDescent="0.25">
      <c r="B162" s="2"/>
      <c r="C162" s="2"/>
      <c r="D162" s="2"/>
      <c r="E162" s="2"/>
      <c r="F162" s="2"/>
      <c r="G162" s="2"/>
      <c r="H162" s="2"/>
      <c r="CO162" s="5"/>
    </row>
    <row r="163" spans="2:93" s="1" customFormat="1" x14ac:dyDescent="0.25">
      <c r="B163" s="2"/>
      <c r="C163" s="2"/>
      <c r="D163" s="2"/>
      <c r="E163" s="2"/>
      <c r="F163" s="2"/>
      <c r="G163" s="2"/>
      <c r="H163" s="2"/>
      <c r="CO163" s="5"/>
    </row>
    <row r="164" spans="2:93" s="1" customFormat="1" x14ac:dyDescent="0.25">
      <c r="B164" s="2"/>
      <c r="C164" s="2"/>
      <c r="D164" s="2"/>
      <c r="E164" s="2"/>
      <c r="F164" s="2"/>
      <c r="G164" s="2"/>
      <c r="H164" s="2"/>
      <c r="CO164" s="5"/>
    </row>
    <row r="165" spans="2:93" s="1" customFormat="1" x14ac:dyDescent="0.25">
      <c r="B165" s="2"/>
      <c r="C165" s="2"/>
      <c r="D165" s="2"/>
      <c r="E165" s="2"/>
      <c r="F165" s="2"/>
      <c r="G165" s="2"/>
      <c r="H165" s="2"/>
      <c r="CO165" s="5"/>
    </row>
    <row r="166" spans="2:93" s="1" customFormat="1" x14ac:dyDescent="0.25">
      <c r="B166" s="2"/>
      <c r="C166" s="2"/>
      <c r="D166" s="2"/>
      <c r="E166" s="2"/>
      <c r="F166" s="2"/>
      <c r="G166" s="2"/>
      <c r="H166" s="2"/>
      <c r="CO166" s="5"/>
    </row>
    <row r="167" spans="2:93" s="1" customFormat="1" x14ac:dyDescent="0.25">
      <c r="B167" s="2"/>
      <c r="C167" s="2"/>
      <c r="D167" s="2"/>
      <c r="E167" s="2"/>
      <c r="F167" s="2"/>
      <c r="G167" s="2"/>
      <c r="H167" s="2"/>
      <c r="CO167" s="5"/>
    </row>
    <row r="168" spans="2:93" s="1" customFormat="1" x14ac:dyDescent="0.25">
      <c r="B168" s="2"/>
      <c r="C168" s="2"/>
      <c r="D168" s="2"/>
      <c r="E168" s="2"/>
      <c r="F168" s="2"/>
      <c r="G168" s="2"/>
      <c r="H168" s="2"/>
      <c r="CO168" s="5"/>
    </row>
    <row r="169" spans="2:93" s="1" customFormat="1" x14ac:dyDescent="0.25">
      <c r="B169" s="2"/>
      <c r="C169" s="2"/>
      <c r="D169" s="2"/>
      <c r="E169" s="2"/>
      <c r="F169" s="2"/>
      <c r="G169" s="2"/>
      <c r="H169" s="2"/>
      <c r="CO169" s="5"/>
    </row>
    <row r="170" spans="2:93" s="1" customFormat="1" x14ac:dyDescent="0.25">
      <c r="B170" s="2"/>
      <c r="C170" s="2"/>
      <c r="D170" s="2"/>
      <c r="E170" s="2"/>
      <c r="F170" s="2"/>
      <c r="G170" s="2"/>
      <c r="H170" s="2"/>
      <c r="CO170" s="5"/>
    </row>
    <row r="171" spans="2:93" s="1" customFormat="1" x14ac:dyDescent="0.25">
      <c r="B171" s="2"/>
      <c r="C171" s="2"/>
      <c r="D171" s="2"/>
      <c r="E171" s="2"/>
      <c r="F171" s="2"/>
      <c r="G171" s="2"/>
      <c r="H171" s="2"/>
      <c r="CO171" s="5"/>
    </row>
    <row r="172" spans="2:93" s="1" customFormat="1" x14ac:dyDescent="0.25">
      <c r="B172" s="2"/>
      <c r="C172" s="2"/>
      <c r="D172" s="2"/>
      <c r="E172" s="2"/>
      <c r="F172" s="2"/>
      <c r="G172" s="2"/>
      <c r="H172" s="2"/>
      <c r="CO172" s="5"/>
    </row>
    <row r="173" spans="2:93" s="1" customFormat="1" x14ac:dyDescent="0.25">
      <c r="B173" s="2"/>
      <c r="C173" s="2"/>
      <c r="D173" s="2"/>
      <c r="E173" s="2"/>
      <c r="F173" s="2"/>
      <c r="G173" s="2"/>
      <c r="H173" s="2"/>
      <c r="CO173" s="5"/>
    </row>
    <row r="174" spans="2:93" s="1" customFormat="1" x14ac:dyDescent="0.25">
      <c r="B174" s="2"/>
      <c r="C174" s="2"/>
      <c r="D174" s="2"/>
      <c r="E174" s="2"/>
      <c r="F174" s="2"/>
      <c r="G174" s="2"/>
      <c r="H174" s="2"/>
      <c r="CO174" s="5"/>
    </row>
    <row r="175" spans="2:93" s="1" customFormat="1" x14ac:dyDescent="0.25">
      <c r="B175" s="2"/>
      <c r="C175" s="2"/>
      <c r="D175" s="2"/>
      <c r="E175" s="2"/>
      <c r="F175" s="2"/>
      <c r="G175" s="2"/>
      <c r="H175" s="2"/>
      <c r="CO175" s="5"/>
    </row>
    <row r="176" spans="2:93" s="1" customFormat="1" x14ac:dyDescent="0.25">
      <c r="B176" s="2"/>
      <c r="C176" s="2"/>
      <c r="D176" s="2"/>
      <c r="E176" s="2"/>
      <c r="F176" s="2"/>
      <c r="G176" s="2"/>
      <c r="H176" s="2"/>
      <c r="CO176" s="5"/>
    </row>
    <row r="177" spans="2:93" s="1" customFormat="1" x14ac:dyDescent="0.25">
      <c r="B177" s="2"/>
      <c r="C177" s="2"/>
      <c r="D177" s="2"/>
      <c r="E177" s="2"/>
      <c r="F177" s="2"/>
      <c r="G177" s="2"/>
      <c r="H177" s="2"/>
      <c r="CO177" s="5"/>
    </row>
    <row r="178" spans="2:93" s="1" customFormat="1" x14ac:dyDescent="0.25">
      <c r="B178" s="2"/>
      <c r="C178" s="2"/>
      <c r="D178" s="2"/>
      <c r="E178" s="2"/>
      <c r="F178" s="2"/>
      <c r="G178" s="2"/>
      <c r="H178" s="2"/>
      <c r="CO178" s="5"/>
    </row>
    <row r="179" spans="2:93" s="1" customFormat="1" x14ac:dyDescent="0.25">
      <c r="B179" s="2"/>
      <c r="C179" s="2"/>
      <c r="D179" s="2"/>
      <c r="E179" s="2"/>
      <c r="F179" s="2"/>
      <c r="G179" s="2"/>
      <c r="H179" s="2"/>
      <c r="CO179" s="5"/>
    </row>
    <row r="180" spans="2:93" s="1" customFormat="1" x14ac:dyDescent="0.25">
      <c r="B180" s="2"/>
      <c r="C180" s="2"/>
      <c r="D180" s="2"/>
      <c r="E180" s="2"/>
      <c r="F180" s="2"/>
      <c r="G180" s="2"/>
      <c r="H180" s="2"/>
      <c r="CO180" s="5"/>
    </row>
    <row r="181" spans="2:93" s="1" customFormat="1" x14ac:dyDescent="0.25">
      <c r="B181" s="2"/>
      <c r="C181" s="2"/>
      <c r="D181" s="2"/>
      <c r="E181" s="2"/>
      <c r="F181" s="2"/>
      <c r="G181" s="2"/>
      <c r="H181" s="2"/>
      <c r="CO181" s="5"/>
    </row>
    <row r="182" spans="2:93" s="1" customFormat="1" x14ac:dyDescent="0.25">
      <c r="B182" s="2"/>
      <c r="C182" s="2"/>
      <c r="D182" s="2"/>
      <c r="E182" s="2"/>
      <c r="F182" s="2"/>
      <c r="G182" s="2"/>
      <c r="H182" s="2"/>
      <c r="CO182" s="5"/>
    </row>
    <row r="183" spans="2:93" s="1" customFormat="1" x14ac:dyDescent="0.25">
      <c r="B183" s="2"/>
      <c r="C183" s="2"/>
      <c r="D183" s="2"/>
      <c r="E183" s="2"/>
      <c r="F183" s="2"/>
      <c r="G183" s="2"/>
      <c r="H183" s="2"/>
      <c r="CO183" s="5"/>
    </row>
    <row r="184" spans="2:93" s="1" customFormat="1" x14ac:dyDescent="0.25">
      <c r="B184" s="2"/>
      <c r="C184" s="2"/>
      <c r="D184" s="2"/>
      <c r="E184" s="2"/>
      <c r="F184" s="2"/>
      <c r="G184" s="2"/>
      <c r="H184" s="2"/>
      <c r="CO184" s="5"/>
    </row>
    <row r="185" spans="2:93" s="1" customFormat="1" x14ac:dyDescent="0.25">
      <c r="B185" s="2"/>
      <c r="C185" s="2"/>
      <c r="D185" s="2"/>
      <c r="E185" s="2"/>
      <c r="F185" s="2"/>
      <c r="G185" s="2"/>
      <c r="H185" s="2"/>
      <c r="CO185" s="5"/>
    </row>
    <row r="186" spans="2:93" s="1" customFormat="1" x14ac:dyDescent="0.25">
      <c r="B186" s="2"/>
      <c r="C186" s="2"/>
      <c r="D186" s="2"/>
      <c r="E186" s="2"/>
      <c r="F186" s="2"/>
      <c r="G186" s="2"/>
      <c r="H186" s="2"/>
      <c r="CO186" s="5"/>
    </row>
    <row r="187" spans="2:93" s="1" customFormat="1" x14ac:dyDescent="0.25">
      <c r="B187" s="2"/>
      <c r="C187" s="2"/>
      <c r="D187" s="2"/>
      <c r="E187" s="2"/>
      <c r="F187" s="2"/>
      <c r="G187" s="2"/>
      <c r="H187" s="2"/>
      <c r="CO187" s="5"/>
    </row>
    <row r="188" spans="2:93" s="1" customFormat="1" x14ac:dyDescent="0.25">
      <c r="B188" s="2"/>
      <c r="C188" s="2"/>
      <c r="D188" s="2"/>
      <c r="E188" s="2"/>
      <c r="F188" s="2"/>
      <c r="G188" s="2"/>
      <c r="H188" s="2"/>
      <c r="CO188" s="5"/>
    </row>
    <row r="189" spans="2:93" s="1" customFormat="1" x14ac:dyDescent="0.25">
      <c r="B189" s="2"/>
      <c r="C189" s="2"/>
      <c r="D189" s="2"/>
      <c r="E189" s="2"/>
      <c r="F189" s="2"/>
      <c r="G189" s="2"/>
      <c r="H189" s="2"/>
      <c r="CO189" s="5"/>
    </row>
    <row r="190" spans="2:93" s="1" customFormat="1" x14ac:dyDescent="0.25">
      <c r="B190" s="2"/>
      <c r="C190" s="2"/>
      <c r="D190" s="2"/>
      <c r="E190" s="2"/>
      <c r="F190" s="2"/>
      <c r="G190" s="2"/>
      <c r="H190" s="2"/>
      <c r="CO190" s="5"/>
    </row>
    <row r="191" spans="2:93" s="1" customFormat="1" x14ac:dyDescent="0.25">
      <c r="B191" s="2"/>
      <c r="C191" s="2"/>
      <c r="D191" s="2"/>
      <c r="E191" s="2"/>
      <c r="F191" s="2"/>
      <c r="G191" s="2"/>
      <c r="H191" s="2"/>
      <c r="CO191" s="5"/>
    </row>
    <row r="192" spans="2:93" s="1" customFormat="1" x14ac:dyDescent="0.25">
      <c r="B192" s="2"/>
      <c r="C192" s="2"/>
      <c r="D192" s="2"/>
      <c r="E192" s="2"/>
      <c r="F192" s="2"/>
      <c r="G192" s="2"/>
      <c r="H192" s="2"/>
      <c r="CO192" s="5"/>
    </row>
    <row r="193" spans="2:93" s="1" customFormat="1" x14ac:dyDescent="0.25">
      <c r="B193" s="2"/>
      <c r="C193" s="2"/>
      <c r="D193" s="2"/>
      <c r="E193" s="2"/>
      <c r="F193" s="2"/>
      <c r="G193" s="2"/>
      <c r="H193" s="2"/>
      <c r="CO193" s="5"/>
    </row>
    <row r="194" spans="2:93" s="1" customFormat="1" x14ac:dyDescent="0.25">
      <c r="B194" s="2"/>
      <c r="C194" s="2"/>
      <c r="D194" s="2"/>
      <c r="E194" s="2"/>
      <c r="F194" s="2"/>
      <c r="G194" s="2"/>
      <c r="H194" s="2"/>
      <c r="CO194" s="5"/>
    </row>
    <row r="195" spans="2:93" s="1" customFormat="1" x14ac:dyDescent="0.25">
      <c r="B195" s="2"/>
      <c r="C195" s="2"/>
      <c r="D195" s="2"/>
      <c r="E195" s="2"/>
      <c r="F195" s="2"/>
      <c r="G195" s="2"/>
      <c r="H195" s="2"/>
      <c r="CO195" s="5"/>
    </row>
    <row r="196" spans="2:93" s="1" customFormat="1" x14ac:dyDescent="0.25">
      <c r="B196" s="2"/>
      <c r="C196" s="2"/>
      <c r="D196" s="2"/>
      <c r="E196" s="2"/>
      <c r="F196" s="2"/>
      <c r="G196" s="2"/>
      <c r="H196" s="2"/>
      <c r="CO196" s="5"/>
    </row>
    <row r="197" spans="2:93" s="1" customFormat="1" x14ac:dyDescent="0.25">
      <c r="B197" s="2"/>
      <c r="C197" s="2"/>
      <c r="D197" s="2"/>
      <c r="E197" s="2"/>
      <c r="F197" s="2"/>
      <c r="G197" s="2"/>
      <c r="H197" s="2"/>
      <c r="CO197" s="5"/>
    </row>
    <row r="198" spans="2:93" s="1" customFormat="1" x14ac:dyDescent="0.25">
      <c r="B198" s="2"/>
      <c r="C198" s="2"/>
      <c r="D198" s="2"/>
      <c r="E198" s="2"/>
      <c r="F198" s="2"/>
      <c r="G198" s="2"/>
      <c r="H198" s="2"/>
      <c r="CO198" s="5"/>
    </row>
    <row r="199" spans="2:93" s="1" customFormat="1" x14ac:dyDescent="0.25">
      <c r="B199" s="2"/>
      <c r="C199" s="2"/>
      <c r="D199" s="2"/>
      <c r="E199" s="2"/>
      <c r="F199" s="2"/>
      <c r="G199" s="2"/>
      <c r="H199" s="2"/>
      <c r="CO199" s="5"/>
    </row>
    <row r="200" spans="2:93" s="1" customFormat="1" x14ac:dyDescent="0.25">
      <c r="B200" s="2"/>
      <c r="C200" s="2"/>
      <c r="D200" s="2"/>
      <c r="E200" s="2"/>
      <c r="F200" s="2"/>
      <c r="G200" s="2"/>
      <c r="H200" s="2"/>
      <c r="CO200" s="5"/>
    </row>
    <row r="201" spans="2:93" s="1" customFormat="1" x14ac:dyDescent="0.25">
      <c r="B201" s="2"/>
      <c r="C201" s="2"/>
      <c r="D201" s="2"/>
      <c r="E201" s="2"/>
      <c r="F201" s="2"/>
      <c r="G201" s="2"/>
      <c r="H201" s="2"/>
      <c r="CO201" s="5"/>
    </row>
    <row r="202" spans="2:93" s="1" customFormat="1" x14ac:dyDescent="0.25">
      <c r="B202" s="2"/>
      <c r="C202" s="2"/>
      <c r="D202" s="2"/>
      <c r="E202" s="2"/>
      <c r="F202" s="2"/>
      <c r="G202" s="2"/>
      <c r="H202" s="2"/>
      <c r="CO202" s="5"/>
    </row>
    <row r="203" spans="2:93" s="1" customFormat="1" x14ac:dyDescent="0.25">
      <c r="B203" s="2"/>
      <c r="C203" s="2"/>
      <c r="D203" s="2"/>
      <c r="E203" s="2"/>
      <c r="F203" s="2"/>
      <c r="G203" s="2"/>
      <c r="H203" s="2"/>
      <c r="CO203" s="5"/>
    </row>
    <row r="204" spans="2:93" s="1" customFormat="1" x14ac:dyDescent="0.25">
      <c r="B204" s="2"/>
      <c r="C204" s="2"/>
      <c r="D204" s="2"/>
      <c r="E204" s="2"/>
      <c r="F204" s="2"/>
      <c r="G204" s="2"/>
      <c r="H204" s="2"/>
      <c r="CO204" s="5"/>
    </row>
    <row r="205" spans="2:93" s="1" customFormat="1" x14ac:dyDescent="0.25">
      <c r="B205" s="2"/>
      <c r="C205" s="2"/>
      <c r="D205" s="2"/>
      <c r="E205" s="2"/>
      <c r="F205" s="2"/>
      <c r="G205" s="2"/>
      <c r="H205" s="2"/>
      <c r="CO205" s="5"/>
    </row>
    <row r="206" spans="2:93" s="1" customFormat="1" x14ac:dyDescent="0.25">
      <c r="B206" s="2"/>
      <c r="C206" s="2"/>
      <c r="D206" s="2"/>
      <c r="E206" s="2"/>
      <c r="F206" s="2"/>
      <c r="G206" s="2"/>
      <c r="H206" s="2"/>
      <c r="CO206" s="5"/>
    </row>
    <row r="207" spans="2:93" s="1" customFormat="1" x14ac:dyDescent="0.25">
      <c r="B207" s="2"/>
      <c r="C207" s="2"/>
      <c r="D207" s="2"/>
      <c r="E207" s="2"/>
      <c r="F207" s="2"/>
      <c r="G207" s="2"/>
      <c r="H207" s="2"/>
      <c r="CO207" s="5"/>
    </row>
  </sheetData>
  <mergeCells count="6">
    <mergeCell ref="B28:H28"/>
    <mergeCell ref="C9:C10"/>
    <mergeCell ref="D9:D10"/>
    <mergeCell ref="C24:G24"/>
    <mergeCell ref="E9:E10"/>
    <mergeCell ref="F9:F10"/>
  </mergeCells>
  <conditionalFormatting sqref="C11:H15">
    <cfRule type="cellIs" dxfId="151" priority="5" operator="greaterThanOrEqual">
      <formula>10000</formula>
    </cfRule>
  </conditionalFormatting>
  <conditionalFormatting sqref="G18">
    <cfRule type="cellIs" dxfId="150" priority="3" operator="greaterThanOrEqual">
      <formula>10000</formula>
    </cfRule>
  </conditionalFormatting>
  <conditionalFormatting sqref="G16:H17 C16:F23 G19:H21 G22 G23:H23">
    <cfRule type="cellIs" dxfId="149" priority="10" operator="greaterThanOrEqual">
      <formula>10000</formula>
    </cfRule>
  </conditionalFormatting>
  <conditionalFormatting sqref="H18">
    <cfRule type="cellIs" dxfId="148" priority="4" operator="between">
      <formula>9999</formula>
      <formula>-9999</formula>
    </cfRule>
  </conditionalFormatting>
  <conditionalFormatting sqref="H22">
    <cfRule type="cellIs" dxfId="147" priority="1" operator="between">
      <formula>9999</formula>
      <formula>-9999</formula>
    </cfRule>
  </conditionalFormatting>
  <hyperlinks>
    <hyperlink ref="B5" location="Índice!A36" display="Índice" xr:uid="{00000000-0004-0000-2200-000000000000}"/>
  </hyperlinks>
  <printOptions horizontalCentered="1"/>
  <pageMargins left="0.59055118110236227" right="0.43307086614173229" top="0.51181102362204722" bottom="0.51181102362204722" header="0" footer="0.31496062992125984"/>
  <pageSetup paperSize="9" orientation="portrait" r:id="rId1"/>
  <headerFooter scaleWithDoc="0" alignWithMargins="0"/>
  <drawing r:id="rId2"/>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pageSetUpPr fitToPage="1"/>
  </sheetPr>
  <dimension ref="A1:P48"/>
  <sheetViews>
    <sheetView showGridLines="0"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33.5703125" style="2" customWidth="1"/>
    <col min="3" max="3" width="7.140625" style="2" customWidth="1"/>
    <col min="4" max="8" width="6.140625" style="2" customWidth="1"/>
    <col min="9" max="9" width="5.85546875" style="3" customWidth="1"/>
    <col min="10" max="10" width="6" style="2" customWidth="1"/>
    <col min="11" max="16384" width="8.85546875" style="1"/>
  </cols>
  <sheetData>
    <row r="1" spans="1:14" s="11" customFormat="1" ht="12.75" x14ac:dyDescent="0.2"/>
    <row r="2" spans="1:14" s="11" customFormat="1" ht="12.75" x14ac:dyDescent="0.2"/>
    <row r="3" spans="1:14" s="11" customFormat="1" ht="12.75" x14ac:dyDescent="0.2"/>
    <row r="4" spans="1:14" s="11" customFormat="1" ht="12.75" x14ac:dyDescent="0.2"/>
    <row r="5" spans="1:14" s="11" customFormat="1" ht="12.75" x14ac:dyDescent="0.2">
      <c r="B5" s="94" t="s">
        <v>134</v>
      </c>
      <c r="C5" s="94"/>
    </row>
    <row r="6" spans="1:14" s="11" customFormat="1" ht="18.75" x14ac:dyDescent="0.3">
      <c r="B6" s="19" t="s">
        <v>1201</v>
      </c>
      <c r="C6" s="19"/>
    </row>
    <row r="7" spans="1:14" s="11" customFormat="1" ht="12.75" x14ac:dyDescent="0.2"/>
    <row r="8" spans="1:14" s="11" customFormat="1" ht="18" customHeight="1" x14ac:dyDescent="0.2">
      <c r="B8" s="405" t="s">
        <v>1162</v>
      </c>
      <c r="C8" s="120"/>
    </row>
    <row r="9" spans="1:14" ht="13.5" customHeight="1" x14ac:dyDescent="0.2">
      <c r="A9" s="11"/>
      <c r="B9" s="17"/>
      <c r="C9" s="474">
        <v>2020</v>
      </c>
      <c r="D9" s="474">
        <v>2021</v>
      </c>
      <c r="E9" s="474">
        <v>2022</v>
      </c>
      <c r="F9" s="474">
        <v>2023</v>
      </c>
      <c r="G9" s="480">
        <v>2024</v>
      </c>
      <c r="H9" s="480"/>
      <c r="I9" s="481"/>
      <c r="J9" s="119">
        <v>2025</v>
      </c>
      <c r="L9" s="11"/>
      <c r="M9" s="11"/>
      <c r="N9" s="11"/>
    </row>
    <row r="10" spans="1:14" ht="13.5" customHeight="1" x14ac:dyDescent="0.2">
      <c r="B10" s="18"/>
      <c r="C10" s="475"/>
      <c r="D10" s="475"/>
      <c r="E10" s="475"/>
      <c r="F10" s="475"/>
      <c r="G10" s="85" t="s">
        <v>62</v>
      </c>
      <c r="H10" s="85" t="s">
        <v>3</v>
      </c>
      <c r="I10" s="96" t="s">
        <v>714</v>
      </c>
      <c r="J10" s="85" t="s">
        <v>637</v>
      </c>
      <c r="L10" s="11"/>
      <c r="M10" s="11"/>
      <c r="N10" s="11"/>
    </row>
    <row r="11" spans="1:14" ht="15" customHeight="1" x14ac:dyDescent="0.2">
      <c r="B11" s="29" t="s">
        <v>737</v>
      </c>
      <c r="C11" s="56">
        <v>13.909813228768963</v>
      </c>
      <c r="D11" s="56">
        <v>17.518262188390914</v>
      </c>
      <c r="E11" s="56">
        <v>14.218463952576062</v>
      </c>
      <c r="F11" s="56">
        <v>13.252438734237449</v>
      </c>
      <c r="G11" s="56">
        <v>16.400059799671102</v>
      </c>
      <c r="H11" s="56">
        <v>12.984003587980267</v>
      </c>
      <c r="I11" s="177">
        <v>79.170464904284415</v>
      </c>
      <c r="J11" s="56">
        <v>16.114867219627797</v>
      </c>
      <c r="L11" s="11"/>
      <c r="M11" s="382"/>
      <c r="N11" s="11"/>
    </row>
    <row r="12" spans="1:14" ht="13.5" customHeight="1" x14ac:dyDescent="0.2">
      <c r="B12" s="14" t="s">
        <v>63</v>
      </c>
      <c r="C12" s="56">
        <v>10.298214838509956</v>
      </c>
      <c r="D12" s="56">
        <v>11.749234475939986</v>
      </c>
      <c r="E12" s="56">
        <v>11.045244529683551</v>
      </c>
      <c r="F12" s="56">
        <v>11.230073756840351</v>
      </c>
      <c r="G12" s="56">
        <v>12.305352070563613</v>
      </c>
      <c r="H12" s="56">
        <v>10.285543429511138</v>
      </c>
      <c r="I12" s="177">
        <v>83.585933750858032</v>
      </c>
      <c r="J12" s="56">
        <v>12.030389628493763</v>
      </c>
      <c r="L12" s="11"/>
      <c r="M12" s="382"/>
      <c r="N12" s="11"/>
    </row>
    <row r="13" spans="1:14" ht="12.75" customHeight="1" x14ac:dyDescent="0.2">
      <c r="B13" s="59" t="s">
        <v>306</v>
      </c>
      <c r="C13" s="56">
        <v>3.3020328139510884</v>
      </c>
      <c r="D13" s="56">
        <v>2.7741248068191635</v>
      </c>
      <c r="E13" s="56">
        <v>2.3537616598378523</v>
      </c>
      <c r="F13" s="56">
        <v>2.4030454437306683</v>
      </c>
      <c r="G13" s="177">
        <v>2.8935565854387804</v>
      </c>
      <c r="H13" s="177">
        <v>2.1378382418896695</v>
      </c>
      <c r="I13" s="177">
        <v>73.882717644019621</v>
      </c>
      <c r="J13" s="177">
        <v>2.7043981320136612</v>
      </c>
      <c r="L13" s="11"/>
      <c r="M13" s="382"/>
      <c r="N13" s="11"/>
    </row>
    <row r="14" spans="1:14" ht="12.75" customHeight="1" x14ac:dyDescent="0.2">
      <c r="B14" s="59" t="s">
        <v>305</v>
      </c>
      <c r="C14" s="56">
        <v>6.9961820245588688</v>
      </c>
      <c r="D14" s="56">
        <v>8.9751096691208225</v>
      </c>
      <c r="E14" s="56">
        <v>8.6914828698456983</v>
      </c>
      <c r="F14" s="56">
        <v>8.8270283131096825</v>
      </c>
      <c r="G14" s="177">
        <v>9.4117954851248324</v>
      </c>
      <c r="H14" s="177">
        <v>8.1477051876214688</v>
      </c>
      <c r="I14" s="177">
        <v>86.569084512075989</v>
      </c>
      <c r="J14" s="177">
        <v>9.3259914964801016</v>
      </c>
      <c r="L14" s="11"/>
      <c r="M14" s="382"/>
      <c r="N14" s="11"/>
    </row>
    <row r="15" spans="1:14" ht="13.5" customHeight="1" x14ac:dyDescent="0.2">
      <c r="B15" s="14" t="s">
        <v>67</v>
      </c>
      <c r="C15" s="56">
        <v>3.6115983902590032</v>
      </c>
      <c r="D15" s="56">
        <v>5.7690277124509253</v>
      </c>
      <c r="E15" s="56">
        <v>3.1732194228925117</v>
      </c>
      <c r="F15" s="56">
        <v>2.0223649773970971</v>
      </c>
      <c r="G15" s="56">
        <v>4.0947077291074905</v>
      </c>
      <c r="H15" s="56">
        <v>2.6984601584691283</v>
      </c>
      <c r="I15" s="177">
        <v>65.901166505412647</v>
      </c>
      <c r="J15" s="56">
        <v>4.0844775911340347</v>
      </c>
      <c r="L15" s="11"/>
      <c r="M15" s="382"/>
      <c r="N15" s="11"/>
    </row>
    <row r="16" spans="1:14" ht="12.75" customHeight="1" x14ac:dyDescent="0.2">
      <c r="B16" s="59" t="s">
        <v>307</v>
      </c>
      <c r="C16" s="56">
        <v>3.4052213393870603</v>
      </c>
      <c r="D16" s="56">
        <v>5.5194524703149446</v>
      </c>
      <c r="E16" s="56">
        <v>2.5978554615988148</v>
      </c>
      <c r="F16" s="56">
        <v>1.9747799191054007</v>
      </c>
      <c r="G16" s="177">
        <v>2.9292121393332335</v>
      </c>
      <c r="H16" s="177">
        <v>2.4368365973987145</v>
      </c>
      <c r="I16" s="177">
        <v>83.190854109781327</v>
      </c>
      <c r="J16" s="177">
        <v>2.9204711786436186</v>
      </c>
      <c r="L16" s="11"/>
      <c r="M16" s="382"/>
    </row>
    <row r="17" spans="2:16" ht="12.75" customHeight="1" x14ac:dyDescent="0.2">
      <c r="B17" s="59" t="s">
        <v>308</v>
      </c>
      <c r="C17" s="56">
        <v>0</v>
      </c>
      <c r="D17" s="56">
        <v>9.5990477744607741E-2</v>
      </c>
      <c r="E17" s="56">
        <v>0.57536396129369716</v>
      </c>
      <c r="F17" s="56">
        <v>5.5515901340312472E-2</v>
      </c>
      <c r="G17" s="177">
        <v>1.1654955897742563</v>
      </c>
      <c r="H17" s="177">
        <v>0.26162356107041412</v>
      </c>
      <c r="I17" s="177">
        <v>22.447408927655207</v>
      </c>
      <c r="J17" s="177">
        <v>1.1640064124904161</v>
      </c>
      <c r="K17" s="177"/>
      <c r="L17" s="11"/>
      <c r="M17" s="382"/>
    </row>
    <row r="18" spans="2:16" ht="15" customHeight="1" x14ac:dyDescent="0.2">
      <c r="B18" s="29" t="s">
        <v>738</v>
      </c>
      <c r="C18" s="56">
        <v>22.598287070477763</v>
      </c>
      <c r="D18" s="56">
        <v>22.893728942088945</v>
      </c>
      <c r="E18" s="56">
        <v>19.876209571964086</v>
      </c>
      <c r="F18" s="56">
        <v>21.096042509318739</v>
      </c>
      <c r="G18" s="56">
        <v>19.959485722828529</v>
      </c>
      <c r="H18" s="56">
        <v>20.17491403797279</v>
      </c>
      <c r="I18" s="177">
        <v>101.07932798537924</v>
      </c>
      <c r="J18" s="56">
        <v>19.460514393252943</v>
      </c>
      <c r="L18" s="11"/>
      <c r="M18" s="382"/>
    </row>
    <row r="19" spans="2:16" ht="13.5" customHeight="1" x14ac:dyDescent="0.2">
      <c r="B19" s="14" t="s">
        <v>309</v>
      </c>
      <c r="C19" s="56">
        <v>14.797234547518316</v>
      </c>
      <c r="D19" s="56">
        <v>14.235387849525329</v>
      </c>
      <c r="E19" s="56">
        <v>13.974370150815098</v>
      </c>
      <c r="F19" s="56">
        <v>15.441351415655483</v>
      </c>
      <c r="G19" s="56">
        <v>13.282403946778294</v>
      </c>
      <c r="H19" s="56">
        <v>14.860218268799523</v>
      </c>
      <c r="I19" s="177">
        <v>111.87898160862618</v>
      </c>
      <c r="J19" s="56">
        <v>13.403498989335748</v>
      </c>
      <c r="L19" s="11"/>
      <c r="M19" s="382"/>
    </row>
    <row r="20" spans="2:16" ht="12.75" customHeight="1" x14ac:dyDescent="0.2">
      <c r="B20" s="59" t="s">
        <v>161</v>
      </c>
      <c r="C20" s="56">
        <v>5.8817459498503766</v>
      </c>
      <c r="D20" s="56">
        <v>5.58664580473617</v>
      </c>
      <c r="E20" s="56">
        <v>5.7797925202685034</v>
      </c>
      <c r="F20" s="56">
        <v>4.6950590847807119</v>
      </c>
      <c r="G20" s="177">
        <v>4.5597249215129319</v>
      </c>
      <c r="H20" s="177">
        <v>4.5298250859620275</v>
      </c>
      <c r="I20" s="177">
        <v>99.344262295081961</v>
      </c>
      <c r="J20" s="177">
        <v>4.3214609325991491</v>
      </c>
      <c r="L20" s="11"/>
      <c r="M20" s="382"/>
    </row>
    <row r="21" spans="2:16" ht="12.75" customHeight="1" x14ac:dyDescent="0.2">
      <c r="B21" s="59" t="s">
        <v>162</v>
      </c>
      <c r="C21" s="56">
        <v>2.6209885460736766</v>
      </c>
      <c r="D21" s="56">
        <v>2.754926711270242</v>
      </c>
      <c r="E21" s="56">
        <v>2.4147851102780926</v>
      </c>
      <c r="F21" s="56">
        <v>2.1809818383694184</v>
      </c>
      <c r="G21" s="177">
        <v>1.9547764987292571</v>
      </c>
      <c r="H21" s="177">
        <v>2.160263118552848</v>
      </c>
      <c r="I21" s="177">
        <v>110.51202630874538</v>
      </c>
      <c r="J21" s="177">
        <v>1.7076740782045026</v>
      </c>
      <c r="L21" s="11"/>
      <c r="M21" s="382"/>
    </row>
    <row r="22" spans="2:16" ht="12.75" customHeight="1" x14ac:dyDescent="0.2">
      <c r="B22" s="59" t="s">
        <v>165</v>
      </c>
      <c r="C22" s="56">
        <v>2.8170467444020226</v>
      </c>
      <c r="D22" s="56">
        <v>2.4861533735853403</v>
      </c>
      <c r="E22" s="56">
        <v>2.0050562287507629</v>
      </c>
      <c r="F22" s="56">
        <v>2.4030454437306683</v>
      </c>
      <c r="G22" s="177">
        <v>2.4230826730452981</v>
      </c>
      <c r="H22" s="177">
        <v>1.7267155030647332</v>
      </c>
      <c r="I22" s="177">
        <v>71.261105626850934</v>
      </c>
      <c r="J22" s="177">
        <v>1.596152505750331</v>
      </c>
      <c r="L22" s="11"/>
      <c r="M22" s="382"/>
    </row>
    <row r="23" spans="2:16" ht="12.75" customHeight="1" x14ac:dyDescent="0.2">
      <c r="B23" s="59" t="s">
        <v>977</v>
      </c>
      <c r="C23" s="56">
        <v>1.362088535754824</v>
      </c>
      <c r="D23" s="56">
        <v>1.4686543094924984</v>
      </c>
      <c r="E23" s="56">
        <v>1.2727748234678755</v>
      </c>
      <c r="F23" s="56">
        <v>2.5299389325085255</v>
      </c>
      <c r="G23" s="177">
        <v>2.3546120496337273</v>
      </c>
      <c r="H23" s="177">
        <v>3.2964568694872178</v>
      </c>
      <c r="I23" s="177">
        <v>140</v>
      </c>
      <c r="J23" s="177">
        <v>3.1923050115006619</v>
      </c>
      <c r="L23" s="11"/>
      <c r="M23" s="382"/>
    </row>
    <row r="24" spans="2:16" ht="12.75" customHeight="1" x14ac:dyDescent="0.2">
      <c r="B24" s="59" t="s">
        <v>167</v>
      </c>
      <c r="C24" s="56">
        <v>2.1153647714374162</v>
      </c>
      <c r="D24" s="56">
        <v>1.9390076504410763</v>
      </c>
      <c r="E24" s="56">
        <v>2.5019614680498652</v>
      </c>
      <c r="F24" s="56">
        <v>3.6323261162661589</v>
      </c>
      <c r="G24" s="177">
        <v>1.990207803857079</v>
      </c>
      <c r="H24" s="177">
        <v>3.1469576917326956</v>
      </c>
      <c r="I24" s="177">
        <v>158.12206572769952</v>
      </c>
      <c r="J24" s="177">
        <v>2.585906461281104</v>
      </c>
      <c r="L24" s="11"/>
      <c r="M24" s="382"/>
    </row>
    <row r="25" spans="2:16" ht="12.75" customHeight="1" x14ac:dyDescent="0.2">
      <c r="B25" s="14" t="s">
        <v>311</v>
      </c>
      <c r="C25" s="56">
        <v>7.8010525229594476</v>
      </c>
      <c r="D25" s="56">
        <v>8.6583410925636155</v>
      </c>
      <c r="E25" s="56">
        <v>5.9018394211489849</v>
      </c>
      <c r="F25" s="56">
        <v>5.6546910936632564</v>
      </c>
      <c r="G25" s="56">
        <v>6.6770817760502306</v>
      </c>
      <c r="H25" s="56">
        <v>5.3146957691732695</v>
      </c>
      <c r="I25" s="177">
        <v>79.596086245885871</v>
      </c>
      <c r="J25" s="56">
        <v>6.0570154039171946</v>
      </c>
      <c r="L25" s="11"/>
      <c r="M25" s="382"/>
    </row>
    <row r="26" spans="2:16" ht="12.75" customHeight="1" x14ac:dyDescent="0.2">
      <c r="B26" s="59" t="s">
        <v>312</v>
      </c>
      <c r="C26" s="56">
        <v>1.0215664018161181</v>
      </c>
      <c r="D26" s="56">
        <v>0.68153239198671489</v>
      </c>
      <c r="E26" s="56">
        <v>1.325080638130939</v>
      </c>
      <c r="F26" s="56">
        <v>1.5544452375287494</v>
      </c>
      <c r="G26" s="177">
        <v>4.7306772312752283</v>
      </c>
      <c r="H26" s="177">
        <v>1.0165944087307519</v>
      </c>
      <c r="I26" s="177">
        <v>21.489405407113622</v>
      </c>
      <c r="J26" s="177">
        <v>1.8679863386073743</v>
      </c>
      <c r="L26" s="11"/>
      <c r="M26" s="382"/>
    </row>
    <row r="27" spans="2:16" ht="12.75" customHeight="1" x14ac:dyDescent="0.2">
      <c r="B27" s="59" t="s">
        <v>313</v>
      </c>
      <c r="C27" s="56">
        <v>6.7794861211433286</v>
      </c>
      <c r="D27" s="56">
        <v>7.9768087005769033</v>
      </c>
      <c r="E27" s="56">
        <v>4.5767587830180458</v>
      </c>
      <c r="F27" s="56">
        <v>4.1002458561345065</v>
      </c>
      <c r="G27" s="177">
        <v>1.9464045447750038</v>
      </c>
      <c r="H27" s="177">
        <v>4.2981013604425176</v>
      </c>
      <c r="I27" s="177">
        <v>220.8226122354929</v>
      </c>
      <c r="J27" s="177">
        <v>4.1890290653098203</v>
      </c>
      <c r="L27" s="11"/>
      <c r="M27" s="382"/>
    </row>
    <row r="28" spans="2:16" ht="15" customHeight="1" x14ac:dyDescent="0.2">
      <c r="B28" s="17" t="s">
        <v>739</v>
      </c>
      <c r="C28" s="56">
        <v>-4.4990197090083601</v>
      </c>
      <c r="D28" s="56">
        <v>-2.4861533735853438</v>
      </c>
      <c r="E28" s="56">
        <v>-2.9291256211315471</v>
      </c>
      <c r="F28" s="56">
        <v>-4.2112776588151313</v>
      </c>
      <c r="G28" s="56">
        <v>-0.9770518762146807</v>
      </c>
      <c r="H28" s="56">
        <v>-4.5746748392883845</v>
      </c>
      <c r="I28" s="187" t="s">
        <v>123</v>
      </c>
      <c r="J28" s="56">
        <v>-1.3731093608419851</v>
      </c>
      <c r="L28" s="11"/>
      <c r="M28" s="382"/>
    </row>
    <row r="29" spans="2:16" ht="15" customHeight="1" x14ac:dyDescent="0.2">
      <c r="B29" s="17" t="s">
        <v>740</v>
      </c>
      <c r="C29" s="56">
        <v>-12.300072231967803</v>
      </c>
      <c r="D29" s="56">
        <v>-11.144494466148958</v>
      </c>
      <c r="E29" s="56">
        <v>-8.8309650422805355</v>
      </c>
      <c r="F29" s="56">
        <v>-9.8659687524783877</v>
      </c>
      <c r="G29" s="56">
        <v>-7.6541336522649148</v>
      </c>
      <c r="H29" s="56">
        <v>-9.8893706084616522</v>
      </c>
      <c r="I29" s="187" t="s">
        <v>123</v>
      </c>
      <c r="J29" s="56">
        <v>-7.4301247647591806</v>
      </c>
      <c r="L29" s="11"/>
      <c r="M29" s="382"/>
    </row>
    <row r="30" spans="2:16" ht="15" customHeight="1" x14ac:dyDescent="0.2">
      <c r="B30" s="121" t="s">
        <v>741</v>
      </c>
      <c r="C30" s="42">
        <v>-8.6884738417088005</v>
      </c>
      <c r="D30" s="42">
        <v>-5.3754667536980332</v>
      </c>
      <c r="E30" s="42">
        <v>-5.6577456193880229</v>
      </c>
      <c r="F30" s="42">
        <v>-7.8436037750812906</v>
      </c>
      <c r="G30" s="42">
        <v>-3.5594259231574243</v>
      </c>
      <c r="H30" s="42">
        <v>-7.1909104499925238</v>
      </c>
      <c r="I30" s="247" t="s">
        <v>123</v>
      </c>
      <c r="J30" s="42">
        <v>-3.3456471736251463</v>
      </c>
      <c r="K30" s="212"/>
      <c r="L30" s="11"/>
      <c r="M30" s="382"/>
      <c r="N30" s="212"/>
      <c r="O30" s="212"/>
      <c r="P30" s="212"/>
    </row>
    <row r="31" spans="2:16" ht="15" customHeight="1" x14ac:dyDescent="0.2">
      <c r="B31" s="121" t="s">
        <v>978</v>
      </c>
      <c r="C31" s="42">
        <v>-7.326385305953977</v>
      </c>
      <c r="D31" s="42">
        <v>-3.906812444205535</v>
      </c>
      <c r="E31" s="42">
        <v>-4.3849707959201476</v>
      </c>
      <c r="F31" s="42">
        <v>-5.3136648425727646</v>
      </c>
      <c r="G31" s="42">
        <v>-1.2048138735236971</v>
      </c>
      <c r="H31" s="42">
        <v>-3.894453580505306</v>
      </c>
      <c r="I31" s="246" t="s">
        <v>123</v>
      </c>
      <c r="J31" s="42">
        <v>-0.15334216212448437</v>
      </c>
      <c r="K31" s="212"/>
      <c r="L31" s="11"/>
      <c r="M31" s="382"/>
    </row>
    <row r="32" spans="2:16" ht="15" customHeight="1" x14ac:dyDescent="0.2">
      <c r="B32" s="17" t="s">
        <v>742</v>
      </c>
      <c r="C32" s="56">
        <v>0.67072541533381491</v>
      </c>
      <c r="D32" s="56">
        <v>-0.87351334747593046</v>
      </c>
      <c r="E32" s="56">
        <v>1.743527155435446E-2</v>
      </c>
      <c r="F32" s="56">
        <v>-0.45998889681973193</v>
      </c>
      <c r="G32" s="56">
        <v>0</v>
      </c>
      <c r="H32" s="56">
        <v>-2.9899835550904471E-2</v>
      </c>
      <c r="I32" s="187" t="s">
        <v>123</v>
      </c>
      <c r="J32" s="56">
        <v>-0.15334216212448598</v>
      </c>
      <c r="K32" s="212"/>
      <c r="L32" s="11"/>
      <c r="M32" s="382"/>
      <c r="N32" s="212"/>
      <c r="O32" s="212"/>
      <c r="P32" s="212"/>
    </row>
    <row r="33" spans="2:13" ht="13.5" customHeight="1" x14ac:dyDescent="0.2">
      <c r="B33" s="14" t="s">
        <v>314</v>
      </c>
      <c r="C33" s="56">
        <v>0.56753688989784334</v>
      </c>
      <c r="D33" s="56">
        <v>-0.78712191750578331</v>
      </c>
      <c r="E33" s="56">
        <v>1.743527155435446E-2</v>
      </c>
      <c r="F33" s="56">
        <v>-0.45998889681973193</v>
      </c>
      <c r="G33" s="177">
        <v>0</v>
      </c>
      <c r="H33" s="177">
        <v>-2.9899835550904471E-2</v>
      </c>
      <c r="I33" s="187" t="s">
        <v>123</v>
      </c>
      <c r="J33" s="177">
        <v>-0.15334216212448598</v>
      </c>
      <c r="L33" s="11"/>
      <c r="M33" s="382"/>
    </row>
    <row r="34" spans="2:13" ht="13.5" customHeight="1" x14ac:dyDescent="0.2">
      <c r="B34" s="14" t="s">
        <v>315</v>
      </c>
      <c r="C34" s="56">
        <v>9.2869672892374355E-2</v>
      </c>
      <c r="D34" s="56">
        <v>-8.6391429970146955E-2</v>
      </c>
      <c r="E34" s="56">
        <v>0</v>
      </c>
      <c r="F34" s="56">
        <v>0</v>
      </c>
      <c r="G34" s="177">
        <v>0</v>
      </c>
      <c r="H34" s="177">
        <v>0</v>
      </c>
      <c r="I34" s="187" t="s">
        <v>123</v>
      </c>
      <c r="J34" s="177">
        <v>0</v>
      </c>
      <c r="L34" s="11"/>
      <c r="M34" s="382"/>
    </row>
    <row r="35" spans="2:13" ht="15" customHeight="1" x14ac:dyDescent="0.2">
      <c r="B35" s="17" t="s">
        <v>824</v>
      </c>
      <c r="C35" s="56">
        <v>4.1275410174388849E-2</v>
      </c>
      <c r="D35" s="56">
        <v>-0.8159190608291651</v>
      </c>
      <c r="E35" s="56">
        <v>-2.0050562287507625</v>
      </c>
      <c r="F35" s="56">
        <v>-1.0230787532714731</v>
      </c>
      <c r="G35" s="177">
        <v>0</v>
      </c>
      <c r="H35" s="177">
        <v>-0.7549708476603384</v>
      </c>
      <c r="I35" s="187" t="s">
        <v>123</v>
      </c>
      <c r="J35" s="177">
        <v>2.7755575615628914E-16</v>
      </c>
      <c r="L35" s="11"/>
      <c r="M35" s="382"/>
    </row>
    <row r="36" spans="2:13" ht="15" customHeight="1" x14ac:dyDescent="0.2">
      <c r="B36" s="121" t="s">
        <v>743</v>
      </c>
      <c r="C36" s="42">
        <v>-7.9764730162005968</v>
      </c>
      <c r="D36" s="42">
        <v>-7.0648991620031287</v>
      </c>
      <c r="E36" s="42">
        <v>-7.645366576584431</v>
      </c>
      <c r="F36" s="42">
        <v>-9.3266714251724956</v>
      </c>
      <c r="G36" s="42">
        <v>-3.5594259231574243</v>
      </c>
      <c r="H36" s="42">
        <v>-7.9757811332037667</v>
      </c>
      <c r="I36" s="247" t="s">
        <v>123</v>
      </c>
      <c r="J36" s="42">
        <v>-3.498989335749632</v>
      </c>
      <c r="K36" s="212"/>
      <c r="L36" s="11"/>
      <c r="M36" s="382"/>
    </row>
    <row r="37" spans="2:13" ht="15" customHeight="1" x14ac:dyDescent="0.2">
      <c r="B37" s="17" t="s">
        <v>744</v>
      </c>
      <c r="C37" s="56">
        <v>7.9764730162005986</v>
      </c>
      <c r="D37" s="56">
        <v>7.0840972575520489</v>
      </c>
      <c r="E37" s="56">
        <v>7.6453665765844327</v>
      </c>
      <c r="F37" s="56">
        <v>9.3108097390752622</v>
      </c>
      <c r="G37" s="56">
        <v>3.559425923157423</v>
      </c>
      <c r="H37" s="56">
        <v>7.9757811332037667</v>
      </c>
      <c r="I37" s="247" t="s">
        <v>123</v>
      </c>
      <c r="J37" s="56">
        <v>3.4989893357496338</v>
      </c>
      <c r="L37" s="11"/>
      <c r="M37" s="382"/>
    </row>
    <row r="38" spans="2:13" ht="15" customHeight="1" x14ac:dyDescent="0.2">
      <c r="B38" s="14" t="s">
        <v>849</v>
      </c>
      <c r="C38" s="56">
        <v>6.5421525126405955</v>
      </c>
      <c r="D38" s="56">
        <v>6.0282020023613656</v>
      </c>
      <c r="E38" s="56">
        <v>6.0238863220294672</v>
      </c>
      <c r="F38" s="56">
        <v>8.3749702593385678</v>
      </c>
      <c r="G38" s="177">
        <v>5.125878307669308</v>
      </c>
      <c r="H38" s="177">
        <v>8.274779488712813</v>
      </c>
      <c r="I38" s="247" t="s">
        <v>123</v>
      </c>
      <c r="J38" s="177">
        <v>3.066843242489719</v>
      </c>
      <c r="L38" s="11"/>
      <c r="M38" s="382"/>
    </row>
    <row r="39" spans="2:13" ht="13.5" customHeight="1" x14ac:dyDescent="0.2">
      <c r="B39" s="14" t="s">
        <v>847</v>
      </c>
      <c r="C39" s="56">
        <v>-0.28892787122072022</v>
      </c>
      <c r="D39" s="56">
        <v>2.9469076667594574</v>
      </c>
      <c r="E39" s="56">
        <v>-0.31383488797838027</v>
      </c>
      <c r="F39" s="56">
        <v>0.56308985645174081</v>
      </c>
      <c r="G39" s="56">
        <v>1.0315443265062043</v>
      </c>
      <c r="H39" s="56">
        <v>0.72507101210943337</v>
      </c>
      <c r="I39" s="247" t="s">
        <v>123</v>
      </c>
      <c r="J39" s="56">
        <v>1.394019655677145E-2</v>
      </c>
      <c r="L39" s="11"/>
      <c r="M39" s="382"/>
    </row>
    <row r="40" spans="2:13" ht="13.5" customHeight="1" x14ac:dyDescent="0.2">
      <c r="B40" s="59" t="s">
        <v>842</v>
      </c>
      <c r="C40" s="56">
        <v>6.8310803838613143</v>
      </c>
      <c r="D40" s="56">
        <v>3.0812943356019078</v>
      </c>
      <c r="E40" s="56">
        <v>6.3377212100078459</v>
      </c>
      <c r="F40" s="56">
        <v>7.8118804028868265</v>
      </c>
      <c r="G40" s="187">
        <v>4.0943339811631034</v>
      </c>
      <c r="H40" s="177">
        <v>7.5497084766033788</v>
      </c>
      <c r="I40" s="247" t="s">
        <v>123</v>
      </c>
      <c r="J40" s="177">
        <v>3.0529030459329474</v>
      </c>
      <c r="L40" s="11"/>
      <c r="M40" s="382"/>
    </row>
    <row r="41" spans="2:13" ht="13.5" customHeight="1" x14ac:dyDescent="0.2">
      <c r="B41" s="59" t="s">
        <v>899</v>
      </c>
      <c r="C41" s="56">
        <v>4.4474254462903717</v>
      </c>
      <c r="D41" s="56">
        <v>0.10558952551906865</v>
      </c>
      <c r="E41" s="56">
        <v>1.7435271554354461</v>
      </c>
      <c r="F41" s="56">
        <v>1.046871282417321</v>
      </c>
      <c r="G41" s="177">
        <v>-1.5664523845118847</v>
      </c>
      <c r="H41" s="177">
        <v>0.71012109433398096</v>
      </c>
      <c r="I41" s="247" t="s">
        <v>123</v>
      </c>
      <c r="J41" s="177">
        <v>0.73883041750888689</v>
      </c>
      <c r="L41" s="11"/>
      <c r="M41" s="382"/>
    </row>
    <row r="42" spans="2:13" ht="13.5" customHeight="1" x14ac:dyDescent="0.2">
      <c r="B42" s="14" t="s">
        <v>848</v>
      </c>
      <c r="C42" s="56">
        <v>5.6650500464348363</v>
      </c>
      <c r="D42" s="56">
        <v>2.5533467080065657</v>
      </c>
      <c r="E42" s="56">
        <v>2.0747973149681807</v>
      </c>
      <c r="F42" s="56">
        <v>2.125465937029106</v>
      </c>
      <c r="G42" s="56">
        <v>1.8014650919419943</v>
      </c>
      <c r="H42" s="56">
        <v>1.8612647630438033</v>
      </c>
      <c r="I42" s="247" t="s">
        <v>123</v>
      </c>
      <c r="J42" s="56">
        <v>0</v>
      </c>
      <c r="L42" s="11"/>
      <c r="M42" s="382"/>
    </row>
    <row r="43" spans="2:13" ht="12.75" customHeight="1" x14ac:dyDescent="0.2">
      <c r="B43" s="59" t="s">
        <v>69</v>
      </c>
      <c r="C43" s="56">
        <v>-1.2176246001444639</v>
      </c>
      <c r="D43" s="56">
        <v>-2.4477571824874973</v>
      </c>
      <c r="E43" s="56">
        <v>-0.33127015953273475</v>
      </c>
      <c r="F43" s="56">
        <v>-1.0785946546117851</v>
      </c>
      <c r="G43" s="177">
        <v>-3.3679174764538793</v>
      </c>
      <c r="H43" s="177">
        <v>-1.2184182986993572</v>
      </c>
      <c r="I43" s="247" t="s">
        <v>123</v>
      </c>
      <c r="J43" s="177">
        <v>1.268557886666202</v>
      </c>
      <c r="L43" s="11"/>
      <c r="M43" s="382"/>
    </row>
    <row r="44" spans="2:13" ht="12.75" customHeight="1" x14ac:dyDescent="0.2">
      <c r="B44" s="59" t="s">
        <v>70</v>
      </c>
      <c r="C44" s="56">
        <v>0</v>
      </c>
      <c r="D44" s="56">
        <v>0</v>
      </c>
      <c r="E44" s="56">
        <v>0</v>
      </c>
      <c r="F44" s="56">
        <v>0</v>
      </c>
      <c r="G44" s="177">
        <v>0</v>
      </c>
      <c r="H44" s="177">
        <v>6.7274629989535054E-2</v>
      </c>
      <c r="I44" s="247" t="s">
        <v>123</v>
      </c>
      <c r="J44" s="177">
        <v>1.268557886666202</v>
      </c>
      <c r="L44" s="11"/>
      <c r="M44" s="382"/>
    </row>
    <row r="45" spans="2:13" ht="12.75" customHeight="1" x14ac:dyDescent="0.2">
      <c r="B45" s="59" t="s">
        <v>316</v>
      </c>
      <c r="C45" s="56">
        <v>-2.9718295325559798</v>
      </c>
      <c r="D45" s="56">
        <v>0.94070668189715567</v>
      </c>
      <c r="E45" s="56">
        <v>-0.11332926510330399</v>
      </c>
      <c r="F45" s="56">
        <v>-9.5170116583392805E-2</v>
      </c>
      <c r="G45" s="177">
        <v>0</v>
      </c>
      <c r="H45" s="177">
        <v>-1.0165944087307521</v>
      </c>
      <c r="I45" s="247" t="s">
        <v>123</v>
      </c>
      <c r="J45" s="177">
        <v>-0.29971422597058617</v>
      </c>
      <c r="L45" s="11"/>
      <c r="M45" s="382"/>
    </row>
    <row r="46" spans="2:13" ht="15" customHeight="1" x14ac:dyDescent="0.2">
      <c r="B46" s="18" t="s">
        <v>947</v>
      </c>
      <c r="C46" s="57">
        <v>-4.1275410174388606E-2</v>
      </c>
      <c r="D46" s="57">
        <v>9.5990477744607745E-3</v>
      </c>
      <c r="E46" s="57">
        <v>-8.7176357771772302E-3</v>
      </c>
      <c r="F46" s="57">
        <v>-1.5861686097232135E-2</v>
      </c>
      <c r="G46" s="57">
        <v>0</v>
      </c>
      <c r="H46" s="57">
        <v>7.4749588877261177E-3</v>
      </c>
      <c r="I46" s="189" t="s">
        <v>123</v>
      </c>
      <c r="J46" s="57">
        <v>0</v>
      </c>
      <c r="L46" s="11"/>
      <c r="M46" s="382"/>
    </row>
    <row r="47" spans="2:13" ht="20.25" customHeight="1" x14ac:dyDescent="0.2">
      <c r="B47" s="42" t="s">
        <v>317</v>
      </c>
      <c r="C47" s="42"/>
      <c r="D47" s="42"/>
      <c r="E47" s="42"/>
      <c r="F47" s="42"/>
      <c r="G47" s="42"/>
      <c r="H47" s="42"/>
      <c r="I47" s="42"/>
      <c r="J47" s="42"/>
    </row>
    <row r="48" spans="2:13" ht="12.75" x14ac:dyDescent="0.2">
      <c r="B48" s="58" t="s">
        <v>948</v>
      </c>
      <c r="C48" s="58"/>
      <c r="D48" s="58"/>
      <c r="E48" s="58"/>
      <c r="F48" s="58"/>
      <c r="G48" s="58"/>
      <c r="H48" s="58"/>
      <c r="I48" s="58"/>
      <c r="J48" s="58"/>
    </row>
  </sheetData>
  <mergeCells count="5">
    <mergeCell ref="G9:I9"/>
    <mergeCell ref="D9:D10"/>
    <mergeCell ref="E9:E10"/>
    <mergeCell ref="C9:C10"/>
    <mergeCell ref="F9:F10"/>
  </mergeCells>
  <conditionalFormatting sqref="C11:H27 J11:J46">
    <cfRule type="cellIs" dxfId="146" priority="19" operator="notBetween">
      <formula>9999</formula>
      <formula>-9999</formula>
    </cfRule>
  </conditionalFormatting>
  <conditionalFormatting sqref="C28:I46">
    <cfRule type="cellIs" dxfId="145" priority="23" operator="notBetween">
      <formula>9999</formula>
      <formula>-9999</formula>
    </cfRule>
  </conditionalFormatting>
  <conditionalFormatting sqref="K17">
    <cfRule type="cellIs" dxfId="144" priority="3" operator="notBetween">
      <formula>9999</formula>
      <formula>-9999</formula>
    </cfRule>
  </conditionalFormatting>
  <hyperlinks>
    <hyperlink ref="B5" location="Índice!A36" display="Índice" xr:uid="{00000000-0004-0000-2300-000000000000}"/>
  </hyperlinks>
  <printOptions horizontalCentered="1"/>
  <pageMargins left="0.36" right="0.25" top="0.51181102362204722" bottom="0.51181102362204722" header="0.23622047244094491" footer="0.23622047244094491"/>
  <pageSetup paperSize="9" scale="89" orientation="portrait" r:id="rId1"/>
  <headerFooter scaleWithDoc="0" alignWithMargins="0"/>
  <drawing r:id="rId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pageSetUpPr fitToPage="1"/>
  </sheetPr>
  <dimension ref="A1:Q25"/>
  <sheetViews>
    <sheetView showGridLines="0"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21.7109375" style="2" customWidth="1"/>
    <col min="3" max="9" width="6.85546875" style="2" customWidth="1"/>
    <col min="10" max="11" width="5.140625" style="3" customWidth="1"/>
    <col min="12" max="12" width="6.42578125" style="1" customWidth="1"/>
    <col min="13" max="14" width="4.85546875" style="1" customWidth="1"/>
    <col min="15" max="16384" width="8.85546875" style="1"/>
  </cols>
  <sheetData>
    <row r="1" spans="1:17" s="11" customFormat="1" ht="12.75" x14ac:dyDescent="0.2"/>
    <row r="2" spans="1:17" s="11" customFormat="1" ht="12.75" x14ac:dyDescent="0.2"/>
    <row r="3" spans="1:17" s="11" customFormat="1" ht="12.75" x14ac:dyDescent="0.2"/>
    <row r="4" spans="1:17" s="11" customFormat="1" ht="12.75" x14ac:dyDescent="0.2"/>
    <row r="5" spans="1:17" s="11" customFormat="1" ht="12.75" x14ac:dyDescent="0.2">
      <c r="B5" s="94" t="s">
        <v>134</v>
      </c>
    </row>
    <row r="6" spans="1:17" s="11" customFormat="1" ht="18.75" x14ac:dyDescent="0.3">
      <c r="B6" s="19" t="s">
        <v>1201</v>
      </c>
    </row>
    <row r="7" spans="1:17" s="11" customFormat="1" ht="12.75" x14ac:dyDescent="0.2"/>
    <row r="8" spans="1:17" s="11" customFormat="1" ht="18" customHeight="1" x14ac:dyDescent="0.2">
      <c r="B8" s="120" t="s">
        <v>318</v>
      </c>
    </row>
    <row r="9" spans="1:17" s="5" customFormat="1" ht="13.5" customHeight="1" x14ac:dyDescent="0.25">
      <c r="A9" s="11"/>
      <c r="B9" s="17"/>
      <c r="C9" s="482">
        <v>2018</v>
      </c>
      <c r="D9" s="482">
        <v>2019</v>
      </c>
      <c r="E9" s="482">
        <v>2020</v>
      </c>
      <c r="F9" s="482">
        <v>2021</v>
      </c>
      <c r="G9" s="482">
        <v>2022</v>
      </c>
      <c r="H9" s="125">
        <v>2023</v>
      </c>
      <c r="I9" s="125">
        <v>2024</v>
      </c>
      <c r="J9" s="484" t="s">
        <v>1211</v>
      </c>
      <c r="K9" s="484"/>
      <c r="L9" s="153">
        <v>2025</v>
      </c>
      <c r="M9" s="484" t="s">
        <v>1224</v>
      </c>
      <c r="N9" s="484"/>
    </row>
    <row r="10" spans="1:17" s="5" customFormat="1" ht="13.5" customHeight="1" x14ac:dyDescent="0.25">
      <c r="A10" s="1"/>
      <c r="B10" s="18"/>
      <c r="C10" s="483"/>
      <c r="D10" s="483"/>
      <c r="E10" s="483"/>
      <c r="F10" s="483"/>
      <c r="G10" s="483"/>
      <c r="H10" s="63" t="s">
        <v>3</v>
      </c>
      <c r="I10" s="63" t="s">
        <v>3</v>
      </c>
      <c r="J10" s="169" t="s">
        <v>72</v>
      </c>
      <c r="K10" s="169" t="s">
        <v>73</v>
      </c>
      <c r="L10" s="63" t="s">
        <v>637</v>
      </c>
      <c r="M10" s="169" t="s">
        <v>72</v>
      </c>
      <c r="N10" s="169" t="s">
        <v>73</v>
      </c>
    </row>
    <row r="11" spans="1:17" s="5" customFormat="1" ht="15" customHeight="1" x14ac:dyDescent="0.25">
      <c r="A11" s="1"/>
      <c r="B11" s="159" t="s">
        <v>745</v>
      </c>
      <c r="C11" s="56">
        <v>233</v>
      </c>
      <c r="D11" s="56">
        <v>217.5</v>
      </c>
      <c r="E11" s="56">
        <v>270.3</v>
      </c>
      <c r="F11" s="56">
        <v>330.7</v>
      </c>
      <c r="G11" s="56">
        <v>266.3</v>
      </c>
      <c r="H11" s="56">
        <v>243.1</v>
      </c>
      <c r="I11" s="56">
        <v>254.9</v>
      </c>
      <c r="J11" s="177">
        <v>4.8539695598519117</v>
      </c>
      <c r="K11" s="177">
        <v>2.3881805302570354</v>
      </c>
      <c r="L11" s="177">
        <v>262</v>
      </c>
      <c r="M11" s="177">
        <v>2.7854060415849258</v>
      </c>
      <c r="N11" s="177">
        <v>1.3526385978281568</v>
      </c>
    </row>
    <row r="12" spans="1:17" s="5" customFormat="1" ht="13.5" customHeight="1" x14ac:dyDescent="0.25">
      <c r="A12" s="1"/>
      <c r="B12" s="64" t="s">
        <v>319</v>
      </c>
      <c r="C12" s="108">
        <v>169.75899999999999</v>
      </c>
      <c r="D12" s="108">
        <v>182.386</v>
      </c>
      <c r="E12" s="108">
        <v>162.959</v>
      </c>
      <c r="F12" s="108">
        <v>163.32499999999999</v>
      </c>
      <c r="G12" s="108">
        <v>165.90600000000001</v>
      </c>
      <c r="H12" s="108">
        <v>150.18799999999999</v>
      </c>
      <c r="I12" s="108">
        <v>186.66</v>
      </c>
      <c r="J12" s="184">
        <v>24.28423043119292</v>
      </c>
      <c r="K12" s="184">
        <v>7.3815017202995357</v>
      </c>
      <c r="L12" s="186">
        <v>183.8</v>
      </c>
      <c r="M12" s="177">
        <v>-1.5321975784849395</v>
      </c>
      <c r="N12" s="177">
        <v>-0.54486568870260721</v>
      </c>
    </row>
    <row r="13" spans="1:17" s="5" customFormat="1" ht="12.75" customHeight="1" x14ac:dyDescent="0.25">
      <c r="A13" s="1"/>
      <c r="B13" s="64" t="s">
        <v>75</v>
      </c>
      <c r="C13" s="108">
        <v>63.968000000000004</v>
      </c>
      <c r="D13" s="108">
        <v>35.14</v>
      </c>
      <c r="E13" s="108">
        <v>107.316</v>
      </c>
      <c r="F13" s="108">
        <v>112.624</v>
      </c>
      <c r="G13" s="108">
        <v>104.047</v>
      </c>
      <c r="H13" s="108">
        <v>92.942999999999998</v>
      </c>
      <c r="I13" s="108">
        <v>68.19</v>
      </c>
      <c r="J13" s="184">
        <v>-26.632452148090767</v>
      </c>
      <c r="K13" s="184">
        <v>-5.0097146326654514</v>
      </c>
      <c r="L13" s="186">
        <v>78.2</v>
      </c>
      <c r="M13" s="177">
        <v>14.679571784719169</v>
      </c>
      <c r="N13" s="177">
        <v>1.9070299104591362</v>
      </c>
    </row>
    <row r="14" spans="1:17" s="5" customFormat="1" ht="15" customHeight="1" x14ac:dyDescent="0.25">
      <c r="A14" s="1"/>
      <c r="B14" s="159" t="s">
        <v>746</v>
      </c>
      <c r="C14" s="56">
        <v>173.7</v>
      </c>
      <c r="D14" s="56">
        <v>197.7</v>
      </c>
      <c r="E14" s="56">
        <v>194.4</v>
      </c>
      <c r="F14" s="56">
        <v>227.8</v>
      </c>
      <c r="G14" s="56">
        <v>288.2</v>
      </c>
      <c r="H14" s="56">
        <v>315.2</v>
      </c>
      <c r="I14" s="56">
        <v>324.7</v>
      </c>
      <c r="J14" s="177">
        <v>3.0139593908629525</v>
      </c>
      <c r="K14" s="177">
        <v>1.9226877150374417</v>
      </c>
      <c r="L14" s="177">
        <v>346.79999999999995</v>
      </c>
      <c r="M14" s="177">
        <v>6.8062827225130684</v>
      </c>
      <c r="N14" s="177">
        <v>4.2103257763383439</v>
      </c>
    </row>
    <row r="15" spans="1:17" s="5" customFormat="1" ht="13.5" customHeight="1" x14ac:dyDescent="0.25">
      <c r="A15" s="1"/>
      <c r="B15" s="64" t="s">
        <v>78</v>
      </c>
      <c r="C15" s="108">
        <v>70.004000000000005</v>
      </c>
      <c r="D15" s="108">
        <v>58.841999999999999</v>
      </c>
      <c r="E15" s="108">
        <v>47.234000000000002</v>
      </c>
      <c r="F15" s="108">
        <v>72.450999999999993</v>
      </c>
      <c r="G15" s="108">
        <v>90.903000000000006</v>
      </c>
      <c r="H15" s="108">
        <v>125.372</v>
      </c>
      <c r="I15" s="108">
        <v>172.86</v>
      </c>
      <c r="J15" s="184">
        <v>37.87767603611654</v>
      </c>
      <c r="K15" s="184">
        <v>9.6110099170208478</v>
      </c>
      <c r="L15" s="186">
        <v>173.1</v>
      </c>
      <c r="M15" s="177">
        <v>0.13884068031932983</v>
      </c>
      <c r="N15" s="177">
        <v>4.5722994856159396E-2</v>
      </c>
    </row>
    <row r="16" spans="1:17" ht="12.75" customHeight="1" x14ac:dyDescent="0.25">
      <c r="B16" s="64" t="s">
        <v>79</v>
      </c>
      <c r="C16" s="108">
        <v>122</v>
      </c>
      <c r="D16" s="108">
        <v>138.9</v>
      </c>
      <c r="E16" s="108">
        <v>147.1</v>
      </c>
      <c r="F16" s="108">
        <v>154.4</v>
      </c>
      <c r="G16" s="108">
        <v>190.8</v>
      </c>
      <c r="H16" s="108">
        <v>189.8</v>
      </c>
      <c r="I16" s="108">
        <v>151.9</v>
      </c>
      <c r="J16" s="184">
        <v>-19.968387776606956</v>
      </c>
      <c r="K16" s="184">
        <v>-7.6705120420967425</v>
      </c>
      <c r="L16" s="186">
        <v>173.7</v>
      </c>
      <c r="M16" s="177">
        <v>14.351547070441061</v>
      </c>
      <c r="N16" s="177">
        <v>4.1531720327681434</v>
      </c>
      <c r="P16" s="5"/>
      <c r="Q16" s="5"/>
    </row>
    <row r="17" spans="2:17" ht="13.5" customHeight="1" x14ac:dyDescent="0.25">
      <c r="B17" s="123" t="s">
        <v>747</v>
      </c>
      <c r="C17" s="56">
        <v>-41.733000000000004</v>
      </c>
      <c r="D17" s="56">
        <v>-49.287999999999997</v>
      </c>
      <c r="E17" s="56">
        <v>-65.406000000000006</v>
      </c>
      <c r="F17" s="56">
        <v>-76.591999999999999</v>
      </c>
      <c r="G17" s="56">
        <v>-58.271000000000001</v>
      </c>
      <c r="H17" s="56">
        <v>-64.234999999999999</v>
      </c>
      <c r="I17" s="56">
        <v>-54.89</v>
      </c>
      <c r="J17" s="177">
        <v>-14.548143535455749</v>
      </c>
      <c r="K17" s="187">
        <v>1.8913175470552517</v>
      </c>
      <c r="L17" s="190">
        <v>-54.399999999999977</v>
      </c>
      <c r="M17" s="177">
        <v>-0.89269447986887185</v>
      </c>
      <c r="N17" s="177">
        <v>9.3351114498004054E-2</v>
      </c>
      <c r="P17" s="5"/>
      <c r="Q17" s="5"/>
    </row>
    <row r="18" spans="2:17" ht="15" customHeight="1" x14ac:dyDescent="0.25">
      <c r="B18" s="26" t="s">
        <v>748</v>
      </c>
      <c r="C18" s="56">
        <v>365.03100000000001</v>
      </c>
      <c r="D18" s="56">
        <v>365.95499999999998</v>
      </c>
      <c r="E18" s="56">
        <v>399.23099999999999</v>
      </c>
      <c r="F18" s="56">
        <v>429.69</v>
      </c>
      <c r="G18" s="56">
        <v>499.56599999999997</v>
      </c>
      <c r="H18" s="56">
        <v>494.09199999999998</v>
      </c>
      <c r="I18" s="56">
        <v>535.00900000000001</v>
      </c>
      <c r="J18" s="187">
        <v>8.2812512649466097</v>
      </c>
      <c r="K18" s="187">
        <v>8.2811171827565317</v>
      </c>
      <c r="L18" s="177">
        <v>554.4</v>
      </c>
      <c r="M18" s="177">
        <v>3.6244250096727271</v>
      </c>
      <c r="N18" s="177">
        <v>3.6942274718994019</v>
      </c>
      <c r="P18" s="5"/>
      <c r="Q18" s="5"/>
    </row>
    <row r="19" spans="2:17" ht="15" customHeight="1" x14ac:dyDescent="0.25">
      <c r="B19" s="159" t="s">
        <v>749</v>
      </c>
      <c r="C19" s="56">
        <v>365</v>
      </c>
      <c r="D19" s="56">
        <v>366</v>
      </c>
      <c r="E19" s="56">
        <v>399.2</v>
      </c>
      <c r="F19" s="56">
        <v>482.6</v>
      </c>
      <c r="G19" s="56">
        <v>499.6</v>
      </c>
      <c r="H19" s="56">
        <v>494.1</v>
      </c>
      <c r="I19" s="56">
        <v>524.9</v>
      </c>
      <c r="J19" s="177">
        <v>6.2335559603319046</v>
      </c>
      <c r="K19" s="177">
        <v>6.2335559603319073</v>
      </c>
      <c r="L19" s="177">
        <v>554.4</v>
      </c>
      <c r="M19" s="177">
        <v>5.6201181177367054</v>
      </c>
      <c r="N19" s="177">
        <v>5.6201181177367117</v>
      </c>
      <c r="P19" s="5"/>
      <c r="Q19" s="5"/>
    </row>
    <row r="20" spans="2:17" ht="12.75" customHeight="1" x14ac:dyDescent="0.25">
      <c r="B20" s="64" t="s">
        <v>85</v>
      </c>
      <c r="C20" s="108">
        <v>234.91300000000001</v>
      </c>
      <c r="D20" s="108">
        <v>235.26300000000001</v>
      </c>
      <c r="E20" s="108">
        <v>246.51499999999999</v>
      </c>
      <c r="F20" s="108">
        <v>251.364</v>
      </c>
      <c r="G20" s="108">
        <v>297.661</v>
      </c>
      <c r="H20" s="108">
        <v>287.697</v>
      </c>
      <c r="I20" s="108">
        <v>292.33999999999997</v>
      </c>
      <c r="J20" s="184">
        <v>1.613850683184026</v>
      </c>
      <c r="K20" s="184">
        <v>0.93968832220197773</v>
      </c>
      <c r="L20" s="186">
        <v>308.8</v>
      </c>
      <c r="M20" s="177">
        <v>5.630430320859281</v>
      </c>
      <c r="N20" s="177">
        <v>3.1358353972185249</v>
      </c>
      <c r="P20" s="5"/>
      <c r="Q20" s="5"/>
    </row>
    <row r="21" spans="2:17" ht="12.75" customHeight="1" x14ac:dyDescent="0.25">
      <c r="B21" s="64" t="s">
        <v>320</v>
      </c>
      <c r="C21" s="108">
        <v>130.11799999999999</v>
      </c>
      <c r="D21" s="108">
        <v>130.702</v>
      </c>
      <c r="E21" s="108">
        <v>152.71600000000001</v>
      </c>
      <c r="F21" s="108">
        <v>178.32599999999999</v>
      </c>
      <c r="G21" s="108">
        <v>200.185</v>
      </c>
      <c r="H21" s="108">
        <v>206.39500000000001</v>
      </c>
      <c r="I21" s="108">
        <v>232.54</v>
      </c>
      <c r="J21" s="184">
        <v>12.667458029506529</v>
      </c>
      <c r="K21" s="184">
        <v>5.2914389799635666</v>
      </c>
      <c r="L21" s="186">
        <v>245.7</v>
      </c>
      <c r="M21" s="177">
        <v>5.6592414208308295</v>
      </c>
      <c r="N21" s="177">
        <v>2.5071442179462751</v>
      </c>
      <c r="P21" s="5"/>
      <c r="Q21" s="5"/>
    </row>
    <row r="22" spans="2:17" ht="15" customHeight="1" x14ac:dyDescent="0.25">
      <c r="B22" s="60" t="s">
        <v>750</v>
      </c>
      <c r="C22" s="57">
        <v>365</v>
      </c>
      <c r="D22" s="57">
        <v>366</v>
      </c>
      <c r="E22" s="57">
        <v>399.2</v>
      </c>
      <c r="F22" s="57">
        <v>482.6</v>
      </c>
      <c r="G22" s="57">
        <v>499.6</v>
      </c>
      <c r="H22" s="57">
        <v>494.1</v>
      </c>
      <c r="I22" s="57">
        <v>524.9</v>
      </c>
      <c r="J22" s="189">
        <v>6.2335559603319046</v>
      </c>
      <c r="K22" s="189">
        <v>6.2335559603319073</v>
      </c>
      <c r="L22" s="183">
        <v>554.5</v>
      </c>
      <c r="M22" s="189">
        <v>5.6391693655934549</v>
      </c>
      <c r="N22" s="189">
        <v>5.6391693655934505</v>
      </c>
      <c r="O22" s="5"/>
      <c r="P22" s="5"/>
      <c r="Q22" s="5"/>
    </row>
    <row r="23" spans="2:17" ht="19.5" customHeight="1" x14ac:dyDescent="0.2">
      <c r="B23" s="42" t="s">
        <v>284</v>
      </c>
      <c r="C23" s="17"/>
      <c r="D23" s="17"/>
      <c r="E23" s="17"/>
      <c r="F23" s="17"/>
      <c r="G23" s="17"/>
      <c r="H23" s="17"/>
      <c r="I23" s="17"/>
      <c r="J23" s="17"/>
      <c r="K23" s="17"/>
    </row>
    <row r="24" spans="2:17" ht="15.75" customHeight="1" x14ac:dyDescent="0.2">
      <c r="B24" s="15" t="s">
        <v>751</v>
      </c>
      <c r="C24" s="68"/>
      <c r="D24" s="68"/>
      <c r="E24" s="68"/>
      <c r="F24" s="68"/>
      <c r="G24" s="68"/>
      <c r="H24" s="68"/>
      <c r="I24" s="68"/>
      <c r="J24" s="68"/>
      <c r="K24" s="68"/>
    </row>
    <row r="25" spans="2:17" ht="13.5" customHeight="1" x14ac:dyDescent="0.2">
      <c r="B25" s="122"/>
      <c r="C25" s="69"/>
      <c r="D25" s="69"/>
      <c r="E25" s="69"/>
      <c r="F25" s="69"/>
      <c r="G25" s="69"/>
      <c r="H25" s="69"/>
      <c r="I25" s="69"/>
      <c r="J25" s="69"/>
      <c r="K25" s="69"/>
    </row>
  </sheetData>
  <mergeCells count="7">
    <mergeCell ref="M9:N9"/>
    <mergeCell ref="C9:C10"/>
    <mergeCell ref="D9:D10"/>
    <mergeCell ref="J9:K9"/>
    <mergeCell ref="E9:E10"/>
    <mergeCell ref="F9:F10"/>
    <mergeCell ref="G9:G10"/>
  </mergeCells>
  <conditionalFormatting sqref="C11:I22 L11:L22">
    <cfRule type="cellIs" dxfId="143" priority="7" operator="notBetween">
      <formula>9999</formula>
      <formula>-9999</formula>
    </cfRule>
  </conditionalFormatting>
  <conditionalFormatting sqref="K18">
    <cfRule type="cellIs" dxfId="142" priority="6" operator="notBetween">
      <formula>9999</formula>
      <formula>-9999</formula>
    </cfRule>
  </conditionalFormatting>
  <conditionalFormatting sqref="K22">
    <cfRule type="cellIs" dxfId="141" priority="5" operator="notBetween">
      <formula>9999</formula>
      <formula>-9999</formula>
    </cfRule>
  </conditionalFormatting>
  <conditionalFormatting sqref="N22">
    <cfRule type="cellIs" dxfId="140" priority="1" operator="notBetween">
      <formula>9999</formula>
      <formula>-9999</formula>
    </cfRule>
  </conditionalFormatting>
  <hyperlinks>
    <hyperlink ref="B5" location="Índice!A36" display="Índice" xr:uid="{00000000-0004-0000-2400-000000000000}"/>
  </hyperlinks>
  <printOptions horizontalCentered="1" verticalCentered="1"/>
  <pageMargins left="0.51181102362204722" right="0.51181102362204722" top="0.59055118110236227" bottom="0.43307086614173229" header="0.27559055118110237" footer="0.23622047244094491"/>
  <pageSetup paperSize="9" orientation="landscape" r:id="rId1"/>
  <headerFooter scaleWithDoc="0" alignWithMargins="0"/>
  <drawing r:id="rId2"/>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fitToPage="1"/>
  </sheetPr>
  <dimension ref="A1:I31"/>
  <sheetViews>
    <sheetView showGridLines="0" zoomScale="110" zoomScaleNormal="110" zoomScalePageLayoutView="120" workbookViewId="0">
      <selection activeCell="B5" sqref="B5"/>
    </sheetView>
  </sheetViews>
  <sheetFormatPr defaultColWidth="7.85546875" defaultRowHeight="15.75" x14ac:dyDescent="0.25"/>
  <cols>
    <col min="1" max="1" width="1.42578125" style="1" bestFit="1" customWidth="1"/>
    <col min="2" max="2" width="38.140625" style="6" customWidth="1"/>
    <col min="3" max="9" width="5.140625" style="6" customWidth="1"/>
    <col min="10" max="16384" width="7.85546875" style="5"/>
  </cols>
  <sheetData>
    <row r="1" spans="1:9" s="11" customFormat="1" ht="12.75" x14ac:dyDescent="0.2"/>
    <row r="2" spans="1:9" s="11" customFormat="1" ht="12.75" x14ac:dyDescent="0.2"/>
    <row r="3" spans="1:9" s="11" customFormat="1" ht="12.75" x14ac:dyDescent="0.2"/>
    <row r="4" spans="1:9" s="11" customFormat="1" ht="12.75" x14ac:dyDescent="0.2"/>
    <row r="5" spans="1:9" s="11" customFormat="1" ht="12.75" x14ac:dyDescent="0.2">
      <c r="B5" s="94" t="s">
        <v>134</v>
      </c>
    </row>
    <row r="6" spans="1:9" s="11" customFormat="1" ht="18.75" x14ac:dyDescent="0.3">
      <c r="B6" s="19" t="s">
        <v>1201</v>
      </c>
    </row>
    <row r="7" spans="1:9" s="11" customFormat="1" ht="12.75" x14ac:dyDescent="0.2"/>
    <row r="8" spans="1:9" s="11" customFormat="1" ht="18" customHeight="1" x14ac:dyDescent="0.2">
      <c r="B8" s="344" t="s">
        <v>952</v>
      </c>
    </row>
    <row r="9" spans="1:9" s="1" customFormat="1" ht="13.5" customHeight="1" x14ac:dyDescent="0.2">
      <c r="A9" s="11"/>
      <c r="B9" s="73"/>
      <c r="C9" s="125">
        <v>2018</v>
      </c>
      <c r="D9" s="125">
        <v>2019</v>
      </c>
      <c r="E9" s="125">
        <v>2020</v>
      </c>
      <c r="F9" s="125">
        <v>2021</v>
      </c>
      <c r="G9" s="125">
        <v>2022</v>
      </c>
      <c r="H9" s="125">
        <v>2023</v>
      </c>
      <c r="I9" s="125">
        <v>2024</v>
      </c>
    </row>
    <row r="10" spans="1:9" s="1" customFormat="1" ht="13.5" customHeight="1" x14ac:dyDescent="0.2">
      <c r="B10" s="74"/>
      <c r="C10" s="30" t="s">
        <v>723</v>
      </c>
      <c r="D10" s="30" t="s">
        <v>723</v>
      </c>
      <c r="E10" s="30" t="s">
        <v>723</v>
      </c>
      <c r="F10" s="30" t="s">
        <v>723</v>
      </c>
      <c r="G10" s="30" t="s">
        <v>694</v>
      </c>
      <c r="H10" s="30" t="s">
        <v>694</v>
      </c>
      <c r="I10" s="30" t="s">
        <v>694</v>
      </c>
    </row>
    <row r="11" spans="1:9" s="1" customFormat="1" ht="15" customHeight="1" x14ac:dyDescent="0.2">
      <c r="B11" s="70" t="s">
        <v>1163</v>
      </c>
      <c r="C11" s="75"/>
      <c r="D11" s="75"/>
      <c r="E11" s="75"/>
      <c r="F11" s="75"/>
      <c r="G11" s="75"/>
      <c r="H11" s="75"/>
      <c r="I11" s="75"/>
    </row>
    <row r="12" spans="1:9" s="1" customFormat="1" ht="12" customHeight="1" x14ac:dyDescent="0.2">
      <c r="B12" s="77" t="s">
        <v>326</v>
      </c>
      <c r="C12" s="79">
        <v>2.375</v>
      </c>
      <c r="D12" s="79">
        <v>1.5</v>
      </c>
      <c r="E12" s="79">
        <v>0.81</v>
      </c>
      <c r="F12" s="79">
        <v>1.2666666666666666</v>
      </c>
      <c r="G12" s="79">
        <v>4.75</v>
      </c>
      <c r="H12" s="79" t="s">
        <v>123</v>
      </c>
      <c r="I12" s="79" t="s">
        <v>123</v>
      </c>
    </row>
    <row r="13" spans="1:9" s="1" customFormat="1" ht="12" customHeight="1" x14ac:dyDescent="0.2">
      <c r="B13" s="77" t="s">
        <v>327</v>
      </c>
      <c r="C13" s="79">
        <v>4.06175</v>
      </c>
      <c r="D13" s="79">
        <v>3.63775</v>
      </c>
      <c r="E13" s="79">
        <v>2.9341666666666661</v>
      </c>
      <c r="F13" s="79">
        <v>2.8574999999999999</v>
      </c>
      <c r="G13" s="79">
        <v>2</v>
      </c>
      <c r="H13" s="79" t="s">
        <v>123</v>
      </c>
      <c r="I13" s="79" t="s">
        <v>123</v>
      </c>
    </row>
    <row r="14" spans="1:9" s="1" customFormat="1" ht="12" customHeight="1" x14ac:dyDescent="0.2">
      <c r="B14" s="77" t="s">
        <v>328</v>
      </c>
      <c r="C14" s="79">
        <v>3.2788333333333335</v>
      </c>
      <c r="D14" s="79">
        <v>3.5100833333333337</v>
      </c>
      <c r="E14" s="79">
        <v>3.8974999999999995</v>
      </c>
      <c r="F14" s="79">
        <v>3.2449999999999997</v>
      </c>
      <c r="G14" s="79">
        <v>4.75</v>
      </c>
      <c r="H14" s="79">
        <v>4.75</v>
      </c>
      <c r="I14" s="79">
        <v>3.5</v>
      </c>
    </row>
    <row r="15" spans="1:9" s="1" customFormat="1" ht="15" customHeight="1" x14ac:dyDescent="0.2">
      <c r="B15" s="71" t="s">
        <v>325</v>
      </c>
      <c r="C15" s="79"/>
      <c r="D15" s="79"/>
      <c r="E15" s="79"/>
      <c r="F15" s="79"/>
      <c r="G15" s="79"/>
      <c r="H15" s="79"/>
      <c r="I15" s="79"/>
    </row>
    <row r="16" spans="1:9" s="1" customFormat="1" ht="12" customHeight="1" x14ac:dyDescent="0.2">
      <c r="B16" s="77" t="s">
        <v>326</v>
      </c>
      <c r="C16" s="79">
        <v>10.941000000000001</v>
      </c>
      <c r="D16" s="79">
        <v>10.143000000000001</v>
      </c>
      <c r="E16" s="79">
        <v>11.11</v>
      </c>
      <c r="F16" s="79">
        <v>9.7200000000000006</v>
      </c>
      <c r="G16" s="79">
        <v>9.82</v>
      </c>
      <c r="H16" s="79">
        <v>9.82</v>
      </c>
      <c r="I16" s="79">
        <v>11.1</v>
      </c>
    </row>
    <row r="17" spans="2:9" s="1" customFormat="1" ht="12" customHeight="1" x14ac:dyDescent="0.2">
      <c r="B17" s="77" t="s">
        <v>327</v>
      </c>
      <c r="C17" s="79" t="s">
        <v>123</v>
      </c>
      <c r="D17" s="79" t="s">
        <v>123</v>
      </c>
      <c r="E17" s="79" t="s">
        <v>123</v>
      </c>
      <c r="F17" s="79" t="s">
        <v>123</v>
      </c>
      <c r="G17" s="79" t="s">
        <v>123</v>
      </c>
      <c r="H17" s="79">
        <v>7.94</v>
      </c>
      <c r="I17" s="79" t="s">
        <v>123</v>
      </c>
    </row>
    <row r="18" spans="2:9" s="1" customFormat="1" ht="12" customHeight="1" x14ac:dyDescent="0.2">
      <c r="B18" s="77" t="s">
        <v>328</v>
      </c>
      <c r="C18" s="81">
        <v>8.9373333333333314</v>
      </c>
      <c r="D18" s="81">
        <v>10.0525</v>
      </c>
      <c r="E18" s="81">
        <v>9.7383333333333333</v>
      </c>
      <c r="F18" s="81">
        <v>8.4883333333333351</v>
      </c>
      <c r="G18" s="81">
        <v>10.119999999999999</v>
      </c>
      <c r="H18" s="81">
        <v>10.130000000000001</v>
      </c>
      <c r="I18" s="81">
        <v>11.92</v>
      </c>
    </row>
    <row r="19" spans="2:9" s="1" customFormat="1" ht="12" customHeight="1" x14ac:dyDescent="0.2">
      <c r="B19" s="77" t="s">
        <v>329</v>
      </c>
      <c r="C19" s="79">
        <v>8.3960833333333316</v>
      </c>
      <c r="D19" s="79">
        <v>8.969083333333332</v>
      </c>
      <c r="E19" s="79">
        <v>8.5758333333333336</v>
      </c>
      <c r="F19" s="79">
        <v>8.6541666666666668</v>
      </c>
      <c r="G19" s="79">
        <v>7.75</v>
      </c>
      <c r="H19" s="79">
        <v>7.75</v>
      </c>
      <c r="I19" s="79">
        <v>9.89</v>
      </c>
    </row>
    <row r="20" spans="2:9" s="1" customFormat="1" ht="12" customHeight="1" x14ac:dyDescent="0.2">
      <c r="B20" s="77" t="s">
        <v>330</v>
      </c>
      <c r="C20" s="79">
        <v>10.257416666666666</v>
      </c>
      <c r="D20" s="79">
        <v>11.357083333333334</v>
      </c>
      <c r="E20" s="79">
        <v>8.5941666666666681</v>
      </c>
      <c r="F20" s="79">
        <v>9.288333333333334</v>
      </c>
      <c r="G20" s="79">
        <v>10</v>
      </c>
      <c r="H20" s="79">
        <v>10</v>
      </c>
      <c r="I20" s="79">
        <v>9.6300000000000008</v>
      </c>
    </row>
    <row r="21" spans="2:9" s="1" customFormat="1" ht="12" customHeight="1" x14ac:dyDescent="0.2">
      <c r="B21" s="77" t="s">
        <v>331</v>
      </c>
      <c r="C21" s="79">
        <v>9.3126666666666669</v>
      </c>
      <c r="D21" s="79">
        <v>8.9279166666666665</v>
      </c>
      <c r="E21" s="79">
        <v>8.8224999999999998</v>
      </c>
      <c r="F21" s="79">
        <v>9.2616666666666667</v>
      </c>
      <c r="G21" s="79">
        <v>7.74</v>
      </c>
      <c r="H21" s="79">
        <v>7.74</v>
      </c>
      <c r="I21" s="79">
        <v>6.94</v>
      </c>
    </row>
    <row r="22" spans="2:9" s="1" customFormat="1" ht="12" customHeight="1" x14ac:dyDescent="0.2">
      <c r="B22" s="77" t="s">
        <v>332</v>
      </c>
      <c r="C22" s="79">
        <v>8.8953333333333351</v>
      </c>
      <c r="D22" s="79">
        <v>8.214833333333333</v>
      </c>
      <c r="E22" s="79">
        <v>8.4958333333333353</v>
      </c>
      <c r="F22" s="79">
        <v>8.4483333333333324</v>
      </c>
      <c r="G22" s="79">
        <v>6.71</v>
      </c>
      <c r="H22" s="79">
        <v>6.71</v>
      </c>
      <c r="I22" s="79">
        <v>9.4700000000000006</v>
      </c>
    </row>
    <row r="23" spans="2:9" s="1" customFormat="1" ht="12" customHeight="1" x14ac:dyDescent="0.2">
      <c r="B23" s="77" t="s">
        <v>95</v>
      </c>
      <c r="C23" s="81" t="s">
        <v>123</v>
      </c>
      <c r="D23" s="81" t="s">
        <v>123</v>
      </c>
      <c r="E23" s="81" t="s">
        <v>123</v>
      </c>
      <c r="F23" s="81" t="s">
        <v>123</v>
      </c>
      <c r="G23" s="81" t="s">
        <v>123</v>
      </c>
      <c r="H23" s="81" t="s">
        <v>123</v>
      </c>
      <c r="I23" s="81">
        <v>6.31</v>
      </c>
    </row>
    <row r="24" spans="2:9" s="1" customFormat="1" ht="15" customHeight="1" x14ac:dyDescent="0.2">
      <c r="B24" s="70" t="s">
        <v>333</v>
      </c>
      <c r="C24" s="79"/>
      <c r="D24" s="79"/>
      <c r="E24" s="79"/>
      <c r="F24" s="79"/>
      <c r="G24" s="79"/>
      <c r="H24" s="79"/>
      <c r="I24" s="79"/>
    </row>
    <row r="25" spans="2:9" s="1" customFormat="1" ht="12" customHeight="1" x14ac:dyDescent="0.2">
      <c r="B25" s="77" t="s">
        <v>71</v>
      </c>
      <c r="C25" s="79"/>
      <c r="D25" s="79"/>
      <c r="E25" s="79"/>
      <c r="F25" s="79"/>
      <c r="G25" s="79"/>
      <c r="H25" s="79"/>
      <c r="I25" s="79"/>
    </row>
    <row r="26" spans="2:9" s="1" customFormat="1" ht="12" customHeight="1" x14ac:dyDescent="0.2">
      <c r="B26" s="78" t="s">
        <v>334</v>
      </c>
      <c r="C26" s="79">
        <v>2.5</v>
      </c>
      <c r="D26" s="79">
        <v>2.5</v>
      </c>
      <c r="E26" s="79">
        <v>2</v>
      </c>
      <c r="F26" s="79">
        <v>2</v>
      </c>
      <c r="G26" s="79">
        <v>2.75</v>
      </c>
      <c r="H26" s="79">
        <v>3.5</v>
      </c>
      <c r="I26" s="79">
        <v>3.25</v>
      </c>
    </row>
    <row r="27" spans="2:9" s="1" customFormat="1" ht="12" customHeight="1" x14ac:dyDescent="0.2">
      <c r="B27" s="172" t="s">
        <v>726</v>
      </c>
      <c r="C27" s="79">
        <v>3</v>
      </c>
      <c r="D27" s="79">
        <v>3</v>
      </c>
      <c r="E27" s="79">
        <v>3</v>
      </c>
      <c r="F27" s="79">
        <v>3</v>
      </c>
      <c r="G27" s="79">
        <v>3</v>
      </c>
      <c r="H27" s="79">
        <v>3</v>
      </c>
      <c r="I27" s="79">
        <v>3</v>
      </c>
    </row>
    <row r="28" spans="2:9" s="1" customFormat="1" ht="15" customHeight="1" x14ac:dyDescent="0.2">
      <c r="B28" s="13" t="s">
        <v>25</v>
      </c>
      <c r="C28" s="76"/>
      <c r="D28" s="76"/>
      <c r="E28" s="76"/>
      <c r="F28" s="76"/>
      <c r="G28" s="76"/>
      <c r="H28" s="76"/>
      <c r="I28" s="76"/>
    </row>
    <row r="29" spans="2:9" s="1" customFormat="1" ht="12" customHeight="1" x14ac:dyDescent="0.2">
      <c r="B29" s="72" t="s">
        <v>180</v>
      </c>
      <c r="C29" s="192">
        <v>2.3980582524271821</v>
      </c>
      <c r="D29" s="192">
        <v>-9.4813691096984343E-2</v>
      </c>
      <c r="E29" s="192">
        <v>1.4994780297997501</v>
      </c>
      <c r="F29" s="192">
        <v>5.8438522674146842</v>
      </c>
      <c r="G29" s="192">
        <v>9.4522968197879855</v>
      </c>
      <c r="H29" s="192">
        <v>3.0347054075867463</v>
      </c>
      <c r="I29" s="192">
        <v>5.7339808867303832</v>
      </c>
    </row>
    <row r="30" spans="2:9" s="1" customFormat="1" ht="21.75" customHeight="1" x14ac:dyDescent="0.2">
      <c r="B30" s="42" t="s">
        <v>335</v>
      </c>
      <c r="C30" s="17"/>
      <c r="D30" s="17"/>
      <c r="E30" s="17"/>
      <c r="F30" s="17"/>
      <c r="G30" s="17"/>
      <c r="H30" s="17"/>
      <c r="I30" s="17"/>
    </row>
    <row r="31" spans="2:9" x14ac:dyDescent="0.25">
      <c r="B31" s="42" t="s">
        <v>1164</v>
      </c>
    </row>
  </sheetData>
  <phoneticPr fontId="53" type="noConversion"/>
  <hyperlinks>
    <hyperlink ref="B5" location="Índice!A36" display="Índice" xr:uid="{00000000-0004-0000-2500-000000000000}"/>
  </hyperlinks>
  <printOptions horizontalCentered="1"/>
  <pageMargins left="0.51181102362204722" right="0.51181102362204722" top="0.59055118110236227" bottom="0.43307086614173229" header="0.15748031496062992" footer="0.19685039370078741"/>
  <pageSetup paperSize="9" orientation="portrait" r:id="rId1"/>
  <headerFooter scaleWithDoc="0" alignWithMargins="0"/>
  <drawing r:id="rId2"/>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pageSetUpPr fitToPage="1"/>
  </sheetPr>
  <dimension ref="A1:I24"/>
  <sheetViews>
    <sheetView showGridLines="0" topLeftCell="A3" zoomScale="110" zoomScaleNormal="110" zoomScalePageLayoutView="120" workbookViewId="0">
      <selection activeCell="B5" sqref="B5"/>
    </sheetView>
  </sheetViews>
  <sheetFormatPr defaultColWidth="7.85546875" defaultRowHeight="15.75" x14ac:dyDescent="0.25"/>
  <cols>
    <col min="1" max="1" width="1.42578125" style="1" bestFit="1" customWidth="1"/>
    <col min="2" max="2" width="30.5703125" style="6" customWidth="1"/>
    <col min="3" max="9" width="5.85546875" style="6" customWidth="1"/>
    <col min="10" max="16384" width="7.85546875" style="5"/>
  </cols>
  <sheetData>
    <row r="1" spans="1:9" s="11" customFormat="1" ht="12.75" x14ac:dyDescent="0.2"/>
    <row r="2" spans="1:9" s="11" customFormat="1" ht="12.75" x14ac:dyDescent="0.2"/>
    <row r="3" spans="1:9" s="11" customFormat="1" ht="12.75" x14ac:dyDescent="0.2"/>
    <row r="4" spans="1:9" s="11" customFormat="1" ht="12.75" x14ac:dyDescent="0.2"/>
    <row r="5" spans="1:9" s="11" customFormat="1" ht="12.75" x14ac:dyDescent="0.2">
      <c r="B5" s="94" t="s">
        <v>134</v>
      </c>
    </row>
    <row r="6" spans="1:9" s="11" customFormat="1" ht="18.75" x14ac:dyDescent="0.3">
      <c r="B6" s="19" t="s">
        <v>1201</v>
      </c>
    </row>
    <row r="7" spans="1:9" s="11" customFormat="1" ht="12.75" x14ac:dyDescent="0.2"/>
    <row r="8" spans="1:9" s="11" customFormat="1" ht="18" customHeight="1" x14ac:dyDescent="0.2">
      <c r="B8" s="344" t="s">
        <v>953</v>
      </c>
    </row>
    <row r="9" spans="1:9" s="1" customFormat="1" ht="13.5" customHeight="1" x14ac:dyDescent="0.2">
      <c r="A9" s="11"/>
      <c r="B9" s="74"/>
      <c r="C9" s="126">
        <v>2018</v>
      </c>
      <c r="D9" s="126">
        <v>2019</v>
      </c>
      <c r="E9" s="126">
        <v>2020</v>
      </c>
      <c r="F9" s="126">
        <v>2021</v>
      </c>
      <c r="G9" s="126">
        <v>2022</v>
      </c>
      <c r="H9" s="126">
        <v>2023</v>
      </c>
      <c r="I9" s="155" t="s">
        <v>1225</v>
      </c>
    </row>
    <row r="10" spans="1:9" s="1" customFormat="1" ht="15" customHeight="1" x14ac:dyDescent="0.2">
      <c r="B10" s="70" t="s">
        <v>118</v>
      </c>
      <c r="C10" s="75"/>
      <c r="D10" s="75"/>
      <c r="E10" s="75"/>
      <c r="F10" s="75"/>
      <c r="G10" s="75"/>
      <c r="H10" s="75"/>
      <c r="I10" s="75"/>
    </row>
    <row r="11" spans="1:9" s="1" customFormat="1" ht="12" customHeight="1" x14ac:dyDescent="0.2">
      <c r="B11" s="14" t="s">
        <v>321</v>
      </c>
      <c r="C11" s="79">
        <v>-5.4</v>
      </c>
      <c r="D11" s="79">
        <v>-2</v>
      </c>
      <c r="E11" s="79">
        <v>-3.6</v>
      </c>
      <c r="F11" s="79">
        <v>-1.4</v>
      </c>
      <c r="G11" s="79">
        <v>-4</v>
      </c>
      <c r="H11" s="79">
        <v>-33.799999999999997</v>
      </c>
      <c r="I11" s="79">
        <v>-11.6</v>
      </c>
    </row>
    <row r="12" spans="1:9" s="1" customFormat="1" ht="12" customHeight="1" x14ac:dyDescent="0.2">
      <c r="B12" s="14" t="s">
        <v>462</v>
      </c>
      <c r="C12" s="79">
        <v>-2</v>
      </c>
      <c r="D12" s="79">
        <v>-0.7</v>
      </c>
      <c r="E12" s="79">
        <v>-1.3</v>
      </c>
      <c r="F12" s="79">
        <v>-0.5</v>
      </c>
      <c r="G12" s="79">
        <v>-1.3</v>
      </c>
      <c r="H12" s="79">
        <v>-8.3000000000000007</v>
      </c>
      <c r="I12" s="79">
        <v>-3.9</v>
      </c>
    </row>
    <row r="13" spans="1:9" s="1" customFormat="1" ht="12" customHeight="1" x14ac:dyDescent="0.2">
      <c r="B13" s="14" t="s">
        <v>900</v>
      </c>
      <c r="C13" s="79">
        <v>-5.5</v>
      </c>
      <c r="D13" s="79">
        <v>-2</v>
      </c>
      <c r="E13" s="79">
        <v>-3.6</v>
      </c>
      <c r="F13" s="79">
        <v>-1.4</v>
      </c>
      <c r="G13" s="79">
        <v>-4</v>
      </c>
      <c r="H13" s="79">
        <v>-33.799999999999997</v>
      </c>
      <c r="I13" s="79" t="s">
        <v>123</v>
      </c>
    </row>
    <row r="14" spans="1:9" s="1" customFormat="1" ht="15" customHeight="1" x14ac:dyDescent="0.2">
      <c r="B14" s="70" t="s">
        <v>322</v>
      </c>
      <c r="C14" s="79"/>
      <c r="D14" s="79"/>
      <c r="E14" s="79"/>
      <c r="F14" s="79"/>
      <c r="G14" s="79"/>
      <c r="H14" s="79"/>
      <c r="I14" s="79"/>
    </row>
    <row r="15" spans="1:9" s="1" customFormat="1" ht="12" customHeight="1" x14ac:dyDescent="0.2">
      <c r="B15" s="14" t="s">
        <v>446</v>
      </c>
      <c r="C15" s="79">
        <v>26.3</v>
      </c>
      <c r="D15" s="79">
        <v>25.4</v>
      </c>
      <c r="E15" s="79">
        <v>21.8</v>
      </c>
      <c r="F15" s="79">
        <v>19.399999999999999</v>
      </c>
      <c r="G15" s="79">
        <v>10.4</v>
      </c>
      <c r="H15" s="79">
        <v>13.9</v>
      </c>
      <c r="I15" s="79">
        <v>15</v>
      </c>
    </row>
    <row r="16" spans="1:9" s="1" customFormat="1" ht="12" customHeight="1" x14ac:dyDescent="0.2">
      <c r="B16" s="14" t="s">
        <v>463</v>
      </c>
      <c r="C16" s="81">
        <v>17.6999</v>
      </c>
      <c r="D16" s="81">
        <v>16.586199999999998</v>
      </c>
      <c r="E16" s="81">
        <v>14.9984</v>
      </c>
      <c r="F16" s="81">
        <v>15.675199999999998</v>
      </c>
      <c r="G16" s="81">
        <v>6.4064000000000005</v>
      </c>
      <c r="H16" s="81">
        <v>4.8650000000000002</v>
      </c>
      <c r="I16" s="81">
        <v>6.03</v>
      </c>
    </row>
    <row r="17" spans="2:9" s="1" customFormat="1" ht="15" customHeight="1" x14ac:dyDescent="0.2">
      <c r="B17" s="70" t="s">
        <v>119</v>
      </c>
      <c r="C17" s="79"/>
      <c r="D17" s="79"/>
      <c r="E17" s="79"/>
      <c r="F17" s="79"/>
      <c r="G17" s="79"/>
      <c r="H17" s="79"/>
      <c r="I17" s="79"/>
    </row>
    <row r="18" spans="2:9" s="1" customFormat="1" ht="12" customHeight="1" x14ac:dyDescent="0.2">
      <c r="B18" s="14" t="s">
        <v>120</v>
      </c>
      <c r="C18" s="79">
        <v>17.2</v>
      </c>
      <c r="D18" s="79">
        <v>77.2</v>
      </c>
      <c r="E18" s="79">
        <v>6.5</v>
      </c>
      <c r="F18" s="79">
        <v>8.6999999999999993</v>
      </c>
      <c r="G18" s="79">
        <v>21.3</v>
      </c>
      <c r="H18" s="79">
        <v>16.399999999999999</v>
      </c>
      <c r="I18" s="79" t="s">
        <v>123</v>
      </c>
    </row>
    <row r="19" spans="2:9" s="1" customFormat="1" ht="12" customHeight="1" x14ac:dyDescent="0.2">
      <c r="B19" s="14" t="s">
        <v>121</v>
      </c>
      <c r="C19" s="79">
        <v>0.8</v>
      </c>
      <c r="D19" s="79">
        <v>4.2</v>
      </c>
      <c r="E19" s="79">
        <v>0.5</v>
      </c>
      <c r="F19" s="79">
        <v>0.7</v>
      </c>
      <c r="G19" s="79">
        <v>1.7</v>
      </c>
      <c r="H19" s="79">
        <v>1.7</v>
      </c>
      <c r="I19" s="79" t="s">
        <v>123</v>
      </c>
    </row>
    <row r="20" spans="2:9" s="1" customFormat="1" ht="15" customHeight="1" x14ac:dyDescent="0.2">
      <c r="B20" s="70" t="s">
        <v>323</v>
      </c>
      <c r="C20" s="81"/>
      <c r="D20" s="81"/>
      <c r="E20" s="81"/>
      <c r="F20" s="81"/>
      <c r="G20" s="81"/>
      <c r="H20" s="81"/>
      <c r="I20" s="81"/>
    </row>
    <row r="21" spans="2:9" s="1" customFormat="1" ht="15" customHeight="1" x14ac:dyDescent="0.2">
      <c r="B21" s="14" t="s">
        <v>901</v>
      </c>
      <c r="C21" s="81">
        <v>50.5</v>
      </c>
      <c r="D21" s="81">
        <v>46.7</v>
      </c>
      <c r="E21" s="81">
        <v>40.4</v>
      </c>
      <c r="F21" s="81">
        <v>38.1</v>
      </c>
      <c r="G21" s="81">
        <v>45.5</v>
      </c>
      <c r="H21" s="81">
        <v>48.4</v>
      </c>
      <c r="I21" s="81">
        <v>48.4</v>
      </c>
    </row>
    <row r="22" spans="2:9" s="1" customFormat="1" ht="12" customHeight="1" x14ac:dyDescent="0.2">
      <c r="B22" s="14" t="s">
        <v>450</v>
      </c>
      <c r="C22" s="79">
        <v>102.5</v>
      </c>
      <c r="D22" s="79">
        <v>106.5</v>
      </c>
      <c r="E22" s="79">
        <v>83.6</v>
      </c>
      <c r="F22" s="79">
        <v>78.900000000000006</v>
      </c>
      <c r="G22" s="79">
        <v>91</v>
      </c>
      <c r="H22" s="79">
        <v>87.8</v>
      </c>
      <c r="I22" s="79">
        <v>83.1</v>
      </c>
    </row>
    <row r="23" spans="2:9" s="1" customFormat="1" ht="14.25" customHeight="1" x14ac:dyDescent="0.2">
      <c r="B23" s="82" t="s">
        <v>448</v>
      </c>
      <c r="C23" s="83">
        <v>19.600000000000001</v>
      </c>
      <c r="D23" s="83">
        <v>18.899999999999999</v>
      </c>
      <c r="E23" s="83">
        <v>17.3</v>
      </c>
      <c r="F23" s="83">
        <v>18</v>
      </c>
      <c r="G23" s="83">
        <v>24.9</v>
      </c>
      <c r="H23" s="83">
        <v>24</v>
      </c>
      <c r="I23" s="83">
        <v>25.5</v>
      </c>
    </row>
    <row r="24" spans="2:9" s="1" customFormat="1" ht="15.75" customHeight="1" x14ac:dyDescent="0.2">
      <c r="B24" s="42" t="s">
        <v>324</v>
      </c>
      <c r="C24" s="17"/>
      <c r="D24" s="17"/>
      <c r="E24" s="17"/>
      <c r="F24" s="17"/>
      <c r="G24" s="17"/>
      <c r="H24" s="17"/>
      <c r="I24" s="17"/>
    </row>
  </sheetData>
  <hyperlinks>
    <hyperlink ref="B5" location="Índice!A36" display="Índice" xr:uid="{00000000-0004-0000-2600-000000000000}"/>
  </hyperlinks>
  <printOptions horizontalCentered="1"/>
  <pageMargins left="0.51181102362204722" right="0.51181102362204722" top="0.59055118110236227" bottom="0.43307086614173229" header="0.15748031496062992" footer="0.19685039370078741"/>
  <pageSetup paperSize="9" orientation="portrait" r:id="rId1"/>
  <headerFooter scaleWithDoc="0" alignWithMargins="0"/>
  <drawing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pageSetUpPr fitToPage="1"/>
  </sheetPr>
  <dimension ref="A1:K51"/>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8" style="6" customWidth="1"/>
    <col min="3" max="3" width="10.140625" style="6" customWidth="1"/>
    <col min="4" max="6" width="9.42578125" style="6" customWidth="1"/>
    <col min="7" max="7" width="10.85546875" style="6" customWidth="1"/>
    <col min="8" max="8" width="11.85546875" style="6" customWidth="1"/>
    <col min="9" max="16384" width="8.85546875" style="5"/>
  </cols>
  <sheetData>
    <row r="1" spans="1:8" s="11" customFormat="1" ht="12.75" x14ac:dyDescent="0.2"/>
    <row r="2" spans="1:8" s="11" customFormat="1" ht="12.75" x14ac:dyDescent="0.2"/>
    <row r="3" spans="1:8" s="11" customFormat="1" ht="12.75" x14ac:dyDescent="0.2"/>
    <row r="4" spans="1:8" s="11" customFormat="1" ht="12.75" x14ac:dyDescent="0.2"/>
    <row r="5" spans="1:8" s="11" customFormat="1" ht="12.75" x14ac:dyDescent="0.2">
      <c r="B5" s="94" t="s">
        <v>134</v>
      </c>
      <c r="C5" s="94"/>
    </row>
    <row r="6" spans="1:8" s="11" customFormat="1" ht="18.75" x14ac:dyDescent="0.3">
      <c r="B6" s="19" t="s">
        <v>1201</v>
      </c>
      <c r="C6" s="19"/>
    </row>
    <row r="7" spans="1:8" s="11" customFormat="1" ht="12.75" x14ac:dyDescent="0.2"/>
    <row r="8" spans="1:8" s="11" customFormat="1" ht="18" customHeight="1" x14ac:dyDescent="0.2">
      <c r="B8" s="120" t="s">
        <v>336</v>
      </c>
      <c r="C8" s="120"/>
    </row>
    <row r="9" spans="1:8" s="1" customFormat="1" ht="12.75" x14ac:dyDescent="0.2">
      <c r="A9" s="11"/>
      <c r="B9" s="17"/>
      <c r="C9" s="17"/>
      <c r="D9" s="84"/>
      <c r="E9" s="84"/>
      <c r="F9" s="84"/>
      <c r="G9" s="485" t="s">
        <v>732</v>
      </c>
      <c r="H9" s="485"/>
    </row>
    <row r="10" spans="1:8" s="1" customFormat="1" ht="12" customHeight="1" x14ac:dyDescent="0.2">
      <c r="B10" s="17"/>
      <c r="C10" s="17"/>
      <c r="D10" s="17"/>
      <c r="E10" s="17"/>
      <c r="F10" s="17"/>
      <c r="G10" s="475" t="s">
        <v>939</v>
      </c>
      <c r="H10" s="475"/>
    </row>
    <row r="11" spans="1:8" s="1" customFormat="1" ht="13.5" customHeight="1" x14ac:dyDescent="0.2">
      <c r="B11" s="18"/>
      <c r="C11" s="18"/>
      <c r="D11" s="85" t="s">
        <v>337</v>
      </c>
      <c r="E11" s="85" t="s">
        <v>338</v>
      </c>
      <c r="F11" s="85" t="s">
        <v>339</v>
      </c>
      <c r="G11" s="85" t="s">
        <v>108</v>
      </c>
      <c r="H11" s="85" t="s">
        <v>109</v>
      </c>
    </row>
    <row r="12" spans="1:8" s="1" customFormat="1" ht="12.75" customHeight="1" x14ac:dyDescent="0.2">
      <c r="B12" s="23">
        <v>2018</v>
      </c>
      <c r="C12" s="59"/>
      <c r="D12" s="56">
        <v>655.96</v>
      </c>
      <c r="E12" s="56">
        <v>555.69998637772494</v>
      </c>
      <c r="F12" s="56">
        <v>8.1298421840313804</v>
      </c>
      <c r="G12" s="56">
        <v>109.56081855462089</v>
      </c>
      <c r="H12" s="56">
        <v>94.965351085233578</v>
      </c>
    </row>
    <row r="13" spans="1:8" s="1" customFormat="1" ht="12.75" customHeight="1" x14ac:dyDescent="0.2">
      <c r="B13" s="23">
        <v>2019</v>
      </c>
      <c r="C13" s="59"/>
      <c r="D13" s="56">
        <v>655.96</v>
      </c>
      <c r="E13" s="56">
        <v>585.96606339900484</v>
      </c>
      <c r="F13" s="56">
        <v>8.3204450567278396</v>
      </c>
      <c r="G13" s="56">
        <v>108.9381596803877</v>
      </c>
      <c r="H13" s="56">
        <v>91.863393369528978</v>
      </c>
    </row>
    <row r="14" spans="1:8" s="1" customFormat="1" ht="12.75" customHeight="1" x14ac:dyDescent="0.2">
      <c r="B14" s="23">
        <v>2020</v>
      </c>
      <c r="C14" s="59"/>
      <c r="D14" s="56">
        <v>655.96</v>
      </c>
      <c r="E14" s="56">
        <v>575.58947299835836</v>
      </c>
      <c r="F14" s="56">
        <v>7.7689512850119407</v>
      </c>
      <c r="G14" s="56">
        <v>112.03453694139705</v>
      </c>
      <c r="H14" s="56">
        <v>92.166150798595325</v>
      </c>
    </row>
    <row r="15" spans="1:8" s="1" customFormat="1" ht="12.75" customHeight="1" x14ac:dyDescent="0.2">
      <c r="B15" s="23">
        <v>2021</v>
      </c>
      <c r="C15" s="59"/>
      <c r="D15" s="56">
        <v>655.96</v>
      </c>
      <c r="E15" s="56">
        <v>554.53067503310501</v>
      </c>
      <c r="F15" s="56">
        <v>7.5013858803689395</v>
      </c>
      <c r="G15" s="56">
        <v>113.13499801273998</v>
      </c>
      <c r="H15" s="56">
        <v>92.074991770725106</v>
      </c>
    </row>
    <row r="16" spans="1:8" s="1" customFormat="1" ht="12.75" customHeight="1" x14ac:dyDescent="0.2">
      <c r="B16" s="23">
        <v>2022</v>
      </c>
      <c r="C16" s="59"/>
      <c r="D16" s="56">
        <v>655.96</v>
      </c>
      <c r="E16" s="56">
        <v>622.36053509234625</v>
      </c>
      <c r="F16" s="56">
        <v>7.9341605569806903</v>
      </c>
      <c r="G16" s="56">
        <v>109.2486681646571</v>
      </c>
      <c r="H16" s="56">
        <v>90.604294469846465</v>
      </c>
    </row>
    <row r="17" spans="2:11" s="1" customFormat="1" ht="12.75" customHeight="1" x14ac:dyDescent="0.2">
      <c r="B17" s="23">
        <v>2023</v>
      </c>
      <c r="C17" s="59"/>
      <c r="D17" s="56">
        <v>655.96</v>
      </c>
      <c r="E17" s="56">
        <v>606.56975016591718</v>
      </c>
      <c r="F17" s="56">
        <v>7.3435775655781237</v>
      </c>
      <c r="G17" s="56">
        <v>114.34288671275523</v>
      </c>
      <c r="H17" s="56">
        <v>96.125893065459181</v>
      </c>
      <c r="J17" s="441"/>
      <c r="K17" s="441"/>
    </row>
    <row r="18" spans="2:11" s="1" customFormat="1" ht="12.75" customHeight="1" x14ac:dyDescent="0.2">
      <c r="B18" s="24">
        <v>2024</v>
      </c>
      <c r="C18" s="86"/>
      <c r="D18" s="57">
        <v>655.96</v>
      </c>
      <c r="E18" s="57">
        <v>606.72191161315766</v>
      </c>
      <c r="F18" s="57">
        <v>7.2900899265818531</v>
      </c>
      <c r="G18" s="57">
        <v>114.98842155021619</v>
      </c>
      <c r="H18" s="57">
        <v>97.1718035476826</v>
      </c>
      <c r="J18" s="441"/>
      <c r="K18" s="441"/>
    </row>
    <row r="19" spans="2:11" s="1" customFormat="1" ht="17.25" customHeight="1" x14ac:dyDescent="0.2">
      <c r="B19" s="431">
        <v>2023</v>
      </c>
      <c r="C19" s="157" t="s">
        <v>31</v>
      </c>
      <c r="D19" s="56">
        <v>655.95699999999999</v>
      </c>
      <c r="E19" s="56">
        <v>609.11598105673693</v>
      </c>
      <c r="F19" s="56">
        <v>7.437350754932246</v>
      </c>
      <c r="G19" s="56">
        <v>112.45901379923491</v>
      </c>
      <c r="H19" s="56">
        <v>95.194495323485199</v>
      </c>
    </row>
    <row r="20" spans="2:11" s="1" customFormat="1" ht="12.75" customHeight="1" x14ac:dyDescent="0.2">
      <c r="B20" s="23"/>
      <c r="C20" s="13" t="s">
        <v>32</v>
      </c>
      <c r="D20" s="56">
        <v>655.95699999999999</v>
      </c>
      <c r="E20" s="56">
        <v>612.18000765275178</v>
      </c>
      <c r="F20" s="56">
        <v>7.4106136072575985</v>
      </c>
      <c r="G20" s="56">
        <v>113.09752174717974</v>
      </c>
      <c r="H20" s="56">
        <v>96.025805493119833</v>
      </c>
    </row>
    <row r="21" spans="2:11" s="1" customFormat="1" ht="12.75" customHeight="1" x14ac:dyDescent="0.2">
      <c r="B21" s="23"/>
      <c r="C21" s="157" t="s">
        <v>33</v>
      </c>
      <c r="D21" s="56">
        <v>655.95699999999999</v>
      </c>
      <c r="E21" s="56">
        <v>612.71030808090381</v>
      </c>
      <c r="F21" s="56">
        <v>7.4458738082446194</v>
      </c>
      <c r="G21" s="56">
        <v>113.28794198723801</v>
      </c>
      <c r="H21" s="56">
        <v>95.796034767081721</v>
      </c>
    </row>
    <row r="22" spans="2:11" s="1" customFormat="1" ht="12.75" customHeight="1" x14ac:dyDescent="0.2">
      <c r="B22" s="23"/>
      <c r="C22" s="13" t="s">
        <v>34</v>
      </c>
      <c r="D22" s="56">
        <v>655.95699999999999</v>
      </c>
      <c r="E22" s="56">
        <v>598.07951615600518</v>
      </c>
      <c r="F22" s="56">
        <v>7.2918045768257498</v>
      </c>
      <c r="G22" s="56">
        <v>114.76212374767263</v>
      </c>
      <c r="H22" s="56">
        <v>97.277513250990651</v>
      </c>
    </row>
    <row r="23" spans="2:11" s="1" customFormat="1" ht="12.75" customHeight="1" x14ac:dyDescent="0.2">
      <c r="B23" s="23"/>
      <c r="C23" s="157" t="s">
        <v>35</v>
      </c>
      <c r="D23" s="56">
        <v>655.95699999999999</v>
      </c>
      <c r="E23" s="56">
        <v>603.59512307338389</v>
      </c>
      <c r="F23" s="56">
        <v>7.3302253922809584</v>
      </c>
      <c r="G23" s="56">
        <v>114.48601728999955</v>
      </c>
      <c r="H23" s="56">
        <v>96.954445151336074</v>
      </c>
    </row>
    <row r="24" spans="2:11" s="1" customFormat="1" ht="12.75" customHeight="1" x14ac:dyDescent="0.2">
      <c r="B24" s="23"/>
      <c r="C24" s="13" t="s">
        <v>36</v>
      </c>
      <c r="D24" s="56">
        <v>655.95699999999999</v>
      </c>
      <c r="E24" s="56">
        <v>605.13399615055187</v>
      </c>
      <c r="F24" s="56">
        <v>7.3587143898915679</v>
      </c>
      <c r="G24" s="56">
        <v>114.55803459557063</v>
      </c>
      <c r="H24" s="56">
        <v>98.164086883772114</v>
      </c>
    </row>
    <row r="25" spans="2:11" s="1" customFormat="1" ht="12.75" customHeight="1" x14ac:dyDescent="0.2">
      <c r="B25" s="23"/>
      <c r="C25" s="157" t="s">
        <v>37</v>
      </c>
      <c r="D25" s="56">
        <v>655.95699999999999</v>
      </c>
      <c r="E25" s="56">
        <v>593.18911726328895</v>
      </c>
      <c r="F25" s="56">
        <v>7.2206340669849789</v>
      </c>
      <c r="G25" s="56">
        <v>115.69154430907345</v>
      </c>
      <c r="H25" s="56">
        <v>98.106212176204679</v>
      </c>
    </row>
    <row r="26" spans="2:11" s="1" customFormat="1" ht="12.75" customHeight="1" x14ac:dyDescent="0.2">
      <c r="B26" s="23"/>
      <c r="C26" s="13" t="s">
        <v>38</v>
      </c>
      <c r="D26" s="56">
        <v>655.95699999999999</v>
      </c>
      <c r="E26" s="56">
        <v>601.30611708065794</v>
      </c>
      <c r="F26" s="56">
        <v>7.2634331759463562</v>
      </c>
      <c r="G26" s="56">
        <v>115.50324104282397</v>
      </c>
      <c r="H26" s="56">
        <v>96.732569937026582</v>
      </c>
    </row>
    <row r="27" spans="2:11" s="1" customFormat="1" ht="12.75" customHeight="1" x14ac:dyDescent="0.2">
      <c r="B27" s="23"/>
      <c r="C27" s="157" t="s">
        <v>39</v>
      </c>
      <c r="D27" s="56">
        <v>655.95699999999999</v>
      </c>
      <c r="E27" s="56">
        <v>613.97294526650853</v>
      </c>
      <c r="F27" s="56">
        <v>7.3930370087960373</v>
      </c>
      <c r="G27" s="56">
        <v>114.49494738481479</v>
      </c>
      <c r="H27" s="56">
        <v>94.776390391728668</v>
      </c>
    </row>
    <row r="28" spans="2:11" s="1" customFormat="1" ht="12.75" customHeight="1" x14ac:dyDescent="0.2">
      <c r="B28" s="23"/>
      <c r="C28" s="13" t="s">
        <v>40</v>
      </c>
      <c r="D28" s="56">
        <v>655.95699999999999</v>
      </c>
      <c r="E28" s="56">
        <v>621.0217062003228</v>
      </c>
      <c r="F28" s="56">
        <v>7.4610345017572532</v>
      </c>
      <c r="G28" s="56">
        <v>113.61342046197693</v>
      </c>
      <c r="H28" s="56">
        <v>93.658686707115606</v>
      </c>
    </row>
    <row r="29" spans="2:11" s="1" customFormat="1" ht="12.75" customHeight="1" x14ac:dyDescent="0.2">
      <c r="B29" s="23"/>
      <c r="C29" s="157" t="s">
        <v>41</v>
      </c>
      <c r="D29" s="56">
        <v>655.95699999999999</v>
      </c>
      <c r="E29" s="56">
        <v>606.90526156422777</v>
      </c>
      <c r="F29" s="56">
        <v>7.2859519452383976</v>
      </c>
      <c r="G29" s="56">
        <v>114.91559095795272</v>
      </c>
      <c r="H29" s="56">
        <v>94.67632570481166</v>
      </c>
    </row>
    <row r="30" spans="2:11" s="1" customFormat="1" ht="12.75" customHeight="1" x14ac:dyDescent="0.2">
      <c r="B30" s="23"/>
      <c r="C30" s="13" t="s">
        <v>30</v>
      </c>
      <c r="D30" s="56">
        <v>655.95699999999999</v>
      </c>
      <c r="E30" s="56">
        <v>601.62692244566654</v>
      </c>
      <c r="F30" s="56">
        <v>7.2242575587817273</v>
      </c>
      <c r="G30" s="56">
        <v>115.24524322952539</v>
      </c>
      <c r="H30" s="56">
        <v>96.148150998837409</v>
      </c>
    </row>
    <row r="31" spans="2:11" s="1" customFormat="1" ht="17.25" customHeight="1" x14ac:dyDescent="0.2">
      <c r="B31" s="431">
        <v>2024</v>
      </c>
      <c r="C31" s="157" t="s">
        <v>31</v>
      </c>
      <c r="D31" s="56">
        <v>655.95699999999999</v>
      </c>
      <c r="E31" s="56">
        <v>601.51196475390998</v>
      </c>
      <c r="F31" s="56">
        <v>7.2365840472757315</v>
      </c>
      <c r="G31" s="56">
        <v>115.22107377303318</v>
      </c>
      <c r="H31" s="56">
        <v>96.735939379286492</v>
      </c>
    </row>
    <row r="32" spans="2:11" s="1" customFormat="1" ht="12.75" customHeight="1" x14ac:dyDescent="0.2">
      <c r="B32" s="23"/>
      <c r="C32" s="13" t="s">
        <v>32</v>
      </c>
      <c r="D32" s="56">
        <v>655.95699999999999</v>
      </c>
      <c r="E32" s="56">
        <v>607.66499477258992</v>
      </c>
      <c r="F32" s="56">
        <v>7.3244736461971813</v>
      </c>
      <c r="G32" s="56">
        <v>114.55817587254833</v>
      </c>
      <c r="H32" s="56">
        <v>95.887109930231475</v>
      </c>
    </row>
    <row r="33" spans="2:8" s="1" customFormat="1" ht="12.75" customHeight="1" x14ac:dyDescent="0.2">
      <c r="B33" s="23"/>
      <c r="C33" s="157" t="s">
        <v>33</v>
      </c>
      <c r="D33" s="56">
        <v>655.95699999999999</v>
      </c>
      <c r="E33" s="56">
        <v>603.33419179190957</v>
      </c>
      <c r="F33" s="56">
        <v>7.2692944117307636</v>
      </c>
      <c r="G33" s="56">
        <v>115.01514656071998</v>
      </c>
      <c r="H33" s="56">
        <v>95.675100737554118</v>
      </c>
    </row>
    <row r="34" spans="2:8" s="1" customFormat="1" ht="12.75" customHeight="1" x14ac:dyDescent="0.2">
      <c r="B34" s="23"/>
      <c r="C34" s="13" t="s">
        <v>34</v>
      </c>
      <c r="D34" s="56">
        <v>655.95699999999999</v>
      </c>
      <c r="E34" s="56">
        <v>611.45745573344982</v>
      </c>
      <c r="F34" s="56">
        <v>7.3310957758054656</v>
      </c>
      <c r="G34" s="56">
        <v>114.5194333638606</v>
      </c>
      <c r="H34" s="56">
        <v>96.324921212551104</v>
      </c>
    </row>
    <row r="35" spans="2:8" s="1" customFormat="1" ht="12.75" customHeight="1" x14ac:dyDescent="0.2">
      <c r="B35" s="23"/>
      <c r="C35" s="157" t="s">
        <v>35</v>
      </c>
      <c r="D35" s="56">
        <v>655.95699999999999</v>
      </c>
      <c r="E35" s="56">
        <v>606.68073603539608</v>
      </c>
      <c r="F35" s="56">
        <v>7.2749651953198482</v>
      </c>
      <c r="G35" s="56">
        <v>115.0125903596855</v>
      </c>
      <c r="H35" s="56">
        <v>97.685125864362107</v>
      </c>
    </row>
    <row r="36" spans="2:8" s="1" customFormat="1" ht="12.75" customHeight="1" x14ac:dyDescent="0.2">
      <c r="B36" s="23"/>
      <c r="C36" s="13" t="s">
        <v>36</v>
      </c>
      <c r="D36" s="56">
        <v>655.95699999999999</v>
      </c>
      <c r="E36" s="56">
        <v>609.68212659169058</v>
      </c>
      <c r="F36" s="56">
        <v>7.3041264831621318</v>
      </c>
      <c r="G36" s="56">
        <v>114.7591220304036</v>
      </c>
      <c r="H36" s="56">
        <v>97.520893641836125</v>
      </c>
    </row>
    <row r="37" spans="2:8" s="1" customFormat="1" ht="12.75" customHeight="1" x14ac:dyDescent="0.2">
      <c r="B37" s="23"/>
      <c r="C37" s="157" t="s">
        <v>37</v>
      </c>
      <c r="D37" s="56">
        <v>655.95699999999999</v>
      </c>
      <c r="E37" s="56">
        <v>604.89832166597046</v>
      </c>
      <c r="F37" s="56">
        <v>7.236088538855773</v>
      </c>
      <c r="G37" s="56">
        <v>115.29992910368865</v>
      </c>
      <c r="H37" s="56">
        <v>98.208684865787248</v>
      </c>
    </row>
    <row r="38" spans="2:8" s="1" customFormat="1" ht="12.75" customHeight="1" x14ac:dyDescent="0.2">
      <c r="B38" s="23"/>
      <c r="C38" s="13" t="s">
        <v>38</v>
      </c>
      <c r="D38" s="56">
        <v>655.95699999999999</v>
      </c>
      <c r="E38" s="56">
        <v>595.66488351741714</v>
      </c>
      <c r="F38" s="56">
        <v>7.1000145553093965</v>
      </c>
      <c r="G38" s="56">
        <v>116.07229838238422</v>
      </c>
      <c r="H38" s="56">
        <v>98.836761753531505</v>
      </c>
    </row>
    <row r="39" spans="2:8" s="1" customFormat="1" ht="12.75" customHeight="1" x14ac:dyDescent="0.2">
      <c r="B39" s="23"/>
      <c r="C39" s="157" t="s">
        <v>39</v>
      </c>
      <c r="D39" s="56">
        <v>655.95699999999999</v>
      </c>
      <c r="E39" s="56">
        <v>590.6329911759409</v>
      </c>
      <c r="F39" s="56">
        <v>7.0474355190113629</v>
      </c>
      <c r="G39" s="56">
        <v>116.31602606018883</v>
      </c>
      <c r="H39" s="56">
        <v>98.447936622351776</v>
      </c>
    </row>
    <row r="40" spans="2:8" s="1" customFormat="1" ht="12.75" customHeight="1" x14ac:dyDescent="0.2">
      <c r="B40" s="23"/>
      <c r="C40" s="13" t="s">
        <v>40</v>
      </c>
      <c r="D40" s="56">
        <v>655.95699999999999</v>
      </c>
      <c r="E40" s="56">
        <v>601.55546251993383</v>
      </c>
      <c r="F40" s="56">
        <v>7.158859268460791</v>
      </c>
      <c r="G40" s="56">
        <v>115.3186996264339</v>
      </c>
      <c r="H40" s="56">
        <v>96.859733025394135</v>
      </c>
    </row>
    <row r="41" spans="2:8" s="1" customFormat="1" ht="12.75" customHeight="1" x14ac:dyDescent="0.2">
      <c r="B41" s="23"/>
      <c r="C41" s="157" t="s">
        <v>41</v>
      </c>
      <c r="D41" s="56">
        <v>655.95699999999999</v>
      </c>
      <c r="E41" s="56">
        <v>617.07261023234992</v>
      </c>
      <c r="F41" s="56">
        <v>7.314375431820574</v>
      </c>
      <c r="G41" s="56">
        <v>114.1362572071082</v>
      </c>
      <c r="H41" s="56">
        <v>96.367151970629493</v>
      </c>
    </row>
    <row r="42" spans="2:8" s="1" customFormat="1" ht="12.75" customHeight="1" x14ac:dyDescent="0.2">
      <c r="B42" s="23"/>
      <c r="C42" s="13" t="s">
        <v>30</v>
      </c>
      <c r="D42" s="56">
        <v>655.95699999999999</v>
      </c>
      <c r="E42" s="56">
        <v>625.98783251819168</v>
      </c>
      <c r="F42" s="56">
        <v>7.3657561117924688</v>
      </c>
      <c r="G42" s="56">
        <v>113.63230626253916</v>
      </c>
      <c r="H42" s="56">
        <v>97.512283568675457</v>
      </c>
    </row>
    <row r="43" spans="2:8" s="1" customFormat="1" ht="17.25" customHeight="1" x14ac:dyDescent="0.2">
      <c r="B43" s="431">
        <v>2025</v>
      </c>
      <c r="C43" s="157" t="s">
        <v>31</v>
      </c>
      <c r="D43" s="56">
        <v>655.95699999999999</v>
      </c>
      <c r="E43" s="56">
        <v>633.5467244997576</v>
      </c>
      <c r="F43" s="56">
        <v>7.3441283529703778</v>
      </c>
      <c r="G43" s="56">
        <v>113.5023051443593</v>
      </c>
      <c r="H43" s="56">
        <v>97.826402532053933</v>
      </c>
    </row>
    <row r="44" spans="2:8" s="1" customFormat="1" ht="12.75" customHeight="1" x14ac:dyDescent="0.2">
      <c r="B44" s="23"/>
      <c r="C44" s="13" t="s">
        <v>32</v>
      </c>
      <c r="D44" s="56">
        <v>655.95699999999999</v>
      </c>
      <c r="E44" s="56">
        <v>629.97070828331334</v>
      </c>
      <c r="F44" s="56">
        <v>7.2364886267930615</v>
      </c>
      <c r="G44" s="56">
        <v>114.10953138045373</v>
      </c>
      <c r="H44" s="56">
        <v>99.013194702497429</v>
      </c>
    </row>
    <row r="45" spans="2:8" s="1" customFormat="1" ht="12.75" customHeight="1" x14ac:dyDescent="0.2">
      <c r="B45" s="23"/>
      <c r="C45" s="157" t="s">
        <v>33</v>
      </c>
      <c r="D45" s="56">
        <v>655.95699999999999</v>
      </c>
      <c r="E45" s="56">
        <v>606.98488166629477</v>
      </c>
      <c r="F45" s="56">
        <v>7.0060163160227678</v>
      </c>
      <c r="G45" s="56">
        <v>116.41589634108091</v>
      </c>
      <c r="H45" s="56">
        <v>101.96999062560367</v>
      </c>
    </row>
    <row r="46" spans="2:8" s="1" customFormat="1" ht="12.75" customHeight="1" x14ac:dyDescent="0.2">
      <c r="B46" s="23"/>
      <c r="C46" s="13" t="s">
        <v>34</v>
      </c>
      <c r="D46" s="56">
        <v>655.95699999999999</v>
      </c>
      <c r="E46" s="56">
        <v>584.94732007900882</v>
      </c>
      <c r="F46" s="56">
        <v>6.8365942288767734</v>
      </c>
      <c r="G46" s="187" t="s">
        <v>123</v>
      </c>
      <c r="H46" s="187" t="s">
        <v>123</v>
      </c>
    </row>
    <row r="47" spans="2:8" s="1" customFormat="1" ht="12.75" customHeight="1" x14ac:dyDescent="0.2">
      <c r="B47" s="23"/>
      <c r="C47" s="157" t="s">
        <v>35</v>
      </c>
      <c r="D47" s="56">
        <v>655.95699999999999</v>
      </c>
      <c r="E47" s="56">
        <v>581.62283238822727</v>
      </c>
      <c r="F47" s="56">
        <v>6.8273856440275287</v>
      </c>
      <c r="G47" s="187" t="s">
        <v>123</v>
      </c>
      <c r="H47" s="187" t="s">
        <v>123</v>
      </c>
    </row>
    <row r="48" spans="2:8" s="1" customFormat="1" ht="12.75" customHeight="1" x14ac:dyDescent="0.2">
      <c r="B48" s="23"/>
      <c r="C48" s="13" t="s">
        <v>36</v>
      </c>
      <c r="D48" s="56">
        <v>655.95699999999999</v>
      </c>
      <c r="E48" s="56">
        <v>569.5954763480222</v>
      </c>
      <c r="F48" s="56">
        <v>6.633721905065193</v>
      </c>
      <c r="G48" s="187" t="s">
        <v>123</v>
      </c>
      <c r="H48" s="187" t="s">
        <v>123</v>
      </c>
    </row>
    <row r="49" spans="1:8" s="10" customFormat="1" ht="25.5" customHeight="1" x14ac:dyDescent="0.2">
      <c r="A49" s="1"/>
      <c r="B49" s="506" t="s">
        <v>340</v>
      </c>
      <c r="C49" s="506"/>
      <c r="D49" s="506"/>
      <c r="E49" s="506"/>
      <c r="F49" s="506"/>
      <c r="G49" s="506"/>
      <c r="H49" s="506"/>
    </row>
    <row r="50" spans="1:8" s="1" customFormat="1" ht="39" customHeight="1" x14ac:dyDescent="0.2">
      <c r="B50" s="488" t="s">
        <v>834</v>
      </c>
      <c r="C50" s="488"/>
      <c r="D50" s="488"/>
      <c r="E50" s="488"/>
      <c r="F50" s="488"/>
      <c r="G50" s="488"/>
      <c r="H50" s="488"/>
    </row>
    <row r="51" spans="1:8" s="1" customFormat="1" ht="15.75" customHeight="1" x14ac:dyDescent="0.2">
      <c r="B51" s="486"/>
      <c r="C51" s="486"/>
      <c r="D51" s="486"/>
      <c r="E51" s="486"/>
      <c r="F51" s="486"/>
      <c r="G51" s="486"/>
      <c r="H51" s="486"/>
    </row>
  </sheetData>
  <mergeCells count="5">
    <mergeCell ref="G9:H9"/>
    <mergeCell ref="G10:H10"/>
    <mergeCell ref="B50:H50"/>
    <mergeCell ref="B51:H51"/>
    <mergeCell ref="B49:H49"/>
  </mergeCells>
  <conditionalFormatting sqref="G46:H48">
    <cfRule type="cellIs" dxfId="139" priority="1" operator="notBetween">
      <formula>9999</formula>
      <formula>-9999</formula>
    </cfRule>
  </conditionalFormatting>
  <hyperlinks>
    <hyperlink ref="B5" location="Índice!A36" display="Índice" xr:uid="{00000000-0004-0000-2700-000000000000}"/>
  </hyperlinks>
  <printOptions horizontalCentered="1"/>
  <pageMargins left="0.59055118110236227" right="0.43307086614173229" top="0.51181102362204722" bottom="0.51181102362204722" header="0" footer="0.23622047244094491"/>
  <pageSetup paperSize="9" orientation="portrait" r:id="rId1"/>
  <headerFooter scaleWithDoc="0" alignWithMargins="0"/>
  <drawing r:id="rId2"/>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sheetPr>
    <pageSetUpPr fitToPage="1"/>
  </sheetPr>
  <dimension ref="A1:P60"/>
  <sheetViews>
    <sheetView showGridLines="0" zoomScale="110" zoomScaleNormal="110" zoomScalePageLayoutView="120" workbookViewId="0">
      <selection activeCell="B5" sqref="B5"/>
    </sheetView>
  </sheetViews>
  <sheetFormatPr defaultColWidth="11.42578125" defaultRowHeight="13.5" x14ac:dyDescent="0.25"/>
  <cols>
    <col min="1" max="1" width="1.42578125" style="1" bestFit="1" customWidth="1"/>
    <col min="2" max="2" width="33.85546875" style="2" customWidth="1"/>
    <col min="3" max="3" width="17.85546875" style="2" customWidth="1"/>
    <col min="4" max="10" width="7.140625" style="3" customWidth="1"/>
    <col min="11" max="16384" width="11.42578125" style="1"/>
  </cols>
  <sheetData>
    <row r="1" spans="1:10" s="11" customFormat="1" ht="12.75" x14ac:dyDescent="0.2"/>
    <row r="2" spans="1:10" s="11" customFormat="1" ht="12.75" x14ac:dyDescent="0.2"/>
    <row r="3" spans="1:10" s="11" customFormat="1" ht="12.75" x14ac:dyDescent="0.2"/>
    <row r="4" spans="1:10" s="11" customFormat="1" ht="12.75" x14ac:dyDescent="0.2"/>
    <row r="5" spans="1:10" s="11" customFormat="1" ht="12.75" x14ac:dyDescent="0.2">
      <c r="B5" s="94" t="s">
        <v>134</v>
      </c>
    </row>
    <row r="6" spans="1:10" s="11" customFormat="1" ht="18.75" x14ac:dyDescent="0.3">
      <c r="B6" s="19" t="s">
        <v>1201</v>
      </c>
    </row>
    <row r="7" spans="1:10" s="11" customFormat="1" ht="12.75" x14ac:dyDescent="0.2"/>
    <row r="8" spans="1:10" s="11" customFormat="1" ht="18" customHeight="1" x14ac:dyDescent="0.2">
      <c r="B8" s="127" t="s">
        <v>452</v>
      </c>
      <c r="C8" s="12"/>
      <c r="D8" s="12"/>
      <c r="E8" s="12"/>
      <c r="F8" s="12"/>
    </row>
    <row r="9" spans="1:10" ht="13.5" customHeight="1" x14ac:dyDescent="0.2">
      <c r="A9" s="11"/>
      <c r="B9" s="17"/>
      <c r="C9" s="462"/>
      <c r="D9" s="474">
        <v>2022</v>
      </c>
      <c r="E9" s="209">
        <v>2023</v>
      </c>
      <c r="F9" s="466">
        <v>2024</v>
      </c>
      <c r="G9" s="467"/>
      <c r="H9" s="466">
        <v>2025</v>
      </c>
      <c r="I9" s="466"/>
      <c r="J9" s="466"/>
    </row>
    <row r="10" spans="1:10" ht="13.5" customHeight="1" x14ac:dyDescent="0.2">
      <c r="B10" s="18"/>
      <c r="C10" s="463"/>
      <c r="D10" s="475" t="s">
        <v>3</v>
      </c>
      <c r="E10" s="30" t="s">
        <v>3</v>
      </c>
      <c r="F10" s="30" t="s">
        <v>0</v>
      </c>
      <c r="G10" s="30" t="s">
        <v>3</v>
      </c>
      <c r="H10" s="30" t="s">
        <v>0</v>
      </c>
      <c r="I10" s="468" t="s">
        <v>1</v>
      </c>
      <c r="J10" s="468"/>
    </row>
    <row r="11" spans="1:10" ht="18" customHeight="1" x14ac:dyDescent="0.2">
      <c r="B11" s="29" t="s">
        <v>678</v>
      </c>
      <c r="C11" s="17"/>
      <c r="D11" s="87"/>
      <c r="E11" s="87"/>
      <c r="F11" s="87"/>
      <c r="G11" s="87"/>
      <c r="H11" s="87"/>
      <c r="I11" s="87"/>
      <c r="J11" s="87"/>
    </row>
    <row r="12" spans="1:10" ht="13.5" customHeight="1" x14ac:dyDescent="0.2">
      <c r="B12" s="14" t="s">
        <v>342</v>
      </c>
      <c r="C12" s="13" t="s">
        <v>130</v>
      </c>
      <c r="D12" s="41">
        <v>17915.070464227494</v>
      </c>
      <c r="E12" s="41">
        <v>19355.328688637481</v>
      </c>
      <c r="F12" s="41">
        <v>20558.151208491443</v>
      </c>
      <c r="G12" s="41">
        <v>21047.348638094692</v>
      </c>
      <c r="H12" s="41">
        <v>22013.258150160451</v>
      </c>
      <c r="I12" s="223" t="s">
        <v>123</v>
      </c>
      <c r="J12" s="87"/>
    </row>
    <row r="13" spans="1:10" ht="13.5" customHeight="1" x14ac:dyDescent="0.2">
      <c r="B13" s="14" t="s">
        <v>343</v>
      </c>
      <c r="C13" s="13" t="s">
        <v>200</v>
      </c>
      <c r="D13" s="56">
        <v>4.4000000000000004</v>
      </c>
      <c r="E13" s="56">
        <v>5.5</v>
      </c>
      <c r="F13" s="56">
        <v>4.3</v>
      </c>
      <c r="G13" s="56">
        <v>2.1</v>
      </c>
      <c r="H13" s="56">
        <v>2.5</v>
      </c>
      <c r="I13" s="223" t="s">
        <v>123</v>
      </c>
      <c r="J13" s="87"/>
    </row>
    <row r="14" spans="1:10" ht="13.5" customHeight="1" x14ac:dyDescent="0.2">
      <c r="B14" s="14" t="s">
        <v>752</v>
      </c>
      <c r="C14" s="13" t="s">
        <v>675</v>
      </c>
      <c r="D14" s="26">
        <v>1566.912</v>
      </c>
      <c r="E14" s="26">
        <v>1664.7070000000001</v>
      </c>
      <c r="F14" s="223" t="s">
        <v>123</v>
      </c>
      <c r="G14" s="26">
        <v>1688.654</v>
      </c>
      <c r="H14" s="223" t="s">
        <v>123</v>
      </c>
      <c r="I14" s="223" t="s">
        <v>123</v>
      </c>
      <c r="J14" s="87"/>
    </row>
    <row r="15" spans="1:10" ht="13.5" customHeight="1" x14ac:dyDescent="0.2">
      <c r="B15" s="14" t="s">
        <v>192</v>
      </c>
      <c r="C15" s="13" t="s">
        <v>201</v>
      </c>
      <c r="D15" s="56">
        <v>10.906747019382124</v>
      </c>
      <c r="E15" s="56">
        <v>4.29</v>
      </c>
      <c r="F15" s="56">
        <v>3.6</v>
      </c>
      <c r="G15" s="56">
        <v>4.1478184882109304</v>
      </c>
      <c r="H15" s="56">
        <v>4.9000000000000004</v>
      </c>
      <c r="I15" s="56">
        <v>3.9637709388391063</v>
      </c>
      <c r="J15" s="56" t="s">
        <v>937</v>
      </c>
    </row>
    <row r="16" spans="1:10" ht="13.5" customHeight="1" x14ac:dyDescent="0.2">
      <c r="B16" s="14" t="s">
        <v>192</v>
      </c>
      <c r="C16" s="13" t="s">
        <v>202</v>
      </c>
      <c r="D16" s="56">
        <v>10.280388643704864</v>
      </c>
      <c r="E16" s="56">
        <v>7</v>
      </c>
      <c r="F16" s="56">
        <v>3.5</v>
      </c>
      <c r="G16" s="56">
        <v>3.2016666666666582</v>
      </c>
      <c r="H16" s="56">
        <v>5</v>
      </c>
      <c r="I16" s="56">
        <v>3.7721303423434271</v>
      </c>
      <c r="J16" s="56" t="s">
        <v>937</v>
      </c>
    </row>
    <row r="17" spans="2:14" ht="18" customHeight="1" x14ac:dyDescent="0.2">
      <c r="B17" s="29" t="s">
        <v>679</v>
      </c>
      <c r="C17" s="17"/>
      <c r="D17" s="87"/>
      <c r="E17" s="87"/>
      <c r="F17" s="87"/>
      <c r="G17" s="87"/>
      <c r="H17" s="87"/>
      <c r="I17" s="56"/>
      <c r="J17" s="56"/>
    </row>
    <row r="18" spans="2:14" ht="13.5" customHeight="1" x14ac:dyDescent="0.2">
      <c r="B18" s="14" t="s">
        <v>193</v>
      </c>
      <c r="C18" s="13" t="s">
        <v>110</v>
      </c>
      <c r="D18" s="56">
        <v>27.644337303754142</v>
      </c>
      <c r="E18" s="56">
        <v>28.607838803109111</v>
      </c>
      <c r="F18" s="56">
        <v>34.484533333333331</v>
      </c>
      <c r="G18" s="56">
        <v>26.643822938529819</v>
      </c>
      <c r="H18" s="56">
        <v>28.371947706740563</v>
      </c>
      <c r="I18" s="223" t="s">
        <v>123</v>
      </c>
      <c r="J18" s="56"/>
    </row>
    <row r="19" spans="2:14" ht="13.5" customHeight="1" x14ac:dyDescent="0.2">
      <c r="B19" s="14" t="s">
        <v>195</v>
      </c>
      <c r="C19" s="13" t="s">
        <v>110</v>
      </c>
      <c r="D19" s="56">
        <v>32.384423888868128</v>
      </c>
      <c r="E19" s="56">
        <v>30.980899939437389</v>
      </c>
      <c r="F19" s="56">
        <v>35.575333333333333</v>
      </c>
      <c r="G19" s="56">
        <v>31.780499382135474</v>
      </c>
      <c r="H19" s="56">
        <v>29.652321088831695</v>
      </c>
      <c r="I19" s="223" t="s">
        <v>123</v>
      </c>
      <c r="J19" s="56"/>
    </row>
    <row r="20" spans="2:14" ht="13.5" customHeight="1" x14ac:dyDescent="0.2">
      <c r="B20" s="14" t="s">
        <v>350</v>
      </c>
      <c r="C20" s="13" t="s">
        <v>110</v>
      </c>
      <c r="D20" s="56">
        <v>-4.7400865851139855</v>
      </c>
      <c r="E20" s="56">
        <v>-2.3730611363282783</v>
      </c>
      <c r="F20" s="56">
        <v>-1.0908000000000015</v>
      </c>
      <c r="G20" s="56">
        <v>-5.1366764436056549</v>
      </c>
      <c r="H20" s="56">
        <v>-1.2803733820911312</v>
      </c>
      <c r="I20" s="223" t="s">
        <v>123</v>
      </c>
      <c r="J20" s="56"/>
      <c r="K20" s="212"/>
      <c r="L20" s="212"/>
      <c r="M20" s="212"/>
      <c r="N20" s="212"/>
    </row>
    <row r="21" spans="2:14" ht="13.5" customHeight="1" x14ac:dyDescent="0.2">
      <c r="B21" s="14" t="s">
        <v>250</v>
      </c>
      <c r="C21" s="13" t="s">
        <v>110</v>
      </c>
      <c r="D21" s="56">
        <v>-8.7025108790055175</v>
      </c>
      <c r="E21" s="56">
        <v>-6.8855015231085117</v>
      </c>
      <c r="F21" s="56">
        <v>-8.6604140350877206</v>
      </c>
      <c r="G21" s="56">
        <v>-8.0389887245786156</v>
      </c>
      <c r="H21" s="56">
        <v>-5.067005127631603</v>
      </c>
      <c r="I21" s="223" t="s">
        <v>123</v>
      </c>
      <c r="J21" s="56"/>
    </row>
    <row r="22" spans="2:14" ht="13.5" customHeight="1" x14ac:dyDescent="0.2">
      <c r="B22" s="14" t="s">
        <v>196</v>
      </c>
      <c r="C22" s="13" t="s">
        <v>110</v>
      </c>
      <c r="D22" s="56">
        <v>76.619684784868099</v>
      </c>
      <c r="E22" s="56">
        <v>72.695099597743535</v>
      </c>
      <c r="F22" s="223" t="s">
        <v>123</v>
      </c>
      <c r="G22" s="56">
        <v>71.726781739602657</v>
      </c>
      <c r="H22" s="223" t="s">
        <v>123</v>
      </c>
      <c r="I22" s="56">
        <v>70.630194849121679</v>
      </c>
      <c r="J22" s="56" t="s">
        <v>127</v>
      </c>
      <c r="K22" s="212"/>
    </row>
    <row r="23" spans="2:14" ht="13.5" customHeight="1" x14ac:dyDescent="0.2">
      <c r="B23" s="59" t="s">
        <v>198</v>
      </c>
      <c r="C23" s="13" t="s">
        <v>110</v>
      </c>
      <c r="D23" s="56">
        <v>23.343624598277437</v>
      </c>
      <c r="E23" s="56">
        <v>23.45868333134483</v>
      </c>
      <c r="F23" s="223" t="s">
        <v>123</v>
      </c>
      <c r="G23" s="56">
        <v>27.974360619073504</v>
      </c>
      <c r="H23" s="223" t="s">
        <v>123</v>
      </c>
      <c r="I23" s="56">
        <v>29.295847411251685</v>
      </c>
      <c r="J23" s="56" t="s">
        <v>127</v>
      </c>
      <c r="K23" s="212"/>
    </row>
    <row r="24" spans="2:14" ht="13.5" customHeight="1" x14ac:dyDescent="0.2">
      <c r="B24" s="59" t="s">
        <v>197</v>
      </c>
      <c r="C24" s="13" t="s">
        <v>110</v>
      </c>
      <c r="D24" s="56">
        <v>53.276060186590662</v>
      </c>
      <c r="E24" s="56">
        <v>49.236416266398706</v>
      </c>
      <c r="F24" s="223" t="s">
        <v>123</v>
      </c>
      <c r="G24" s="56">
        <v>43.752421120529149</v>
      </c>
      <c r="H24" s="223" t="s">
        <v>123</v>
      </c>
      <c r="I24" s="56">
        <v>41.334347437869994</v>
      </c>
      <c r="J24" s="56" t="s">
        <v>127</v>
      </c>
      <c r="K24" s="212"/>
    </row>
    <row r="25" spans="2:14" ht="13.5" customHeight="1" x14ac:dyDescent="0.2">
      <c r="B25" s="59" t="s">
        <v>197</v>
      </c>
      <c r="C25" s="13" t="s">
        <v>979</v>
      </c>
      <c r="D25" s="56">
        <v>106.97171125168101</v>
      </c>
      <c r="E25" s="56">
        <v>109.59324242452593</v>
      </c>
      <c r="F25" s="223" t="s">
        <v>123</v>
      </c>
      <c r="G25" s="56">
        <v>106.43357641796409</v>
      </c>
      <c r="H25" s="223" t="s">
        <v>123</v>
      </c>
      <c r="I25" s="56">
        <v>117.36213286926518</v>
      </c>
      <c r="J25" s="56" t="s">
        <v>127</v>
      </c>
      <c r="K25" s="212"/>
    </row>
    <row r="26" spans="2:14" ht="18" customHeight="1" x14ac:dyDescent="0.2">
      <c r="B26" s="29" t="s">
        <v>680</v>
      </c>
      <c r="C26" s="17"/>
      <c r="D26" s="87"/>
      <c r="E26" s="87"/>
      <c r="F26" s="87"/>
      <c r="G26" s="87"/>
      <c r="H26" s="87"/>
      <c r="I26" s="56"/>
      <c r="J26" s="56"/>
    </row>
    <row r="27" spans="2:14" ht="13.5" customHeight="1" x14ac:dyDescent="0.2">
      <c r="B27" s="14" t="s">
        <v>78</v>
      </c>
      <c r="C27" s="13" t="s">
        <v>200</v>
      </c>
      <c r="D27" s="56">
        <v>34.440253534288011</v>
      </c>
      <c r="E27" s="56">
        <v>28.910510572981153</v>
      </c>
      <c r="F27" s="56">
        <v>17.09209711154822</v>
      </c>
      <c r="G27" s="56">
        <v>49.434450600391841</v>
      </c>
      <c r="H27" s="79" t="s">
        <v>123</v>
      </c>
      <c r="I27" s="56">
        <v>7.7748336918862071</v>
      </c>
      <c r="J27" s="56" t="s">
        <v>1202</v>
      </c>
    </row>
    <row r="28" spans="2:14" ht="13.5" customHeight="1" x14ac:dyDescent="0.2">
      <c r="B28" s="14" t="s">
        <v>79</v>
      </c>
      <c r="C28" s="13" t="s">
        <v>200</v>
      </c>
      <c r="D28" s="56">
        <v>3.9899978407395897</v>
      </c>
      <c r="E28" s="56">
        <v>-2.4857102617398263</v>
      </c>
      <c r="F28" s="56">
        <v>-5.0002794697304171</v>
      </c>
      <c r="G28" s="56">
        <v>3.5731565634823381</v>
      </c>
      <c r="H28" s="79" t="s">
        <v>123</v>
      </c>
      <c r="I28" s="56">
        <v>-1.9255102267030977</v>
      </c>
      <c r="J28" s="56" t="s">
        <v>1202</v>
      </c>
    </row>
    <row r="29" spans="2:14" ht="13.5" customHeight="1" x14ac:dyDescent="0.2">
      <c r="B29" s="14" t="s">
        <v>353</v>
      </c>
      <c r="C29" s="13" t="s">
        <v>200</v>
      </c>
      <c r="D29" s="56">
        <v>8.7360820549450722</v>
      </c>
      <c r="E29" s="56">
        <v>3.5457107231744001</v>
      </c>
      <c r="F29" s="56">
        <v>4.0328643786615492</v>
      </c>
      <c r="G29" s="56">
        <v>16.198721200679621</v>
      </c>
      <c r="H29" s="79" t="s">
        <v>123</v>
      </c>
      <c r="I29" s="56">
        <v>6.1731815797829936</v>
      </c>
      <c r="J29" s="56" t="s">
        <v>1202</v>
      </c>
    </row>
    <row r="30" spans="2:14" ht="18" customHeight="1" x14ac:dyDescent="0.2">
      <c r="B30" s="29" t="s">
        <v>955</v>
      </c>
      <c r="C30" s="17"/>
      <c r="D30" s="90"/>
      <c r="E30" s="90"/>
      <c r="F30" s="90"/>
      <c r="G30" s="90"/>
      <c r="H30" s="90"/>
      <c r="I30" s="91"/>
      <c r="J30" s="91"/>
    </row>
    <row r="31" spans="2:14" ht="13.5" customHeight="1" x14ac:dyDescent="0.2">
      <c r="B31" s="14" t="s">
        <v>453</v>
      </c>
      <c r="C31" s="13" t="s">
        <v>5</v>
      </c>
      <c r="D31" s="56">
        <v>9.1951900621404317</v>
      </c>
      <c r="E31" s="56">
        <v>9.5448584775620162</v>
      </c>
      <c r="F31" s="223" t="s">
        <v>123</v>
      </c>
      <c r="G31" s="56">
        <v>8.700200668702724</v>
      </c>
      <c r="H31" s="223" t="s">
        <v>123</v>
      </c>
      <c r="I31" s="56">
        <v>6.4817962664349187</v>
      </c>
      <c r="J31" s="56" t="s">
        <v>127</v>
      </c>
    </row>
    <row r="32" spans="2:14" ht="13.5" customHeight="1" x14ac:dyDescent="0.2">
      <c r="B32" s="14" t="s">
        <v>454</v>
      </c>
      <c r="C32" s="13" t="s">
        <v>5</v>
      </c>
      <c r="D32" s="56">
        <v>23.512811323803373</v>
      </c>
      <c r="E32" s="56">
        <v>24.982273065952626</v>
      </c>
      <c r="F32" s="223" t="s">
        <v>123</v>
      </c>
      <c r="G32" s="56">
        <v>21.378723482586647</v>
      </c>
      <c r="H32" s="223" t="s">
        <v>123</v>
      </c>
      <c r="I32" s="56">
        <v>23.640215622297323</v>
      </c>
      <c r="J32" s="56" t="s">
        <v>127</v>
      </c>
    </row>
    <row r="33" spans="2:16" ht="13.5" customHeight="1" x14ac:dyDescent="0.2">
      <c r="B33" s="14" t="s">
        <v>455</v>
      </c>
      <c r="C33" s="13" t="s">
        <v>5</v>
      </c>
      <c r="D33" s="56">
        <v>17.25</v>
      </c>
      <c r="E33" s="56">
        <v>16.5</v>
      </c>
      <c r="F33" s="223" t="s">
        <v>123</v>
      </c>
      <c r="G33" s="56">
        <v>12.75</v>
      </c>
      <c r="H33" s="223" t="s">
        <v>123</v>
      </c>
      <c r="I33" s="56">
        <v>9.8000000000000007</v>
      </c>
      <c r="J33" s="56" t="s">
        <v>695</v>
      </c>
    </row>
    <row r="34" spans="2:16" ht="15.75" customHeight="1" x14ac:dyDescent="0.2">
      <c r="B34" s="29" t="s">
        <v>681</v>
      </c>
      <c r="C34" s="23"/>
      <c r="D34" s="34"/>
      <c r="E34" s="34"/>
      <c r="F34" s="202"/>
      <c r="G34" s="34"/>
      <c r="H34" s="202"/>
      <c r="I34" s="34"/>
      <c r="J34" s="56"/>
    </row>
    <row r="35" spans="2:16" ht="13.5" customHeight="1" x14ac:dyDescent="0.2">
      <c r="B35" s="14" t="s">
        <v>1241</v>
      </c>
      <c r="C35" s="13" t="s">
        <v>457</v>
      </c>
      <c r="D35" s="56">
        <v>25.4685567774521</v>
      </c>
      <c r="E35" s="56">
        <v>25.098867272793274</v>
      </c>
      <c r="F35" s="223" t="s">
        <v>123</v>
      </c>
      <c r="G35" s="56">
        <v>26.109506027975009</v>
      </c>
      <c r="H35" s="223" t="s">
        <v>123</v>
      </c>
      <c r="I35" s="56">
        <v>26.388517113556809</v>
      </c>
      <c r="J35" s="56" t="s">
        <v>126</v>
      </c>
    </row>
    <row r="36" spans="2:16" ht="13.5" customHeight="1" x14ac:dyDescent="0.2">
      <c r="B36" s="14" t="s">
        <v>456</v>
      </c>
      <c r="C36" s="13" t="s">
        <v>457</v>
      </c>
      <c r="D36" s="56">
        <v>9.397155411981899</v>
      </c>
      <c r="E36" s="56">
        <v>8.7990040251923016</v>
      </c>
      <c r="F36" s="223" t="s">
        <v>123</v>
      </c>
      <c r="G36" s="56">
        <v>9.3192104655548622</v>
      </c>
      <c r="H36" s="223" t="s">
        <v>123</v>
      </c>
      <c r="I36" s="56">
        <v>7.8897179161429003</v>
      </c>
      <c r="J36" s="56" t="s">
        <v>126</v>
      </c>
    </row>
    <row r="37" spans="2:16" ht="13.5" customHeight="1" x14ac:dyDescent="0.2">
      <c r="B37" s="14" t="s">
        <v>356</v>
      </c>
      <c r="C37" s="13" t="s">
        <v>457</v>
      </c>
      <c r="D37" s="56">
        <v>18.308665740962677</v>
      </c>
      <c r="E37" s="56">
        <v>18.378143811198054</v>
      </c>
      <c r="F37" s="223" t="s">
        <v>123</v>
      </c>
      <c r="G37" s="56">
        <v>13.908004521393428</v>
      </c>
      <c r="H37" s="223" t="s">
        <v>123</v>
      </c>
      <c r="I37" s="56">
        <v>15.648264144873803</v>
      </c>
      <c r="J37" s="56" t="s">
        <v>126</v>
      </c>
    </row>
    <row r="38" spans="2:16" ht="18" customHeight="1" x14ac:dyDescent="0.2">
      <c r="B38" s="29" t="s">
        <v>682</v>
      </c>
      <c r="C38" s="17"/>
      <c r="D38" s="87"/>
      <c r="E38" s="87"/>
      <c r="F38" s="87"/>
      <c r="G38" s="87"/>
      <c r="H38" s="87"/>
      <c r="I38" s="56"/>
      <c r="J38" s="56"/>
    </row>
    <row r="39" spans="2:16" ht="13.5" customHeight="1" x14ac:dyDescent="0.2">
      <c r="B39" s="14" t="s">
        <v>230</v>
      </c>
      <c r="C39" s="13" t="s">
        <v>110</v>
      </c>
      <c r="D39" s="56">
        <v>-33.716017215928581</v>
      </c>
      <c r="E39" s="56">
        <v>-10.544516010941443</v>
      </c>
      <c r="F39" s="56">
        <v>-12.315470877192983</v>
      </c>
      <c r="G39" s="56">
        <v>-10.952750791646489</v>
      </c>
      <c r="H39" s="56">
        <v>-15.1</v>
      </c>
      <c r="I39" s="223" t="s">
        <v>123</v>
      </c>
      <c r="J39" s="56"/>
    </row>
    <row r="40" spans="2:16" ht="13.5" customHeight="1" x14ac:dyDescent="0.2">
      <c r="B40" s="14" t="s">
        <v>458</v>
      </c>
      <c r="C40" s="13" t="s">
        <v>110</v>
      </c>
      <c r="D40" s="56">
        <v>-35.727665900557447</v>
      </c>
      <c r="E40" s="56">
        <v>-12.348856243919549</v>
      </c>
      <c r="F40" s="223" t="s">
        <v>123</v>
      </c>
      <c r="G40" s="56">
        <v>-10.979363888666485</v>
      </c>
      <c r="H40" s="223" t="s">
        <v>123</v>
      </c>
      <c r="I40" s="223" t="s">
        <v>123</v>
      </c>
      <c r="J40" s="56"/>
    </row>
    <row r="41" spans="2:16" ht="13.5" customHeight="1" x14ac:dyDescent="0.2">
      <c r="B41" s="14" t="s">
        <v>459</v>
      </c>
      <c r="C41" s="13" t="s">
        <v>1242</v>
      </c>
      <c r="D41" s="56">
        <v>2.0420326410048197</v>
      </c>
      <c r="E41" s="56">
        <v>3.8035471452006036</v>
      </c>
      <c r="F41" s="56">
        <v>3.0278286350405645</v>
      </c>
      <c r="G41" s="56">
        <v>4.2788565994392229</v>
      </c>
      <c r="H41" s="56">
        <v>3.6153846153846154</v>
      </c>
      <c r="I41" s="56">
        <v>3.6207409370663735</v>
      </c>
      <c r="J41" s="56" t="s">
        <v>127</v>
      </c>
    </row>
    <row r="42" spans="2:16" ht="18" customHeight="1" x14ac:dyDescent="0.2">
      <c r="B42" s="29" t="s">
        <v>683</v>
      </c>
      <c r="C42" s="17"/>
      <c r="D42" s="87"/>
      <c r="E42" s="87"/>
      <c r="F42" s="87"/>
      <c r="G42" s="87"/>
      <c r="H42" s="87"/>
      <c r="I42" s="56"/>
      <c r="J42" s="56"/>
    </row>
    <row r="43" spans="2:16" ht="13.5" customHeight="1" x14ac:dyDescent="0.2">
      <c r="B43" s="14" t="s">
        <v>550</v>
      </c>
      <c r="C43" s="13" t="s">
        <v>199</v>
      </c>
      <c r="D43" s="56">
        <v>67.302499999999995</v>
      </c>
      <c r="E43" s="56">
        <v>69.090833333333336</v>
      </c>
      <c r="F43" s="223" t="s">
        <v>123</v>
      </c>
      <c r="G43" s="56">
        <v>69.147499999999994</v>
      </c>
      <c r="H43" s="223" t="s">
        <v>123</v>
      </c>
      <c r="I43" s="56">
        <v>74.59</v>
      </c>
      <c r="J43" s="56" t="s">
        <v>937</v>
      </c>
    </row>
    <row r="44" spans="2:16" ht="13.5" customHeight="1" x14ac:dyDescent="0.2">
      <c r="B44" s="14" t="s">
        <v>551</v>
      </c>
      <c r="C44" s="13" t="s">
        <v>199</v>
      </c>
      <c r="D44" s="56">
        <v>63.850833333333334</v>
      </c>
      <c r="E44" s="56">
        <v>63.884999999999998</v>
      </c>
      <c r="F44" s="223" t="s">
        <v>123</v>
      </c>
      <c r="G44" s="56">
        <v>63.905833333333312</v>
      </c>
      <c r="H44" s="223" t="s">
        <v>123</v>
      </c>
      <c r="I44" s="56">
        <v>63.9</v>
      </c>
      <c r="J44" s="56" t="s">
        <v>937</v>
      </c>
    </row>
    <row r="45" spans="2:16" ht="13.5" customHeight="1" x14ac:dyDescent="0.2">
      <c r="B45" s="14" t="s">
        <v>1243</v>
      </c>
      <c r="C45" s="13" t="s">
        <v>200</v>
      </c>
      <c r="D45" s="56">
        <v>9.6327513149445423</v>
      </c>
      <c r="E45" s="56">
        <v>4.7780590225888764</v>
      </c>
      <c r="F45" s="223" t="s">
        <v>123</v>
      </c>
      <c r="G45" s="56">
        <v>0.57819916133292626</v>
      </c>
      <c r="H45" s="223" t="s">
        <v>123</v>
      </c>
      <c r="I45" s="56">
        <v>-0.15148631337231766</v>
      </c>
      <c r="J45" s="89" t="s">
        <v>127</v>
      </c>
    </row>
    <row r="46" spans="2:16" ht="13.5" customHeight="1" x14ac:dyDescent="0.2">
      <c r="B46" s="37" t="s">
        <v>1244</v>
      </c>
      <c r="C46" s="25" t="s">
        <v>200</v>
      </c>
      <c r="D46" s="57">
        <v>14.240799581880804</v>
      </c>
      <c r="E46" s="57">
        <v>7.6903821737227762</v>
      </c>
      <c r="F46" s="251" t="s">
        <v>123</v>
      </c>
      <c r="G46" s="57">
        <v>1.6016384578517062</v>
      </c>
      <c r="H46" s="251" t="s">
        <v>123</v>
      </c>
      <c r="I46" s="57">
        <v>1.6630483928818052</v>
      </c>
      <c r="J46" s="92" t="s">
        <v>127</v>
      </c>
    </row>
    <row r="47" spans="2:16" ht="19.5" customHeight="1" x14ac:dyDescent="0.2">
      <c r="B47" s="56" t="s">
        <v>980</v>
      </c>
      <c r="C47" s="17"/>
      <c r="D47" s="91"/>
      <c r="E47" s="91"/>
      <c r="F47" s="91"/>
      <c r="G47" s="91"/>
      <c r="H47" s="91"/>
      <c r="I47" s="91"/>
      <c r="J47" s="91"/>
      <c r="M47" s="212"/>
      <c r="N47" s="212"/>
      <c r="P47" s="212"/>
    </row>
    <row r="48" spans="2:16" ht="63" customHeight="1" x14ac:dyDescent="0.2">
      <c r="B48" s="461" t="s">
        <v>1233</v>
      </c>
      <c r="C48" s="461"/>
      <c r="D48" s="461"/>
      <c r="E48" s="461"/>
      <c r="F48" s="461"/>
      <c r="G48" s="461"/>
      <c r="H48" s="461"/>
      <c r="I48" s="461"/>
      <c r="J48" s="461"/>
      <c r="L48" s="212"/>
      <c r="M48" s="212"/>
      <c r="N48" s="212"/>
      <c r="P48" s="212"/>
    </row>
    <row r="49" spans="1:12" s="2" customFormat="1" ht="13.5" customHeight="1" x14ac:dyDescent="0.25">
      <c r="A49" s="1"/>
      <c r="D49" s="3"/>
      <c r="E49" s="3"/>
      <c r="F49" s="3"/>
      <c r="G49" s="3"/>
      <c r="H49" s="3"/>
      <c r="I49" s="3"/>
      <c r="J49" s="3"/>
      <c r="K49" s="1"/>
      <c r="L49" s="1"/>
    </row>
    <row r="50" spans="1:12" s="2" customFormat="1" ht="13.5" customHeight="1" x14ac:dyDescent="0.25">
      <c r="A50" s="1"/>
      <c r="D50" s="3"/>
      <c r="E50" s="3"/>
      <c r="F50" s="3"/>
      <c r="G50" s="3"/>
      <c r="H50" s="3"/>
      <c r="I50" s="3"/>
      <c r="J50" s="3"/>
      <c r="K50" s="1"/>
      <c r="L50" s="1"/>
    </row>
    <row r="51" spans="1:12" s="2" customFormat="1" ht="13.5" customHeight="1" x14ac:dyDescent="0.25">
      <c r="A51" s="1"/>
      <c r="D51" s="3"/>
      <c r="E51" s="3"/>
      <c r="F51" s="3"/>
      <c r="G51" s="3"/>
      <c r="H51" s="3"/>
      <c r="I51" s="3"/>
      <c r="J51" s="3"/>
      <c r="K51" s="1"/>
      <c r="L51" s="1"/>
    </row>
    <row r="52" spans="1:12" s="2" customFormat="1" ht="13.5" customHeight="1" x14ac:dyDescent="0.25">
      <c r="A52" s="1"/>
      <c r="D52" s="3"/>
      <c r="E52" s="3"/>
      <c r="F52" s="3"/>
      <c r="G52" s="3"/>
      <c r="H52" s="3"/>
      <c r="I52" s="3"/>
      <c r="J52" s="3"/>
      <c r="K52" s="1"/>
      <c r="L52" s="1"/>
    </row>
    <row r="53" spans="1:12" s="2" customFormat="1" ht="13.5" customHeight="1" x14ac:dyDescent="0.25">
      <c r="A53" s="1"/>
      <c r="D53" s="3"/>
      <c r="E53" s="3"/>
      <c r="F53" s="3"/>
      <c r="G53" s="3"/>
      <c r="H53" s="3"/>
      <c r="I53" s="3"/>
      <c r="J53" s="3"/>
      <c r="K53" s="1"/>
      <c r="L53" s="1"/>
    </row>
    <row r="54" spans="1:12" s="2" customFormat="1" ht="13.5" customHeight="1" x14ac:dyDescent="0.25">
      <c r="A54" s="1"/>
      <c r="D54" s="3"/>
      <c r="E54" s="3"/>
      <c r="F54" s="3"/>
      <c r="G54" s="3"/>
      <c r="H54" s="3"/>
      <c r="I54" s="3"/>
      <c r="J54" s="3"/>
      <c r="K54" s="1"/>
      <c r="L54" s="1"/>
    </row>
    <row r="55" spans="1:12" s="2" customFormat="1" ht="12.75" customHeight="1" x14ac:dyDescent="0.25">
      <c r="A55" s="1"/>
      <c r="D55" s="3"/>
      <c r="E55" s="3"/>
      <c r="F55" s="3"/>
      <c r="G55" s="3"/>
      <c r="H55" s="3"/>
      <c r="I55" s="3"/>
      <c r="J55" s="3"/>
      <c r="K55" s="1"/>
      <c r="L55" s="1"/>
    </row>
    <row r="56" spans="1:12" s="2" customFormat="1" ht="15" customHeight="1" x14ac:dyDescent="0.25">
      <c r="A56" s="1"/>
      <c r="D56" s="3"/>
      <c r="E56" s="3"/>
      <c r="F56" s="3"/>
      <c r="G56" s="3"/>
      <c r="H56" s="3"/>
      <c r="I56" s="3"/>
      <c r="J56" s="3"/>
      <c r="K56" s="1"/>
      <c r="L56" s="1"/>
    </row>
    <row r="57" spans="1:12" s="2" customFormat="1" ht="12.75" customHeight="1" x14ac:dyDescent="0.25">
      <c r="A57" s="1"/>
      <c r="D57" s="3"/>
      <c r="E57" s="3"/>
      <c r="F57" s="3"/>
      <c r="G57" s="3"/>
      <c r="H57" s="3"/>
      <c r="I57" s="3"/>
      <c r="J57" s="3"/>
      <c r="K57" s="1"/>
      <c r="L57" s="1"/>
    </row>
    <row r="58" spans="1:12" s="2" customFormat="1" ht="12" customHeight="1" x14ac:dyDescent="0.25">
      <c r="A58" s="1"/>
      <c r="D58" s="3"/>
      <c r="E58" s="3"/>
      <c r="F58" s="3"/>
      <c r="G58" s="3"/>
      <c r="H58" s="3"/>
      <c r="I58" s="3"/>
      <c r="J58" s="3"/>
      <c r="K58" s="1"/>
      <c r="L58" s="1"/>
    </row>
    <row r="59" spans="1:12" s="2" customFormat="1" ht="12.75" customHeight="1" x14ac:dyDescent="0.25">
      <c r="A59" s="1"/>
      <c r="D59" s="3"/>
      <c r="E59" s="3"/>
      <c r="F59" s="3"/>
      <c r="G59" s="3"/>
      <c r="H59" s="3"/>
      <c r="I59" s="3"/>
      <c r="J59" s="3"/>
      <c r="K59" s="1"/>
      <c r="L59" s="1"/>
    </row>
    <row r="60" spans="1:12" s="2" customFormat="1" ht="12" customHeight="1" x14ac:dyDescent="0.25">
      <c r="A60" s="1"/>
      <c r="D60" s="3"/>
      <c r="E60" s="3"/>
      <c r="F60" s="3"/>
      <c r="G60" s="3"/>
      <c r="H60" s="3"/>
      <c r="I60" s="3"/>
      <c r="J60" s="3"/>
      <c r="K60" s="1"/>
      <c r="L60" s="1"/>
    </row>
  </sheetData>
  <mergeCells count="6">
    <mergeCell ref="B48:J48"/>
    <mergeCell ref="C9:C10"/>
    <mergeCell ref="F9:G9"/>
    <mergeCell ref="H9:J9"/>
    <mergeCell ref="I10:J10"/>
    <mergeCell ref="D9:D10"/>
  </mergeCells>
  <conditionalFormatting sqref="F14">
    <cfRule type="cellIs" dxfId="138" priority="3" operator="between">
      <formula>9999</formula>
      <formula>-9999</formula>
    </cfRule>
  </conditionalFormatting>
  <conditionalFormatting sqref="F22:F25">
    <cfRule type="cellIs" dxfId="137" priority="20" operator="between">
      <formula>9999</formula>
      <formula>-9999</formula>
    </cfRule>
  </conditionalFormatting>
  <conditionalFormatting sqref="F31:F33">
    <cfRule type="cellIs" dxfId="136" priority="17" operator="between">
      <formula>9999</formula>
      <formula>-9999</formula>
    </cfRule>
  </conditionalFormatting>
  <conditionalFormatting sqref="F35:F37">
    <cfRule type="cellIs" dxfId="135" priority="16" operator="between">
      <formula>9999</formula>
      <formula>-9999</formula>
    </cfRule>
  </conditionalFormatting>
  <conditionalFormatting sqref="F40">
    <cfRule type="cellIs" dxfId="134" priority="11" operator="between">
      <formula>9999</formula>
      <formula>-9999</formula>
    </cfRule>
  </conditionalFormatting>
  <conditionalFormatting sqref="F43:F46">
    <cfRule type="cellIs" dxfId="133" priority="35" operator="between">
      <formula>9999</formula>
      <formula>-9999</formula>
    </cfRule>
  </conditionalFormatting>
  <conditionalFormatting sqref="H14">
    <cfRule type="cellIs" dxfId="132" priority="4" operator="between">
      <formula>9999</formula>
      <formula>-9999</formula>
    </cfRule>
  </conditionalFormatting>
  <conditionalFormatting sqref="H22:H25">
    <cfRule type="cellIs" dxfId="131" priority="19" operator="between">
      <formula>9999</formula>
      <formula>-9999</formula>
    </cfRule>
  </conditionalFormatting>
  <conditionalFormatting sqref="H31:H33">
    <cfRule type="cellIs" dxfId="130" priority="15" operator="between">
      <formula>9999</formula>
      <formula>-9999</formula>
    </cfRule>
  </conditionalFormatting>
  <conditionalFormatting sqref="H35:H37">
    <cfRule type="cellIs" dxfId="129" priority="14" operator="between">
      <formula>9999</formula>
      <formula>-9999</formula>
    </cfRule>
  </conditionalFormatting>
  <conditionalFormatting sqref="H40">
    <cfRule type="cellIs" dxfId="128" priority="12" operator="between">
      <formula>9999</formula>
      <formula>-9999</formula>
    </cfRule>
  </conditionalFormatting>
  <conditionalFormatting sqref="H43:H46">
    <cfRule type="cellIs" dxfId="127" priority="8" operator="between">
      <formula>9999</formula>
      <formula>-9999</formula>
    </cfRule>
  </conditionalFormatting>
  <conditionalFormatting sqref="I12:I14">
    <cfRule type="cellIs" dxfId="126" priority="5" operator="between">
      <formula>9999</formula>
      <formula>-9999</formula>
    </cfRule>
  </conditionalFormatting>
  <conditionalFormatting sqref="I18:I21">
    <cfRule type="cellIs" dxfId="125" priority="1" operator="between">
      <formula>9999</formula>
      <formula>-9999</formula>
    </cfRule>
  </conditionalFormatting>
  <conditionalFormatting sqref="I39:I40">
    <cfRule type="cellIs" dxfId="124" priority="13" operator="between">
      <formula>9999</formula>
      <formula>-9999</formula>
    </cfRule>
  </conditionalFormatting>
  <hyperlinks>
    <hyperlink ref="B5" location="Índice!A49" display="Índice" xr:uid="{00000000-0004-0000-2800-000000000000}"/>
  </hyperlinks>
  <printOptions horizontalCentered="1"/>
  <pageMargins left="0.59055118110236227" right="0.43307086614173229" top="0.51181102362204722" bottom="0.51181102362204722" header="0" footer="0.19685039370078741"/>
  <pageSetup paperSize="9" scale="91" orientation="portrait" r:id="rId1"/>
  <headerFooter scaleWithDoc="0" alignWithMargins="0"/>
  <drawing r:id="rId2"/>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pageSetUpPr fitToPage="1"/>
  </sheetPr>
  <dimension ref="A1:R47"/>
  <sheetViews>
    <sheetView showGridLines="0" zoomScale="110" zoomScaleNormal="110" zoomScalePageLayoutView="120" workbookViewId="0">
      <selection activeCell="B5" sqref="B5"/>
    </sheetView>
  </sheetViews>
  <sheetFormatPr defaultColWidth="8.85546875" defaultRowHeight="12.75" x14ac:dyDescent="0.2"/>
  <cols>
    <col min="1" max="1" width="1.42578125" style="1" bestFit="1" customWidth="1"/>
    <col min="2" max="2" width="32.85546875" style="11" customWidth="1"/>
    <col min="3" max="10" width="7.85546875" style="11" customWidth="1"/>
    <col min="11" max="11" width="8.85546875" style="11"/>
    <col min="12" max="12" width="9.42578125" style="11" bestFit="1" customWidth="1"/>
    <col min="13" max="16384" width="8.85546875" style="11"/>
  </cols>
  <sheetData>
    <row r="1" spans="1:18" x14ac:dyDescent="0.2">
      <c r="A1" s="11"/>
    </row>
    <row r="2" spans="1:18" x14ac:dyDescent="0.2">
      <c r="A2" s="11"/>
    </row>
    <row r="3" spans="1:18" x14ac:dyDescent="0.2">
      <c r="A3" s="11"/>
    </row>
    <row r="4" spans="1:18" x14ac:dyDescent="0.2">
      <c r="A4" s="11"/>
    </row>
    <row r="5" spans="1:18" x14ac:dyDescent="0.2">
      <c r="A5" s="11"/>
      <c r="B5" s="94" t="s">
        <v>134</v>
      </c>
    </row>
    <row r="6" spans="1:18" ht="18.75" x14ac:dyDescent="0.3">
      <c r="A6" s="11"/>
      <c r="B6" s="19" t="s">
        <v>1201</v>
      </c>
    </row>
    <row r="7" spans="1:18" x14ac:dyDescent="0.2">
      <c r="A7" s="11"/>
    </row>
    <row r="8" spans="1:18" ht="18" customHeight="1" x14ac:dyDescent="0.2">
      <c r="A8" s="11"/>
      <c r="B8" s="127" t="s">
        <v>475</v>
      </c>
      <c r="C8" s="12"/>
      <c r="D8" s="12"/>
      <c r="E8" s="12"/>
      <c r="F8" s="12"/>
      <c r="G8" s="12"/>
      <c r="H8" s="12"/>
      <c r="I8" s="12"/>
      <c r="J8" s="12"/>
    </row>
    <row r="9" spans="1:18" ht="13.5" customHeight="1" x14ac:dyDescent="0.2">
      <c r="A9" s="11"/>
      <c r="B9" s="17"/>
      <c r="C9" s="474">
        <v>2018</v>
      </c>
      <c r="D9" s="474">
        <v>2019</v>
      </c>
      <c r="E9" s="474">
        <v>2020</v>
      </c>
      <c r="F9" s="474">
        <v>2021</v>
      </c>
      <c r="G9" s="138">
        <v>2022</v>
      </c>
      <c r="H9" s="138">
        <v>2023</v>
      </c>
      <c r="I9" s="138">
        <v>2024</v>
      </c>
      <c r="J9" s="119">
        <v>2025</v>
      </c>
    </row>
    <row r="10" spans="1:18" ht="13.5" customHeight="1" x14ac:dyDescent="0.2">
      <c r="B10" s="18"/>
      <c r="C10" s="475"/>
      <c r="D10" s="475"/>
      <c r="E10" s="475"/>
      <c r="F10" s="475"/>
      <c r="G10" s="137" t="s">
        <v>3</v>
      </c>
      <c r="H10" s="137" t="s">
        <v>3</v>
      </c>
      <c r="I10" s="137" t="s">
        <v>3</v>
      </c>
      <c r="J10" s="137" t="s">
        <v>12</v>
      </c>
    </row>
    <row r="11" spans="1:18" ht="12" customHeight="1" x14ac:dyDescent="0.2">
      <c r="B11" s="13" t="s">
        <v>13</v>
      </c>
      <c r="C11" s="26">
        <v>231400.3478841625</v>
      </c>
      <c r="D11" s="26">
        <v>240340.50403460395</v>
      </c>
      <c r="E11" s="26">
        <v>265826.02292989497</v>
      </c>
      <c r="F11" s="26">
        <v>284663.58382009849</v>
      </c>
      <c r="G11" s="26">
        <v>309139.54402545257</v>
      </c>
      <c r="H11" s="26">
        <v>339106.81900020683</v>
      </c>
      <c r="I11" s="26">
        <v>365950.48531347583</v>
      </c>
      <c r="J11" s="223" t="s">
        <v>123</v>
      </c>
      <c r="L11" s="374"/>
      <c r="M11" s="374"/>
      <c r="N11" s="374"/>
      <c r="O11" s="374"/>
      <c r="P11" s="374"/>
      <c r="Q11" s="374"/>
      <c r="R11" s="374"/>
    </row>
    <row r="12" spans="1:18" ht="12" customHeight="1" x14ac:dyDescent="0.2">
      <c r="B12" s="14" t="s">
        <v>476</v>
      </c>
      <c r="C12" s="26">
        <v>219614.45849483387</v>
      </c>
      <c r="D12" s="26">
        <v>227610.26925464749</v>
      </c>
      <c r="E12" s="26">
        <v>251177.07294322093</v>
      </c>
      <c r="F12" s="26">
        <v>270187.60320941533</v>
      </c>
      <c r="G12" s="26">
        <v>293547.28573977714</v>
      </c>
      <c r="H12" s="26">
        <v>320652.15892153833</v>
      </c>
      <c r="I12" s="26">
        <v>346478.536345197</v>
      </c>
      <c r="J12" s="223" t="s">
        <v>123</v>
      </c>
    </row>
    <row r="13" spans="1:18" ht="12" customHeight="1" x14ac:dyDescent="0.2">
      <c r="B13" s="14" t="s">
        <v>361</v>
      </c>
      <c r="C13" s="26">
        <v>11785.889389328629</v>
      </c>
      <c r="D13" s="26">
        <v>12730.234779956449</v>
      </c>
      <c r="E13" s="26">
        <v>14648.949986674021</v>
      </c>
      <c r="F13" s="26">
        <v>14475.980610683178</v>
      </c>
      <c r="G13" s="26">
        <v>15592.258285675436</v>
      </c>
      <c r="H13" s="26">
        <v>18454.660078668519</v>
      </c>
      <c r="I13" s="26">
        <v>19471.948968278826</v>
      </c>
      <c r="J13" s="223" t="s">
        <v>123</v>
      </c>
    </row>
    <row r="14" spans="1:18" ht="12" customHeight="1" x14ac:dyDescent="0.2">
      <c r="B14" s="13" t="s">
        <v>14</v>
      </c>
      <c r="C14" s="26">
        <v>229510.19637678246</v>
      </c>
      <c r="D14" s="26">
        <v>231787.14967584328</v>
      </c>
      <c r="E14" s="26">
        <v>215117.26577332101</v>
      </c>
      <c r="F14" s="26">
        <v>232234.58154760604</v>
      </c>
      <c r="G14" s="26">
        <v>280242.71510642656</v>
      </c>
      <c r="H14" s="26">
        <v>287467.2902685313</v>
      </c>
      <c r="I14" s="26">
        <v>318329.86537576315</v>
      </c>
      <c r="J14" s="223" t="s">
        <v>123</v>
      </c>
      <c r="L14" s="374"/>
      <c r="M14" s="374"/>
      <c r="N14" s="374"/>
      <c r="O14" s="374"/>
      <c r="P14" s="374"/>
      <c r="Q14" s="374"/>
      <c r="R14" s="374"/>
    </row>
    <row r="15" spans="1:18" ht="12" customHeight="1" x14ac:dyDescent="0.2">
      <c r="B15" s="14" t="s">
        <v>477</v>
      </c>
      <c r="C15" s="26">
        <v>113114.35605936598</v>
      </c>
      <c r="D15" s="26">
        <v>107895.39667446582</v>
      </c>
      <c r="E15" s="26">
        <v>93522.107737053389</v>
      </c>
      <c r="F15" s="26">
        <v>104118.36388468185</v>
      </c>
      <c r="G15" s="26">
        <v>136131.55351571221</v>
      </c>
      <c r="H15" s="26">
        <v>144134.8288152946</v>
      </c>
      <c r="I15" s="26">
        <v>177296.46204946694</v>
      </c>
      <c r="J15" s="223" t="s">
        <v>123</v>
      </c>
    </row>
    <row r="16" spans="1:18" ht="12" customHeight="1" x14ac:dyDescent="0.2">
      <c r="B16" s="14" t="s">
        <v>364</v>
      </c>
      <c r="C16" s="26">
        <v>78029.827639873896</v>
      </c>
      <c r="D16" s="26">
        <v>84684.917097464102</v>
      </c>
      <c r="E16" s="26">
        <v>82459.161577000996</v>
      </c>
      <c r="F16" s="26">
        <v>85362.904430246184</v>
      </c>
      <c r="G16" s="26">
        <v>98126.05221089565</v>
      </c>
      <c r="H16" s="26">
        <v>95129.58655730696</v>
      </c>
      <c r="I16" s="26">
        <v>93671.169852041028</v>
      </c>
      <c r="J16" s="223" t="s">
        <v>123</v>
      </c>
    </row>
    <row r="17" spans="2:18" ht="12" customHeight="1" x14ac:dyDescent="0.2">
      <c r="B17" s="14" t="s">
        <v>478</v>
      </c>
      <c r="C17" s="26">
        <v>26405.577263973744</v>
      </c>
      <c r="D17" s="26">
        <v>26649.378611066379</v>
      </c>
      <c r="E17" s="26">
        <v>27975.218408560566</v>
      </c>
      <c r="F17" s="26">
        <v>28183.048844228651</v>
      </c>
      <c r="G17" s="26">
        <v>31045.831481435041</v>
      </c>
      <c r="H17" s="26">
        <v>33080.477309621754</v>
      </c>
      <c r="I17" s="26">
        <v>33832.21553721583</v>
      </c>
      <c r="J17" s="223" t="s">
        <v>123</v>
      </c>
    </row>
    <row r="18" spans="2:18" ht="12" customHeight="1" x14ac:dyDescent="0.2">
      <c r="B18" s="14" t="s">
        <v>219</v>
      </c>
      <c r="C18" s="26">
        <v>11960.435413568863</v>
      </c>
      <c r="D18" s="26">
        <v>12557.457292846944</v>
      </c>
      <c r="E18" s="26">
        <v>11160.778050706062</v>
      </c>
      <c r="F18" s="26">
        <v>14570.264388449334</v>
      </c>
      <c r="G18" s="26">
        <v>14939.277898383694</v>
      </c>
      <c r="H18" s="26">
        <v>15122.397586307961</v>
      </c>
      <c r="I18" s="26">
        <v>13530.01793703936</v>
      </c>
      <c r="J18" s="223" t="s">
        <v>123</v>
      </c>
    </row>
    <row r="19" spans="2:18" ht="12" customHeight="1" x14ac:dyDescent="0.2">
      <c r="B19" s="13" t="s">
        <v>15</v>
      </c>
      <c r="C19" s="26">
        <v>356888.89179709944</v>
      </c>
      <c r="D19" s="26">
        <v>392514.11765948695</v>
      </c>
      <c r="E19" s="26">
        <v>400367.58873534756</v>
      </c>
      <c r="F19" s="26">
        <v>413152.37927748956</v>
      </c>
      <c r="G19" s="26">
        <v>474154.07254460396</v>
      </c>
      <c r="H19" s="26">
        <v>549441.58937017783</v>
      </c>
      <c r="I19" s="26">
        <v>597353.71276443533</v>
      </c>
      <c r="J19" s="223" t="s">
        <v>123</v>
      </c>
      <c r="L19" s="374"/>
      <c r="M19" s="374"/>
      <c r="N19" s="374"/>
      <c r="O19" s="374"/>
      <c r="P19" s="374"/>
      <c r="Q19" s="374"/>
      <c r="R19" s="374"/>
    </row>
    <row r="20" spans="2:18" ht="12" customHeight="1" x14ac:dyDescent="0.2">
      <c r="B20" s="14" t="s">
        <v>482</v>
      </c>
      <c r="C20" s="26">
        <v>86091.419283794778</v>
      </c>
      <c r="D20" s="26">
        <v>98338.187626478582</v>
      </c>
      <c r="E20" s="26">
        <v>103878.13449247829</v>
      </c>
      <c r="F20" s="26">
        <v>97023.938952075492</v>
      </c>
      <c r="G20" s="26">
        <v>100907.93973861512</v>
      </c>
      <c r="H20" s="26">
        <v>114405.44824830079</v>
      </c>
      <c r="I20" s="26">
        <v>116794.03173573865</v>
      </c>
      <c r="J20" s="223" t="s">
        <v>123</v>
      </c>
    </row>
    <row r="21" spans="2:18" ht="12" customHeight="1" x14ac:dyDescent="0.2">
      <c r="B21" s="14" t="s">
        <v>483</v>
      </c>
      <c r="C21" s="26">
        <v>14066.4969857345</v>
      </c>
      <c r="D21" s="26">
        <v>15599.941110630049</v>
      </c>
      <c r="E21" s="26">
        <v>11443.675309110911</v>
      </c>
      <c r="F21" s="26">
        <v>10366.297039966646</v>
      </c>
      <c r="G21" s="26">
        <v>12420.031233595666</v>
      </c>
      <c r="H21" s="26">
        <v>12977.709619177036</v>
      </c>
      <c r="I21" s="26">
        <v>11047.116524588677</v>
      </c>
      <c r="J21" s="223" t="s">
        <v>123</v>
      </c>
    </row>
    <row r="22" spans="2:18" ht="12" customHeight="1" x14ac:dyDescent="0.2">
      <c r="B22" s="14" t="s">
        <v>484</v>
      </c>
      <c r="C22" s="26">
        <v>51916.380176210274</v>
      </c>
      <c r="D22" s="26">
        <v>58873.438753206967</v>
      </c>
      <c r="E22" s="26">
        <v>51865.63675655728</v>
      </c>
      <c r="F22" s="26">
        <v>58986.607965918491</v>
      </c>
      <c r="G22" s="26">
        <v>69400.10859126554</v>
      </c>
      <c r="H22" s="26">
        <v>82641.114806837184</v>
      </c>
      <c r="I22" s="26">
        <v>92215.072498408466</v>
      </c>
      <c r="J22" s="223" t="s">
        <v>123</v>
      </c>
    </row>
    <row r="23" spans="2:18" ht="12" customHeight="1" x14ac:dyDescent="0.2">
      <c r="B23" s="14" t="s">
        <v>485</v>
      </c>
      <c r="C23" s="26">
        <v>29786.134521484375</v>
      </c>
      <c r="D23" s="26">
        <v>30207.96875</v>
      </c>
      <c r="E23" s="26">
        <v>31641.009887695313</v>
      </c>
      <c r="F23" s="26">
        <v>32040.065734863281</v>
      </c>
      <c r="G23" s="26">
        <v>33555.570556640625</v>
      </c>
      <c r="H23" s="26">
        <v>39113.11474609375</v>
      </c>
      <c r="I23" s="26">
        <v>38877.260131835938</v>
      </c>
      <c r="J23" s="223" t="s">
        <v>123</v>
      </c>
    </row>
    <row r="24" spans="2:18" ht="12" customHeight="1" x14ac:dyDescent="0.2">
      <c r="B24" s="14" t="s">
        <v>114</v>
      </c>
      <c r="C24" s="26">
        <v>37920.945232370061</v>
      </c>
      <c r="D24" s="26">
        <v>40390.151310340407</v>
      </c>
      <c r="E24" s="26">
        <v>43151.58150844949</v>
      </c>
      <c r="F24" s="26">
        <v>46652.214018054379</v>
      </c>
      <c r="G24" s="26">
        <v>62803.577608981053</v>
      </c>
      <c r="H24" s="26">
        <v>66672.367077146642</v>
      </c>
      <c r="I24" s="26">
        <v>75147.766093710321</v>
      </c>
      <c r="J24" s="223" t="s">
        <v>123</v>
      </c>
    </row>
    <row r="25" spans="2:18" ht="12" customHeight="1" x14ac:dyDescent="0.2">
      <c r="B25" s="14" t="s">
        <v>479</v>
      </c>
      <c r="C25" s="26">
        <v>32714.864657564045</v>
      </c>
      <c r="D25" s="26">
        <v>32528.435094640256</v>
      </c>
      <c r="E25" s="26">
        <v>31099.733127400283</v>
      </c>
      <c r="F25" s="26">
        <v>32223.046664252219</v>
      </c>
      <c r="G25" s="26">
        <v>34684.281552566521</v>
      </c>
      <c r="H25" s="26">
        <v>39658.631984133681</v>
      </c>
      <c r="I25" s="26">
        <v>39027.960313692092</v>
      </c>
      <c r="J25" s="223" t="s">
        <v>123</v>
      </c>
    </row>
    <row r="26" spans="2:18" ht="12" customHeight="1" x14ac:dyDescent="0.2">
      <c r="B26" s="14" t="s">
        <v>115</v>
      </c>
      <c r="C26" s="26">
        <v>60927.024047851563</v>
      </c>
      <c r="D26" s="26">
        <v>64691.4462890625</v>
      </c>
      <c r="E26" s="26">
        <v>66250.2470703125</v>
      </c>
      <c r="F26" s="26">
        <v>69313.056396484375</v>
      </c>
      <c r="G26" s="26">
        <v>80297.048095703125</v>
      </c>
      <c r="H26" s="26">
        <v>97259.93896484375</v>
      </c>
      <c r="I26" s="26">
        <v>118123.7705078125</v>
      </c>
      <c r="J26" s="223" t="s">
        <v>123</v>
      </c>
    </row>
    <row r="27" spans="2:18" ht="12" customHeight="1" x14ac:dyDescent="0.2">
      <c r="B27" s="14" t="s">
        <v>480</v>
      </c>
      <c r="C27" s="26">
        <v>27338.455078125</v>
      </c>
      <c r="D27" s="26">
        <v>31950.208984375</v>
      </c>
      <c r="E27" s="26">
        <v>39365.546875</v>
      </c>
      <c r="F27" s="26">
        <v>42057.37109375</v>
      </c>
      <c r="G27" s="26">
        <v>50732.05859375</v>
      </c>
      <c r="H27" s="26">
        <v>58606.95703125</v>
      </c>
      <c r="I27" s="26">
        <v>62768.59375</v>
      </c>
      <c r="J27" s="223" t="s">
        <v>123</v>
      </c>
    </row>
    <row r="28" spans="2:18" ht="12" customHeight="1" x14ac:dyDescent="0.2">
      <c r="B28" s="14" t="s">
        <v>481</v>
      </c>
      <c r="C28" s="26">
        <v>10653.189697265625</v>
      </c>
      <c r="D28" s="26">
        <v>13621.9775390625</v>
      </c>
      <c r="E28" s="26">
        <v>15120.306518554688</v>
      </c>
      <c r="F28" s="26">
        <v>17615.447509765625</v>
      </c>
      <c r="G28" s="26">
        <v>21913.708984375</v>
      </c>
      <c r="H28" s="26">
        <v>30081.26220703125</v>
      </c>
      <c r="I28" s="26">
        <v>34943.85302734375</v>
      </c>
      <c r="J28" s="223" t="s">
        <v>123</v>
      </c>
    </row>
    <row r="29" spans="2:18" ht="12" customHeight="1" x14ac:dyDescent="0.2">
      <c r="B29" s="14" t="s">
        <v>55</v>
      </c>
      <c r="C29" s="26">
        <v>5473.9821166992188</v>
      </c>
      <c r="D29" s="26">
        <v>6312.3622016906738</v>
      </c>
      <c r="E29" s="26">
        <v>6551.7171897888184</v>
      </c>
      <c r="F29" s="26">
        <v>6874.3339023590088</v>
      </c>
      <c r="G29" s="26">
        <v>7439.7475891113281</v>
      </c>
      <c r="H29" s="26">
        <v>8025.0446853637695</v>
      </c>
      <c r="I29" s="26">
        <v>8408.2881813049316</v>
      </c>
      <c r="J29" s="223" t="s">
        <v>123</v>
      </c>
    </row>
    <row r="30" spans="2:18" ht="15" customHeight="1" x14ac:dyDescent="0.2">
      <c r="B30" s="15" t="s">
        <v>486</v>
      </c>
      <c r="C30" s="27">
        <v>817799.43605804443</v>
      </c>
      <c r="D30" s="27">
        <v>864641.7713699342</v>
      </c>
      <c r="E30" s="26">
        <v>881310.87743856362</v>
      </c>
      <c r="F30" s="26">
        <v>930050.54464519408</v>
      </c>
      <c r="G30" s="26">
        <v>1063536.3316764832</v>
      </c>
      <c r="H30" s="26">
        <v>1176015.698638916</v>
      </c>
      <c r="I30" s="26">
        <v>1281634.0634536743</v>
      </c>
      <c r="J30" s="223" t="s">
        <v>123</v>
      </c>
      <c r="L30" s="374"/>
      <c r="M30" s="374"/>
      <c r="N30" s="374"/>
      <c r="O30" s="374"/>
      <c r="P30" s="374"/>
      <c r="Q30" s="374"/>
      <c r="R30" s="374"/>
    </row>
    <row r="31" spans="2:18" ht="12" customHeight="1" x14ac:dyDescent="0.2">
      <c r="B31" s="14" t="s">
        <v>487</v>
      </c>
      <c r="C31" s="26">
        <v>88140.8837890625</v>
      </c>
      <c r="D31" s="26">
        <v>105655.447265625</v>
      </c>
      <c r="E31" s="26">
        <v>107552.5849609375</v>
      </c>
      <c r="F31" s="26">
        <v>128391.20703125</v>
      </c>
      <c r="G31" s="26">
        <v>142192.6982421875</v>
      </c>
      <c r="H31" s="26">
        <v>160544.89453125</v>
      </c>
      <c r="I31" s="26">
        <v>171906.97265625</v>
      </c>
      <c r="J31" s="223" t="s">
        <v>123</v>
      </c>
    </row>
    <row r="32" spans="2:18" ht="23.25" customHeight="1" x14ac:dyDescent="0.2">
      <c r="B32" s="21" t="s">
        <v>259</v>
      </c>
      <c r="C32" s="109">
        <v>905940.31984710693</v>
      </c>
      <c r="D32" s="109">
        <v>970297.2186355592</v>
      </c>
      <c r="E32" s="109">
        <v>988863.46239950112</v>
      </c>
      <c r="F32" s="109">
        <v>1058441.751676444</v>
      </c>
      <c r="G32" s="109">
        <v>1205729.0299186707</v>
      </c>
      <c r="H32" s="109">
        <v>1336560.593170166</v>
      </c>
      <c r="I32" s="109">
        <v>1453541.0361099243</v>
      </c>
      <c r="J32" s="109">
        <v>1537942</v>
      </c>
      <c r="L32" s="374"/>
      <c r="M32" s="374"/>
      <c r="N32" s="374"/>
      <c r="O32" s="374"/>
      <c r="P32" s="374"/>
      <c r="Q32" s="374"/>
      <c r="R32" s="374"/>
    </row>
    <row r="33" spans="2:12" ht="12" customHeight="1" x14ac:dyDescent="0.2">
      <c r="B33" s="17" t="s">
        <v>17</v>
      </c>
      <c r="C33" s="56">
        <v>793283.1865234375</v>
      </c>
      <c r="D33" s="56">
        <v>877739.98046875</v>
      </c>
      <c r="E33" s="56">
        <v>885030.0791015625</v>
      </c>
      <c r="F33" s="56">
        <v>963273.6474609375</v>
      </c>
      <c r="G33" s="56">
        <v>1114351.0458984375</v>
      </c>
      <c r="H33" s="56">
        <v>1273672.4287109375</v>
      </c>
      <c r="I33" s="56">
        <v>1342033.978515625</v>
      </c>
      <c r="J33" s="223" t="s">
        <v>123</v>
      </c>
    </row>
    <row r="34" spans="2:12" ht="12" customHeight="1" x14ac:dyDescent="0.2">
      <c r="B34" s="14" t="s">
        <v>18</v>
      </c>
      <c r="C34" s="56">
        <v>196834.9296875</v>
      </c>
      <c r="D34" s="56">
        <v>219046.5078125</v>
      </c>
      <c r="E34" s="56">
        <v>204060.3046875</v>
      </c>
      <c r="F34" s="56">
        <v>198245.2890625</v>
      </c>
      <c r="G34" s="56">
        <v>198923.3203125</v>
      </c>
      <c r="H34" s="56">
        <v>230046.2421875</v>
      </c>
      <c r="I34" s="56">
        <v>267498.5078125</v>
      </c>
      <c r="J34" s="223" t="s">
        <v>123</v>
      </c>
    </row>
    <row r="35" spans="2:12" ht="12" customHeight="1" x14ac:dyDescent="0.2">
      <c r="B35" s="14" t="s">
        <v>19</v>
      </c>
      <c r="C35" s="56">
        <v>596448.2568359375</v>
      </c>
      <c r="D35" s="56">
        <v>658693.47265625</v>
      </c>
      <c r="E35" s="56">
        <v>680969.7744140625</v>
      </c>
      <c r="F35" s="56">
        <v>765028.3583984375</v>
      </c>
      <c r="G35" s="56">
        <v>915427.7255859375</v>
      </c>
      <c r="H35" s="56">
        <v>1043626.1865234375</v>
      </c>
      <c r="I35" s="56">
        <v>1074535.470703125</v>
      </c>
      <c r="J35" s="223" t="s">
        <v>123</v>
      </c>
    </row>
    <row r="36" spans="2:12" ht="12" customHeight="1" x14ac:dyDescent="0.2">
      <c r="B36" s="17" t="s">
        <v>20</v>
      </c>
      <c r="C36" s="56">
        <v>416558.296875</v>
      </c>
      <c r="D36" s="56">
        <v>396328.765625</v>
      </c>
      <c r="E36" s="56">
        <v>443274.625</v>
      </c>
      <c r="F36" s="56">
        <v>427285.671875</v>
      </c>
      <c r="G36" s="56">
        <v>520927.3515625</v>
      </c>
      <c r="H36" s="56">
        <v>261100.78125</v>
      </c>
      <c r="I36" s="56">
        <v>256698.7890625</v>
      </c>
      <c r="J36" s="223" t="s">
        <v>123</v>
      </c>
    </row>
    <row r="37" spans="2:12" ht="12" customHeight="1" x14ac:dyDescent="0.2">
      <c r="B37" s="17" t="s">
        <v>21</v>
      </c>
      <c r="C37" s="56">
        <v>1209841.4833984375</v>
      </c>
      <c r="D37" s="56">
        <v>1274068.74609375</v>
      </c>
      <c r="E37" s="56">
        <v>1328304.7041015625</v>
      </c>
      <c r="F37" s="56">
        <v>1390559.3193359375</v>
      </c>
      <c r="G37" s="56">
        <v>1635278.3974609375</v>
      </c>
      <c r="H37" s="56">
        <v>1534773.2099609375</v>
      </c>
      <c r="I37" s="56">
        <v>1598732.767578125</v>
      </c>
      <c r="J37" s="223" t="s">
        <v>123</v>
      </c>
    </row>
    <row r="38" spans="2:12" ht="12" customHeight="1" x14ac:dyDescent="0.2">
      <c r="B38" s="17" t="s">
        <v>22</v>
      </c>
      <c r="C38" s="56">
        <v>412484.01171875</v>
      </c>
      <c r="D38" s="56">
        <v>360388.33984375</v>
      </c>
      <c r="E38" s="56">
        <v>324247.078125</v>
      </c>
      <c r="F38" s="56">
        <v>427086.5234375</v>
      </c>
      <c r="G38" s="56">
        <v>600777.9140625</v>
      </c>
      <c r="H38" s="56">
        <v>609662.5078125</v>
      </c>
      <c r="I38" s="56">
        <v>622628.6015625</v>
      </c>
      <c r="J38" s="223" t="s">
        <v>123</v>
      </c>
    </row>
    <row r="39" spans="2:12" ht="12" customHeight="1" x14ac:dyDescent="0.2">
      <c r="B39" s="17" t="s">
        <v>23</v>
      </c>
      <c r="C39" s="56">
        <v>1622325.4951171875</v>
      </c>
      <c r="D39" s="56">
        <v>1634457.0859375</v>
      </c>
      <c r="E39" s="56">
        <v>1652551.7822265625</v>
      </c>
      <c r="F39" s="56">
        <v>1817645.8427734375</v>
      </c>
      <c r="G39" s="56">
        <v>2236056.3115234375</v>
      </c>
      <c r="H39" s="56">
        <v>2144435.7177734375</v>
      </c>
      <c r="I39" s="56">
        <v>2221361.369140625</v>
      </c>
      <c r="J39" s="223" t="s">
        <v>123</v>
      </c>
    </row>
    <row r="40" spans="2:12" ht="12" customHeight="1" x14ac:dyDescent="0.2">
      <c r="B40" s="17" t="s">
        <v>24</v>
      </c>
      <c r="C40" s="56">
        <v>716385.1875</v>
      </c>
      <c r="D40" s="56">
        <v>664159.859375</v>
      </c>
      <c r="E40" s="56">
        <v>663688.296875</v>
      </c>
      <c r="F40" s="56">
        <v>759204.03125</v>
      </c>
      <c r="G40" s="56">
        <v>1030327.234375</v>
      </c>
      <c r="H40" s="56">
        <v>807875.125</v>
      </c>
      <c r="I40" s="56">
        <v>767820.328125</v>
      </c>
      <c r="J40" s="223" t="s">
        <v>123</v>
      </c>
      <c r="L40" s="382"/>
    </row>
    <row r="41" spans="2:12" ht="19.5" customHeight="1" x14ac:dyDescent="0.2">
      <c r="B41" s="13" t="s">
        <v>25</v>
      </c>
      <c r="C41" s="26"/>
      <c r="D41" s="26"/>
      <c r="E41" s="26"/>
      <c r="F41" s="26"/>
      <c r="G41" s="26"/>
      <c r="H41" s="56"/>
      <c r="I41" s="56"/>
      <c r="J41" s="26"/>
    </row>
    <row r="42" spans="2:12" ht="12" customHeight="1" x14ac:dyDescent="0.2">
      <c r="B42" s="17" t="s">
        <v>26</v>
      </c>
      <c r="C42" s="26">
        <v>112657.13332366943</v>
      </c>
      <c r="D42" s="26">
        <v>92557.238166809198</v>
      </c>
      <c r="E42" s="26">
        <v>103833.38329793862</v>
      </c>
      <c r="F42" s="26">
        <v>95168.104215506464</v>
      </c>
      <c r="G42" s="26">
        <v>91377.984020233154</v>
      </c>
      <c r="H42" s="56">
        <v>62888.164459228516</v>
      </c>
      <c r="I42" s="56">
        <v>111507.05759429932</v>
      </c>
      <c r="J42" s="223" t="s">
        <v>123</v>
      </c>
    </row>
    <row r="43" spans="2:12" ht="12" customHeight="1" x14ac:dyDescent="0.2">
      <c r="B43" s="17" t="s">
        <v>138</v>
      </c>
      <c r="C43" s="26">
        <v>15024.924107753828</v>
      </c>
      <c r="D43" s="26">
        <v>15512.758964569679</v>
      </c>
      <c r="E43" s="26">
        <v>14268.456139955528</v>
      </c>
      <c r="F43" s="26">
        <v>16168.055475085066</v>
      </c>
      <c r="G43" s="26">
        <v>18883.528483084334</v>
      </c>
      <c r="H43" s="56">
        <v>20932.54736696466</v>
      </c>
      <c r="I43" s="56">
        <v>22764.636892391238</v>
      </c>
      <c r="J43" s="26">
        <v>23771.016813450762</v>
      </c>
    </row>
    <row r="44" spans="2:12" ht="12" customHeight="1" x14ac:dyDescent="0.2">
      <c r="B44" s="17" t="s">
        <v>139</v>
      </c>
      <c r="C44" s="56">
        <v>3.7951143508501817</v>
      </c>
      <c r="D44" s="56">
        <v>4.6776520439687275</v>
      </c>
      <c r="E44" s="56">
        <v>3.1716615105991997</v>
      </c>
      <c r="F44" s="56">
        <v>4.5505685214633163</v>
      </c>
      <c r="G44" s="56">
        <v>9.1516108722254685</v>
      </c>
      <c r="H44" s="56">
        <v>5.0902796558801811</v>
      </c>
      <c r="I44" s="56">
        <v>18.017193325342529</v>
      </c>
      <c r="J44" s="56">
        <v>3.2017634182041732</v>
      </c>
    </row>
    <row r="45" spans="2:12" ht="12" customHeight="1" x14ac:dyDescent="0.2">
      <c r="B45" s="17" t="s">
        <v>140</v>
      </c>
      <c r="C45" s="56">
        <v>7.412309020594221</v>
      </c>
      <c r="D45" s="56">
        <v>7.1038784099280994</v>
      </c>
      <c r="E45" s="56">
        <v>1.9134594439062624</v>
      </c>
      <c r="F45" s="56">
        <v>7.0361876965409742</v>
      </c>
      <c r="G45" s="56">
        <v>13.915482643134713</v>
      </c>
      <c r="H45" s="56">
        <v>10.850826346971211</v>
      </c>
      <c r="I45" s="56">
        <v>20.552877142550784</v>
      </c>
      <c r="J45" s="56">
        <v>5.8065759268796313</v>
      </c>
    </row>
    <row r="46" spans="2:12" ht="12" customHeight="1" x14ac:dyDescent="0.2">
      <c r="B46" s="18" t="s">
        <v>141</v>
      </c>
      <c r="C46" s="57">
        <v>3.484937313636105</v>
      </c>
      <c r="D46" s="57">
        <v>2.3178074007050409</v>
      </c>
      <c r="E46" s="57">
        <v>-1.2195229273919139</v>
      </c>
      <c r="F46" s="57">
        <v>2.3774324809791691</v>
      </c>
      <c r="G46" s="57">
        <v>4.3644539304929841</v>
      </c>
      <c r="H46" s="57">
        <v>5.4815218971288715</v>
      </c>
      <c r="I46" s="57">
        <v>2.1485715307752118</v>
      </c>
      <c r="J46" s="57">
        <v>2.524</v>
      </c>
    </row>
    <row r="47" spans="2:12" ht="18.75" customHeight="1" x14ac:dyDescent="0.2">
      <c r="B47" s="17" t="s">
        <v>980</v>
      </c>
      <c r="C47" s="29"/>
      <c r="D47" s="29"/>
      <c r="E47" s="29"/>
      <c r="F47" s="29"/>
      <c r="G47" s="29"/>
      <c r="H47" s="29"/>
      <c r="I47" s="29"/>
      <c r="J47" s="29"/>
    </row>
  </sheetData>
  <mergeCells count="4">
    <mergeCell ref="C9:C10"/>
    <mergeCell ref="D9:D10"/>
    <mergeCell ref="E9:E10"/>
    <mergeCell ref="F9:F10"/>
  </mergeCells>
  <conditionalFormatting sqref="C11:G43">
    <cfRule type="cellIs" dxfId="123" priority="6" operator="greaterThan">
      <formula>9999</formula>
    </cfRule>
  </conditionalFormatting>
  <conditionalFormatting sqref="H11:I31">
    <cfRule type="cellIs" dxfId="122" priority="3" operator="greaterThan">
      <formula>9999</formula>
    </cfRule>
  </conditionalFormatting>
  <conditionalFormatting sqref="H33:I43">
    <cfRule type="cellIs" dxfId="121" priority="5" operator="greaterThan">
      <formula>9999</formula>
    </cfRule>
  </conditionalFormatting>
  <conditionalFormatting sqref="H32:J32 J41 J43">
    <cfRule type="cellIs" dxfId="120" priority="20" operator="greaterThan">
      <formula>9999</formula>
    </cfRule>
  </conditionalFormatting>
  <conditionalFormatting sqref="J11:J31">
    <cfRule type="cellIs" dxfId="119" priority="1" operator="between">
      <formula>9999</formula>
      <formula>-9999</formula>
    </cfRule>
  </conditionalFormatting>
  <conditionalFormatting sqref="J33:J40">
    <cfRule type="cellIs" dxfId="118" priority="2" operator="between">
      <formula>9999</formula>
      <formula>-9999</formula>
    </cfRule>
  </conditionalFormatting>
  <conditionalFormatting sqref="J42">
    <cfRule type="cellIs" dxfId="117" priority="7" operator="between">
      <formula>9999</formula>
      <formula>-9999</formula>
    </cfRule>
  </conditionalFormatting>
  <hyperlinks>
    <hyperlink ref="B5" location="Índice!A49" display="Índice" xr:uid="{00000000-0004-0000-2900-000000000000}"/>
  </hyperlinks>
  <pageMargins left="0.70866141732283472" right="0.70866141732283472" top="0.74803149606299213" bottom="0.74803149606299213" header="0.31496062992125984" footer="0.31496062992125984"/>
  <pageSetup paperSize="9" orientation="portrait" r:id="rId1"/>
  <headerFooter scaleWithDoc="0"/>
  <drawing r:id="rId2"/>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fitToPage="1"/>
  </sheetPr>
  <dimension ref="A1:K50"/>
  <sheetViews>
    <sheetView showGridLines="0" topLeftCell="A26" zoomScale="110" zoomScaleNormal="110" zoomScalePageLayoutView="120" workbookViewId="0">
      <selection activeCell="B5" sqref="B5"/>
    </sheetView>
  </sheetViews>
  <sheetFormatPr defaultColWidth="8.85546875" defaultRowHeight="12.75" x14ac:dyDescent="0.2"/>
  <cols>
    <col min="1" max="1" width="1.42578125" style="1" bestFit="1" customWidth="1"/>
    <col min="2" max="2" width="6.140625" style="2" customWidth="1"/>
    <col min="3" max="3" width="12.85546875" style="2" customWidth="1"/>
    <col min="4" max="7" width="14.85546875" style="2" customWidth="1"/>
    <col min="8" max="16384" width="8.85546875" style="1"/>
  </cols>
  <sheetData>
    <row r="1" spans="1:11" s="11" customFormat="1" x14ac:dyDescent="0.2"/>
    <row r="2" spans="1:11" s="11" customFormat="1" x14ac:dyDescent="0.2"/>
    <row r="3" spans="1:11" s="11" customFormat="1" x14ac:dyDescent="0.2"/>
    <row r="4" spans="1:11" s="11" customFormat="1" x14ac:dyDescent="0.2"/>
    <row r="5" spans="1:11" s="11" customFormat="1" x14ac:dyDescent="0.2">
      <c r="B5" s="94" t="s">
        <v>134</v>
      </c>
      <c r="C5" s="94"/>
    </row>
    <row r="6" spans="1:11" s="11" customFormat="1" ht="18.75" x14ac:dyDescent="0.3">
      <c r="B6" s="19" t="s">
        <v>1201</v>
      </c>
    </row>
    <row r="7" spans="1:11" s="11" customFormat="1" x14ac:dyDescent="0.2"/>
    <row r="8" spans="1:11" s="11" customFormat="1" ht="18" customHeight="1" x14ac:dyDescent="0.2">
      <c r="B8" s="204" t="s">
        <v>770</v>
      </c>
      <c r="C8" s="12"/>
      <c r="D8" s="12"/>
      <c r="E8" s="12"/>
      <c r="F8" s="12"/>
      <c r="G8" s="12"/>
      <c r="H8" s="12"/>
      <c r="I8" s="12"/>
      <c r="J8" s="12"/>
      <c r="K8" s="12"/>
    </row>
    <row r="9" spans="1:11" s="11" customFormat="1" ht="13.5" customHeight="1" x14ac:dyDescent="0.2">
      <c r="B9" s="17"/>
      <c r="C9" s="17"/>
      <c r="D9" s="22" t="s">
        <v>264</v>
      </c>
      <c r="E9" s="175" t="s">
        <v>265</v>
      </c>
      <c r="F9" s="175" t="s">
        <v>266</v>
      </c>
      <c r="G9" s="22" t="s">
        <v>267</v>
      </c>
    </row>
    <row r="10" spans="1:11" s="11" customFormat="1" ht="13.5" customHeight="1" x14ac:dyDescent="0.2">
      <c r="A10" s="1"/>
      <c r="B10" s="18"/>
      <c r="C10" s="18"/>
      <c r="D10" s="170" t="s">
        <v>27</v>
      </c>
      <c r="E10" s="170" t="s">
        <v>28</v>
      </c>
      <c r="F10" s="170" t="s">
        <v>28</v>
      </c>
      <c r="G10" s="170" t="s">
        <v>29</v>
      </c>
    </row>
    <row r="11" spans="1:11" s="11" customFormat="1" ht="12" customHeight="1" x14ac:dyDescent="0.2">
      <c r="A11" s="1"/>
      <c r="B11" s="23">
        <v>2018</v>
      </c>
      <c r="C11" s="13" t="s">
        <v>30</v>
      </c>
      <c r="D11" s="229" t="s">
        <v>887</v>
      </c>
      <c r="E11" s="31">
        <v>3.5240783508681872</v>
      </c>
      <c r="F11" s="31">
        <v>3.5240783508681872</v>
      </c>
      <c r="G11" s="31">
        <v>3.911334399907318</v>
      </c>
    </row>
    <row r="12" spans="1:11" s="11" customFormat="1" ht="12" customHeight="1" x14ac:dyDescent="0.2">
      <c r="A12" s="1"/>
      <c r="B12" s="23">
        <v>2019</v>
      </c>
      <c r="C12" s="13" t="s">
        <v>30</v>
      </c>
      <c r="D12" s="229" t="s">
        <v>887</v>
      </c>
      <c r="E12" s="31">
        <v>3.5032636536395989</v>
      </c>
      <c r="F12" s="31">
        <v>3.5032636536395989</v>
      </c>
      <c r="G12" s="31">
        <v>2.7811063118294621</v>
      </c>
    </row>
    <row r="13" spans="1:11" s="11" customFormat="1" ht="12" customHeight="1" x14ac:dyDescent="0.2">
      <c r="A13" s="1"/>
      <c r="B13" s="23">
        <v>2020</v>
      </c>
      <c r="C13" s="13" t="s">
        <v>30</v>
      </c>
      <c r="D13" s="229" t="s">
        <v>887</v>
      </c>
      <c r="E13" s="31">
        <v>3.5203959447593247</v>
      </c>
      <c r="F13" s="31">
        <v>3.5203959447593247</v>
      </c>
      <c r="G13" s="31">
        <v>3.1416912940921193</v>
      </c>
    </row>
    <row r="14" spans="1:11" s="11" customFormat="1" ht="12" customHeight="1" x14ac:dyDescent="0.2">
      <c r="A14" s="1"/>
      <c r="B14" s="23">
        <v>2021</v>
      </c>
      <c r="C14" s="13" t="s">
        <v>30</v>
      </c>
      <c r="D14" s="229" t="s">
        <v>887</v>
      </c>
      <c r="E14" s="31">
        <v>8.1329287720182997</v>
      </c>
      <c r="F14" s="31">
        <v>8.1329287720182997</v>
      </c>
      <c r="G14" s="31">
        <v>6.7830456790378246</v>
      </c>
    </row>
    <row r="15" spans="1:11" s="11" customFormat="1" ht="12" customHeight="1" x14ac:dyDescent="0.2">
      <c r="A15" s="1"/>
      <c r="B15" s="23">
        <v>2022</v>
      </c>
      <c r="C15" s="13" t="s">
        <v>30</v>
      </c>
      <c r="D15" s="229" t="s">
        <v>887</v>
      </c>
      <c r="E15" s="31">
        <v>10.906747019382124</v>
      </c>
      <c r="F15" s="31">
        <v>10.906747019382124</v>
      </c>
      <c r="G15" s="31">
        <v>10.280388643704864</v>
      </c>
    </row>
    <row r="16" spans="1:11" s="11" customFormat="1" ht="12" customHeight="1" x14ac:dyDescent="0.2">
      <c r="A16" s="1"/>
      <c r="B16" s="23">
        <v>2023</v>
      </c>
      <c r="C16" s="13" t="s">
        <v>30</v>
      </c>
      <c r="D16" s="229" t="s">
        <v>887</v>
      </c>
      <c r="E16" s="31">
        <v>0.33</v>
      </c>
      <c r="F16" s="31">
        <v>4.29</v>
      </c>
      <c r="G16" s="31">
        <v>7</v>
      </c>
    </row>
    <row r="17" spans="1:7" s="11" customFormat="1" ht="12" customHeight="1" x14ac:dyDescent="0.2">
      <c r="A17" s="1"/>
      <c r="B17" s="24">
        <v>2024</v>
      </c>
      <c r="C17" s="25" t="s">
        <v>30</v>
      </c>
      <c r="D17" s="230" t="s">
        <v>887</v>
      </c>
      <c r="E17" s="32">
        <v>4.1478184882109304</v>
      </c>
      <c r="F17" s="32">
        <v>4.1478184882109304</v>
      </c>
      <c r="G17" s="32">
        <v>3.2016666666666582</v>
      </c>
    </row>
    <row r="18" spans="1:7" s="11" customFormat="1" ht="19.5" customHeight="1" x14ac:dyDescent="0.2">
      <c r="A18" s="1"/>
      <c r="B18" s="23">
        <v>2023</v>
      </c>
      <c r="C18" s="13" t="s">
        <v>31</v>
      </c>
      <c r="D18" s="31">
        <v>1.02</v>
      </c>
      <c r="E18" s="31">
        <v>1.02</v>
      </c>
      <c r="F18" s="31">
        <v>9.68</v>
      </c>
      <c r="G18" s="31">
        <v>10.5</v>
      </c>
    </row>
    <row r="19" spans="1:7" s="11" customFormat="1" ht="12" customHeight="1" x14ac:dyDescent="0.2">
      <c r="A19" s="1"/>
      <c r="B19" s="23"/>
      <c r="C19" s="13" t="s">
        <v>32</v>
      </c>
      <c r="D19" s="31">
        <v>0.65398644619181212</v>
      </c>
      <c r="E19" s="31">
        <v>0.65</v>
      </c>
      <c r="F19" s="31">
        <v>9.8699999999999992</v>
      </c>
      <c r="G19" s="31">
        <v>10.75</v>
      </c>
    </row>
    <row r="20" spans="1:7" s="11" customFormat="1" ht="12" customHeight="1" x14ac:dyDescent="0.2">
      <c r="A20" s="1"/>
      <c r="B20" s="23"/>
      <c r="C20" s="13" t="s">
        <v>33</v>
      </c>
      <c r="D20" s="31">
        <v>0.96670035604715654</v>
      </c>
      <c r="E20" s="31">
        <v>0.97</v>
      </c>
      <c r="F20" s="31">
        <v>10.02</v>
      </c>
      <c r="G20" s="31">
        <v>11.02</v>
      </c>
    </row>
    <row r="21" spans="1:7" s="11" customFormat="1" ht="12" customHeight="1" x14ac:dyDescent="0.2">
      <c r="A21" s="1"/>
      <c r="B21" s="23"/>
      <c r="C21" s="13" t="s">
        <v>34</v>
      </c>
      <c r="D21" s="31">
        <v>0.14583020915357459</v>
      </c>
      <c r="E21" s="31">
        <v>0.15</v>
      </c>
      <c r="F21" s="31">
        <v>8.73</v>
      </c>
      <c r="G21" s="31">
        <v>11.02</v>
      </c>
    </row>
    <row r="22" spans="1:7" s="11" customFormat="1" ht="12" customHeight="1" x14ac:dyDescent="0.2">
      <c r="A22" s="1"/>
      <c r="B22" s="23"/>
      <c r="C22" s="13" t="s">
        <v>35</v>
      </c>
      <c r="D22" s="31">
        <v>-0.19891276311129191</v>
      </c>
      <c r="E22" s="31">
        <v>-0.2</v>
      </c>
      <c r="F22" s="31">
        <v>7.61</v>
      </c>
      <c r="G22" s="31">
        <v>10.78</v>
      </c>
    </row>
    <row r="23" spans="1:7" s="11" customFormat="1" ht="12" customHeight="1" x14ac:dyDescent="0.2">
      <c r="A23" s="1"/>
      <c r="B23" s="23"/>
      <c r="C23" s="13" t="s">
        <v>36</v>
      </c>
      <c r="D23" s="31">
        <v>-0.184016739113535</v>
      </c>
      <c r="E23" s="31">
        <v>-0.18</v>
      </c>
      <c r="F23" s="31">
        <v>6.67</v>
      </c>
      <c r="G23" s="31">
        <v>10.35</v>
      </c>
    </row>
    <row r="24" spans="1:7" s="11" customFormat="1" ht="12" customHeight="1" x14ac:dyDescent="0.2">
      <c r="A24" s="1"/>
      <c r="B24" s="23"/>
      <c r="C24" s="13" t="s">
        <v>37</v>
      </c>
      <c r="D24" s="31">
        <v>1.9892473381721842E-2</v>
      </c>
      <c r="E24" s="31">
        <v>0.02</v>
      </c>
      <c r="F24" s="31">
        <v>5.95</v>
      </c>
      <c r="G24" s="31">
        <v>9.77</v>
      </c>
    </row>
    <row r="25" spans="1:7" s="11" customFormat="1" ht="12" customHeight="1" x14ac:dyDescent="0.2">
      <c r="A25" s="1"/>
      <c r="B25" s="23"/>
      <c r="C25" s="13" t="s">
        <v>38</v>
      </c>
      <c r="D25" s="31">
        <v>0.10766402137598607</v>
      </c>
      <c r="E25" s="31">
        <v>0.11</v>
      </c>
      <c r="F25" s="31">
        <v>5.5</v>
      </c>
      <c r="G25" s="31">
        <v>9.15</v>
      </c>
    </row>
    <row r="26" spans="1:7" s="11" customFormat="1" ht="12.75" customHeight="1" x14ac:dyDescent="0.2">
      <c r="A26" s="1"/>
      <c r="B26" s="23"/>
      <c r="C26" s="13" t="s">
        <v>39</v>
      </c>
      <c r="D26" s="31">
        <v>0.44843174249722395</v>
      </c>
      <c r="E26" s="31">
        <v>0.45</v>
      </c>
      <c r="F26" s="31">
        <v>5.29</v>
      </c>
      <c r="G26" s="31">
        <v>8.5299999999999994</v>
      </c>
    </row>
    <row r="27" spans="1:7" s="11" customFormat="1" ht="12.75" customHeight="1" x14ac:dyDescent="0.2">
      <c r="A27" s="1"/>
      <c r="B27" s="23"/>
      <c r="C27" s="13" t="s">
        <v>40</v>
      </c>
      <c r="D27" s="31">
        <v>0.34212401123576708</v>
      </c>
      <c r="E27" s="31">
        <v>0.34</v>
      </c>
      <c r="F27" s="31">
        <v>5.47</v>
      </c>
      <c r="G27" s="31">
        <v>8.01</v>
      </c>
    </row>
    <row r="28" spans="1:7" s="11" customFormat="1" ht="12.75" customHeight="1" x14ac:dyDescent="0.2">
      <c r="A28" s="1"/>
      <c r="B28" s="23"/>
      <c r="C28" s="13" t="s">
        <v>41</v>
      </c>
      <c r="D28" s="31">
        <v>0.55802309142649609</v>
      </c>
      <c r="E28" s="31">
        <v>0.56000000000000005</v>
      </c>
      <c r="F28" s="31">
        <v>5.43</v>
      </c>
      <c r="G28" s="31">
        <v>7.54</v>
      </c>
    </row>
    <row r="29" spans="1:7" s="11" customFormat="1" ht="12.75" customHeight="1" x14ac:dyDescent="0.2">
      <c r="A29" s="1"/>
      <c r="B29" s="23"/>
      <c r="C29" s="13" t="s">
        <v>30</v>
      </c>
      <c r="D29" s="31">
        <v>0.33090343933572797</v>
      </c>
      <c r="E29" s="31">
        <v>0.33</v>
      </c>
      <c r="F29" s="31">
        <v>4.29</v>
      </c>
      <c r="G29" s="31">
        <v>7</v>
      </c>
    </row>
    <row r="30" spans="1:7" s="11" customFormat="1" ht="17.25" customHeight="1" x14ac:dyDescent="0.2">
      <c r="A30" s="1"/>
      <c r="B30" s="23">
        <v>2024</v>
      </c>
      <c r="C30" s="13" t="s">
        <v>31</v>
      </c>
      <c r="D30" s="31">
        <v>0.92644725801371841</v>
      </c>
      <c r="E30" s="31">
        <v>0.92644725801371841</v>
      </c>
      <c r="F30" s="31">
        <v>4.1871056090773573</v>
      </c>
      <c r="G30" s="31">
        <v>6.54</v>
      </c>
    </row>
    <row r="31" spans="1:7" s="11" customFormat="1" ht="12" customHeight="1" x14ac:dyDescent="0.2">
      <c r="A31" s="1"/>
      <c r="B31" s="23"/>
      <c r="C31" s="13" t="s">
        <v>32</v>
      </c>
      <c r="D31" s="31">
        <v>0.46852122986822398</v>
      </c>
      <c r="E31" s="31">
        <v>1.3993090899692806</v>
      </c>
      <c r="F31" s="31">
        <v>3.9951302610344408</v>
      </c>
      <c r="G31" s="31">
        <v>6.05</v>
      </c>
    </row>
    <row r="32" spans="1:7" s="11" customFormat="1" ht="12" customHeight="1" x14ac:dyDescent="0.2">
      <c r="A32" s="1"/>
      <c r="B32" s="23"/>
      <c r="C32" s="13" t="s">
        <v>33</v>
      </c>
      <c r="D32" s="31">
        <v>2.9146021568049463E-2</v>
      </c>
      <c r="E32" s="31">
        <v>1.4288629544664921</v>
      </c>
      <c r="F32" s="31">
        <v>3.0294545996814692</v>
      </c>
      <c r="G32" s="31">
        <v>5.48</v>
      </c>
    </row>
    <row r="33" spans="1:7" s="11" customFormat="1" ht="12" customHeight="1" x14ac:dyDescent="0.2">
      <c r="A33" s="1"/>
      <c r="B33" s="23"/>
      <c r="C33" s="13" t="s">
        <v>34</v>
      </c>
      <c r="D33" s="31">
        <v>0.36907536907537786</v>
      </c>
      <c r="E33" s="31">
        <v>1.8032119047646455</v>
      </c>
      <c r="F33" s="31">
        <v>3.2591279372605308</v>
      </c>
      <c r="G33" s="31">
        <v>5.03</v>
      </c>
    </row>
    <row r="34" spans="1:7" s="11" customFormat="1" ht="12" customHeight="1" x14ac:dyDescent="0.2">
      <c r="A34" s="1"/>
      <c r="B34" s="23"/>
      <c r="C34" s="13" t="s">
        <v>35</v>
      </c>
      <c r="D34" s="31">
        <v>-0.37739500677376192</v>
      </c>
      <c r="E34" s="31">
        <v>1.4190116663007624</v>
      </c>
      <c r="F34" s="31">
        <v>3.0744614036272155</v>
      </c>
      <c r="G34" s="31">
        <v>4.6500000000000004</v>
      </c>
    </row>
    <row r="35" spans="1:7" s="11" customFormat="1" ht="12" customHeight="1" x14ac:dyDescent="0.2">
      <c r="A35" s="1"/>
      <c r="B35" s="23"/>
      <c r="C35" s="13" t="s">
        <v>36</v>
      </c>
      <c r="D35" s="31">
        <v>-0.21369596891694931</v>
      </c>
      <c r="E35" s="31">
        <v>1.202283326654463</v>
      </c>
      <c r="F35" s="31">
        <v>3.0438132997171907</v>
      </c>
      <c r="G35" s="31">
        <v>4.3499999999999996</v>
      </c>
    </row>
    <row r="36" spans="1:7" s="11" customFormat="1" ht="12" customHeight="1" x14ac:dyDescent="0.2">
      <c r="A36" s="1"/>
      <c r="B36" s="23"/>
      <c r="C36" s="13" t="s">
        <v>37</v>
      </c>
      <c r="D36" s="31">
        <v>-4.8671274213951676E-2</v>
      </c>
      <c r="E36" s="31">
        <v>1.1530268858257697</v>
      </c>
      <c r="F36" s="31">
        <v>2.9731766510299407</v>
      </c>
      <c r="G36" s="31">
        <v>4.1100000000000003</v>
      </c>
    </row>
    <row r="37" spans="1:7" s="11" customFormat="1" ht="12" customHeight="1" x14ac:dyDescent="0.2">
      <c r="A37" s="1"/>
      <c r="B37" s="23"/>
      <c r="C37" s="13" t="s">
        <v>38</v>
      </c>
      <c r="D37" s="31">
        <v>-0.10712894429296682</v>
      </c>
      <c r="E37" s="31">
        <v>1.044662716002609</v>
      </c>
      <c r="F37" s="31">
        <v>2.7522353853092207</v>
      </c>
      <c r="G37" s="31">
        <v>3.88</v>
      </c>
    </row>
    <row r="38" spans="1:7" s="11" customFormat="1" ht="12.75" customHeight="1" x14ac:dyDescent="0.2">
      <c r="A38" s="1"/>
      <c r="B38" s="23"/>
      <c r="C38" s="13" t="s">
        <v>39</v>
      </c>
      <c r="D38" s="31">
        <v>0.15599103051575636</v>
      </c>
      <c r="E38" s="31">
        <v>1.202283326654463</v>
      </c>
      <c r="F38" s="31">
        <v>2.4530874906880218</v>
      </c>
      <c r="G38" s="31">
        <v>3.65</v>
      </c>
    </row>
    <row r="39" spans="1:7" s="11" customFormat="1" ht="12.75" customHeight="1" x14ac:dyDescent="0.2">
      <c r="A39" s="1"/>
      <c r="B39" s="23"/>
      <c r="C39" s="13" t="s">
        <v>40</v>
      </c>
      <c r="D39" s="31">
        <v>0.56458678088191494</v>
      </c>
      <c r="E39" s="31">
        <v>1.773658040267434</v>
      </c>
      <c r="F39" s="31">
        <v>2.6802303564243068</v>
      </c>
      <c r="G39" s="31">
        <v>3.42</v>
      </c>
    </row>
    <row r="40" spans="1:7" s="11" customFormat="1" ht="12.75" customHeight="1" x14ac:dyDescent="0.2">
      <c r="A40" s="1"/>
      <c r="B40" s="23"/>
      <c r="C40" s="13" t="s">
        <v>41</v>
      </c>
      <c r="D40" s="31">
        <v>0.71629077533637009</v>
      </c>
      <c r="E40" s="31">
        <v>2.5026533645322369</v>
      </c>
      <c r="F40" s="31">
        <v>2.8418381699258477</v>
      </c>
      <c r="G40" s="31">
        <v>3.21</v>
      </c>
    </row>
    <row r="41" spans="1:7" s="11" customFormat="1" ht="12.75" customHeight="1" x14ac:dyDescent="0.2">
      <c r="A41" s="1"/>
      <c r="B41" s="23"/>
      <c r="C41" s="13" t="s">
        <v>30</v>
      </c>
      <c r="D41" s="31">
        <v>1.6049975973089881</v>
      </c>
      <c r="E41" s="31">
        <v>4.1478184882109304</v>
      </c>
      <c r="F41" s="31">
        <v>4.1478184882109304</v>
      </c>
      <c r="G41" s="31">
        <v>3.2016666666666582</v>
      </c>
    </row>
    <row r="42" spans="1:7" s="11" customFormat="1" ht="17.25" customHeight="1" x14ac:dyDescent="0.2">
      <c r="A42" s="1"/>
      <c r="B42" s="23">
        <v>2025</v>
      </c>
      <c r="C42" s="13" t="s">
        <v>31</v>
      </c>
      <c r="D42" s="49">
        <v>1.4472190692395026</v>
      </c>
      <c r="E42" s="31">
        <v>1.4472190692395026</v>
      </c>
      <c r="F42" s="31">
        <v>4.6852122986822842</v>
      </c>
      <c r="G42" s="31">
        <v>3.2474166718310826</v>
      </c>
    </row>
    <row r="43" spans="1:7" s="11" customFormat="1" ht="12" customHeight="1" x14ac:dyDescent="0.2">
      <c r="A43" s="1"/>
      <c r="B43" s="23"/>
      <c r="C43" s="13" t="s">
        <v>32</v>
      </c>
      <c r="D43" s="31">
        <v>0.52214452214451867</v>
      </c>
      <c r="E43" s="31">
        <v>1.9769201664774805</v>
      </c>
      <c r="F43" s="31">
        <v>4.7410861750704303</v>
      </c>
      <c r="G43" s="31">
        <v>3.3134209270779147</v>
      </c>
    </row>
    <row r="44" spans="1:7" s="11" customFormat="1" ht="12" customHeight="1" x14ac:dyDescent="0.2">
      <c r="A44" s="1"/>
      <c r="B44" s="23"/>
      <c r="C44" s="13" t="s">
        <v>33</v>
      </c>
      <c r="D44" s="31">
        <v>5.5653464428173649E-2</v>
      </c>
      <c r="E44" s="31">
        <v>2.0336738554672884</v>
      </c>
      <c r="F44" s="31">
        <v>4.7688422688422882</v>
      </c>
      <c r="G44" s="31">
        <v>3.4605828711218756</v>
      </c>
    </row>
    <row r="45" spans="1:7" s="11" customFormat="1" ht="12" customHeight="1" x14ac:dyDescent="0.2">
      <c r="A45" s="1"/>
      <c r="B45" s="23"/>
      <c r="C45" s="13" t="s">
        <v>34</v>
      </c>
      <c r="D45" s="31">
        <v>-0.38008714193010773</v>
      </c>
      <c r="E45" s="31">
        <v>1.6458569807037415</v>
      </c>
      <c r="F45" s="31">
        <v>3.9868395587381311</v>
      </c>
      <c r="G45" s="31">
        <v>3.5219687868182525</v>
      </c>
    </row>
    <row r="46" spans="1:7" s="11" customFormat="1" ht="12" customHeight="1" x14ac:dyDescent="0.2">
      <c r="A46" s="1"/>
      <c r="B46" s="23"/>
      <c r="C46" s="13" t="s">
        <v>35</v>
      </c>
      <c r="D46" s="31">
        <v>-0.36292573981016041</v>
      </c>
      <c r="E46" s="31">
        <v>1.2769580022701454</v>
      </c>
      <c r="F46" s="31">
        <v>4.0019426906265032</v>
      </c>
      <c r="G46" s="31">
        <v>3.599270899836382</v>
      </c>
    </row>
    <row r="47" spans="1:7" s="11" customFormat="1" ht="12" customHeight="1" x14ac:dyDescent="0.2">
      <c r="A47" s="1"/>
      <c r="B47" s="23"/>
      <c r="C47" s="13" t="s">
        <v>36</v>
      </c>
      <c r="D47" s="31">
        <v>-7.4717474549357288E-2</v>
      </c>
      <c r="E47" s="31">
        <v>1.2012864169504311</v>
      </c>
      <c r="F47" s="31">
        <v>4.1467925630293001</v>
      </c>
      <c r="G47" s="31">
        <v>3.6907306450270516</v>
      </c>
    </row>
    <row r="48" spans="1:7" s="11" customFormat="1" ht="12" customHeight="1" x14ac:dyDescent="0.2">
      <c r="A48" s="1"/>
      <c r="B48" s="24"/>
      <c r="C48" s="25" t="s">
        <v>37</v>
      </c>
      <c r="D48" s="32">
        <v>-0.22432002990933064</v>
      </c>
      <c r="E48" s="32">
        <v>0.97427166099128826</v>
      </c>
      <c r="F48" s="32">
        <v>3.9637709388391063</v>
      </c>
      <c r="G48" s="32">
        <v>3.7721303423434271</v>
      </c>
    </row>
    <row r="49" spans="1:7" s="11" customFormat="1" ht="18.75" customHeight="1" x14ac:dyDescent="0.2">
      <c r="A49" s="1"/>
      <c r="B49" s="17" t="s">
        <v>11</v>
      </c>
      <c r="C49" s="17" t="s">
        <v>488</v>
      </c>
      <c r="D49" s="33"/>
      <c r="E49" s="34"/>
      <c r="F49" s="34"/>
      <c r="G49" s="34"/>
    </row>
    <row r="50" spans="1:7" s="11" customFormat="1" ht="15" customHeight="1" x14ac:dyDescent="0.2">
      <c r="A50" s="1"/>
      <c r="B50" s="345" t="s">
        <v>135</v>
      </c>
      <c r="C50" s="136" t="s">
        <v>564</v>
      </c>
      <c r="D50" s="17"/>
      <c r="E50" s="17"/>
      <c r="F50" s="17"/>
      <c r="G50" s="17"/>
    </row>
  </sheetData>
  <conditionalFormatting sqref="D11:D17">
    <cfRule type="cellIs" dxfId="116" priority="1" operator="between">
      <formula>9999</formula>
      <formula>-9999</formula>
    </cfRule>
  </conditionalFormatting>
  <hyperlinks>
    <hyperlink ref="B5" location="Índice!A49" display="Índice" xr:uid="{00000000-0004-0000-2A00-000000000000}"/>
  </hyperlinks>
  <printOptions horizontalCentered="1"/>
  <pageMargins left="0.59055118110236227" right="0.43307086614173229" top="0.51181102362204722" bottom="0.51181102362204722" header="0" footer="0.23622047244094491"/>
  <pageSetup paperSize="9" scale="98" orientation="portrait" r:id="rId1"/>
  <headerFooter scaleWithDoc="0" alignWithMargins="0"/>
  <drawing r:id="rId2"/>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pageSetUpPr fitToPage="1"/>
  </sheetPr>
  <dimension ref="A1:ED166"/>
  <sheetViews>
    <sheetView showGridLines="0" zoomScale="110" zoomScaleNormal="110" zoomScalePageLayoutView="120" workbookViewId="0">
      <selection activeCell="B5" sqref="B5"/>
    </sheetView>
  </sheetViews>
  <sheetFormatPr defaultColWidth="7.85546875" defaultRowHeight="12.75" x14ac:dyDescent="0.2"/>
  <cols>
    <col min="1" max="1" width="1.42578125" style="1" bestFit="1" customWidth="1"/>
    <col min="2" max="2" width="32.85546875" style="2" customWidth="1"/>
    <col min="3" max="9" width="6.5703125" style="2" customWidth="1"/>
    <col min="10" max="16384" width="7.85546875" style="1"/>
  </cols>
  <sheetData>
    <row r="1" spans="1:134" s="11" customFormat="1" x14ac:dyDescent="0.2"/>
    <row r="2" spans="1:134" s="11" customFormat="1" x14ac:dyDescent="0.2"/>
    <row r="3" spans="1:134" s="11" customFormat="1" x14ac:dyDescent="0.2"/>
    <row r="4" spans="1:134" s="11" customFormat="1" x14ac:dyDescent="0.2"/>
    <row r="5" spans="1:134" s="11" customFormat="1" x14ac:dyDescent="0.2">
      <c r="B5" s="94" t="s">
        <v>134</v>
      </c>
    </row>
    <row r="6" spans="1:134" s="11" customFormat="1" ht="18.75" x14ac:dyDescent="0.3">
      <c r="B6" s="19" t="s">
        <v>1201</v>
      </c>
    </row>
    <row r="7" spans="1:134" s="11" customFormat="1" x14ac:dyDescent="0.2"/>
    <row r="8" spans="1:134" s="11" customFormat="1" ht="18" customHeight="1" x14ac:dyDescent="0.2">
      <c r="B8" s="127" t="s">
        <v>489</v>
      </c>
      <c r="C8" s="12"/>
      <c r="D8" s="12"/>
      <c r="E8" s="12"/>
      <c r="F8" s="12"/>
      <c r="G8" s="12"/>
    </row>
    <row r="9" spans="1:134" s="5" customFormat="1" ht="13.5" customHeight="1" x14ac:dyDescent="0.25">
      <c r="A9" s="11"/>
      <c r="B9" s="17"/>
      <c r="C9" s="474">
        <v>2018</v>
      </c>
      <c r="D9" s="474">
        <v>2019</v>
      </c>
      <c r="E9" s="474">
        <v>2020</v>
      </c>
      <c r="F9" s="474">
        <v>2021</v>
      </c>
      <c r="G9" s="474">
        <v>2022</v>
      </c>
      <c r="H9" s="201">
        <v>2023</v>
      </c>
      <c r="I9" s="201">
        <v>2024</v>
      </c>
      <c r="J9" s="1"/>
      <c r="K9" s="1"/>
      <c r="L9" s="1"/>
      <c r="M9" s="1"/>
      <c r="N9" s="1"/>
      <c r="O9" s="1"/>
      <c r="P9" s="1"/>
      <c r="Q9" s="1"/>
      <c r="R9" s="1"/>
      <c r="S9" s="1"/>
      <c r="T9" s="1"/>
      <c r="U9" s="1"/>
      <c r="V9" s="1"/>
      <c r="W9" s="1"/>
      <c r="X9" s="1"/>
      <c r="Y9" s="1"/>
      <c r="Z9" s="1"/>
      <c r="AA9" s="1"/>
      <c r="AB9" s="1"/>
      <c r="AC9" s="1"/>
      <c r="AD9" s="1"/>
      <c r="AE9" s="1"/>
      <c r="AF9" s="1"/>
      <c r="AG9" s="1"/>
      <c r="AH9" s="1"/>
      <c r="AI9" s="1"/>
      <c r="AJ9" s="1"/>
      <c r="AK9" s="1"/>
      <c r="AL9" s="1"/>
      <c r="AM9" s="1"/>
      <c r="AN9" s="1"/>
      <c r="AO9" s="1"/>
      <c r="AP9" s="1"/>
      <c r="AQ9" s="1"/>
      <c r="AR9" s="1"/>
      <c r="AS9" s="1"/>
      <c r="AT9" s="1"/>
      <c r="AU9" s="1"/>
      <c r="AV9" s="1"/>
      <c r="AW9" s="1"/>
      <c r="AX9" s="1"/>
      <c r="AY9" s="1"/>
      <c r="AZ9" s="1"/>
      <c r="BA9" s="1"/>
      <c r="BB9" s="1"/>
      <c r="BC9" s="1"/>
      <c r="BD9" s="1"/>
      <c r="BE9" s="1"/>
      <c r="BF9" s="1"/>
      <c r="BG9" s="1"/>
      <c r="BH9" s="1"/>
      <c r="BI9" s="1"/>
      <c r="BJ9" s="1"/>
      <c r="BK9" s="1"/>
      <c r="BL9" s="1"/>
      <c r="BM9" s="1"/>
      <c r="BN9" s="1"/>
      <c r="BO9" s="1"/>
      <c r="BP9" s="1"/>
      <c r="BQ9" s="1"/>
      <c r="BR9" s="1"/>
      <c r="BS9" s="1"/>
      <c r="BT9" s="1"/>
      <c r="BU9" s="1"/>
      <c r="BV9" s="1"/>
      <c r="BW9" s="1"/>
      <c r="BX9" s="1"/>
      <c r="BY9" s="1"/>
      <c r="BZ9" s="1"/>
      <c r="CA9" s="1"/>
      <c r="CB9" s="1"/>
      <c r="CC9" s="1"/>
      <c r="CD9" s="1"/>
      <c r="CE9" s="1"/>
      <c r="CF9" s="1"/>
      <c r="CG9" s="1"/>
      <c r="CH9" s="1"/>
      <c r="CI9" s="1"/>
      <c r="CJ9" s="1"/>
      <c r="CK9" s="1"/>
      <c r="CL9" s="1"/>
      <c r="CM9" s="1"/>
      <c r="CN9" s="1"/>
      <c r="CO9" s="1"/>
      <c r="CP9" s="1"/>
      <c r="CQ9" s="1"/>
      <c r="CR9" s="1"/>
      <c r="CS9" s="1"/>
      <c r="CT9" s="1"/>
      <c r="CU9" s="1"/>
      <c r="CV9" s="1"/>
      <c r="CW9" s="1"/>
      <c r="CX9" s="1"/>
      <c r="CY9" s="1"/>
      <c r="CZ9" s="1"/>
      <c r="DA9" s="1"/>
      <c r="DB9" s="1"/>
      <c r="DC9" s="1"/>
      <c r="DD9" s="1"/>
      <c r="DE9" s="1"/>
      <c r="DF9" s="1"/>
      <c r="DG9" s="1"/>
      <c r="DH9" s="1"/>
      <c r="DI9" s="1"/>
      <c r="DJ9" s="1"/>
      <c r="DK9" s="1"/>
      <c r="DL9" s="1"/>
      <c r="DM9" s="1"/>
      <c r="DN9" s="1"/>
      <c r="DO9" s="1"/>
      <c r="DP9" s="1"/>
      <c r="DQ9" s="1"/>
      <c r="DR9" s="1"/>
      <c r="DS9" s="1"/>
      <c r="DT9" s="1"/>
      <c r="DU9" s="1"/>
      <c r="DV9" s="1"/>
      <c r="DW9" s="1"/>
      <c r="DX9" s="1"/>
      <c r="DY9" s="1"/>
      <c r="DZ9" s="1"/>
      <c r="EA9" s="1"/>
      <c r="EB9" s="1"/>
      <c r="EC9" s="1"/>
      <c r="ED9" s="1"/>
    </row>
    <row r="10" spans="1:134" s="5" customFormat="1" ht="13.5" customHeight="1" x14ac:dyDescent="0.25">
      <c r="A10" s="1"/>
      <c r="B10" s="18"/>
      <c r="C10" s="475"/>
      <c r="D10" s="475"/>
      <c r="E10" s="475" t="s">
        <v>3</v>
      </c>
      <c r="F10" s="475" t="s">
        <v>3</v>
      </c>
      <c r="G10" s="475" t="s">
        <v>3</v>
      </c>
      <c r="H10" s="139" t="s">
        <v>3</v>
      </c>
      <c r="I10" s="139" t="s">
        <v>3</v>
      </c>
      <c r="J10" s="1"/>
      <c r="K10" s="1"/>
      <c r="L10" s="1"/>
      <c r="M10" s="1"/>
      <c r="N10" s="1"/>
      <c r="O10" s="1"/>
      <c r="P10" s="1"/>
      <c r="Q10" s="1"/>
      <c r="R10" s="1"/>
      <c r="S10" s="1"/>
      <c r="T10" s="1"/>
      <c r="U10" s="1"/>
      <c r="V10" s="1"/>
      <c r="W10" s="1"/>
      <c r="X10" s="1"/>
      <c r="Y10" s="1"/>
      <c r="Z10" s="1"/>
      <c r="AA10" s="1"/>
      <c r="AB10" s="1"/>
      <c r="AC10" s="1"/>
      <c r="AD10" s="1"/>
      <c r="AE10" s="1"/>
      <c r="AF10" s="1"/>
      <c r="AG10" s="1"/>
      <c r="AH10" s="1"/>
      <c r="AI10" s="1"/>
      <c r="AJ10" s="1"/>
      <c r="AK10" s="1"/>
      <c r="AL10" s="1"/>
      <c r="AM10" s="1"/>
      <c r="AN10" s="1"/>
      <c r="AO10" s="1"/>
      <c r="AP10" s="1"/>
      <c r="AQ10" s="1"/>
      <c r="AR10" s="1"/>
      <c r="AS10" s="1"/>
      <c r="AT10" s="1"/>
      <c r="AU10" s="1"/>
      <c r="AV10" s="1"/>
      <c r="AW10" s="1"/>
      <c r="AX10" s="1"/>
      <c r="AY10" s="1"/>
      <c r="AZ10" s="1"/>
      <c r="BA10" s="1"/>
      <c r="BB10" s="1"/>
      <c r="BC10" s="1"/>
      <c r="BD10" s="1"/>
      <c r="BE10" s="1"/>
      <c r="BF10" s="1"/>
      <c r="BG10" s="1"/>
      <c r="BH10" s="1"/>
      <c r="BI10" s="1"/>
      <c r="BJ10" s="1"/>
      <c r="BK10" s="1"/>
      <c r="BL10" s="1"/>
      <c r="BM10" s="1"/>
      <c r="BN10" s="1"/>
      <c r="BO10" s="1"/>
      <c r="BP10" s="1"/>
      <c r="BQ10" s="1"/>
      <c r="BR10" s="1"/>
      <c r="BS10" s="1"/>
      <c r="BT10" s="1"/>
      <c r="BU10" s="1"/>
      <c r="BV10" s="1"/>
      <c r="BW10" s="1"/>
      <c r="BX10" s="1"/>
      <c r="BY10" s="1"/>
      <c r="BZ10" s="1"/>
      <c r="CA10" s="1"/>
      <c r="CB10" s="1"/>
      <c r="CC10" s="1"/>
      <c r="CD10" s="1"/>
      <c r="CE10" s="1"/>
      <c r="CF10" s="1"/>
      <c r="CG10" s="1"/>
      <c r="CH10" s="1"/>
      <c r="CI10" s="1"/>
      <c r="CJ10" s="1"/>
      <c r="CK10" s="1"/>
      <c r="CL10" s="1"/>
      <c r="CM10" s="1"/>
      <c r="CN10" s="1"/>
      <c r="CO10" s="1"/>
      <c r="CP10" s="1"/>
      <c r="CQ10" s="1"/>
      <c r="CR10" s="1"/>
      <c r="CS10" s="1"/>
      <c r="CT10" s="1"/>
      <c r="CU10" s="1"/>
      <c r="CV10" s="1"/>
      <c r="CW10" s="1"/>
      <c r="CX10" s="1"/>
      <c r="CY10" s="1"/>
      <c r="CZ10" s="1"/>
      <c r="DA10" s="1"/>
      <c r="DB10" s="1"/>
      <c r="DC10" s="1"/>
      <c r="DD10" s="1"/>
      <c r="DE10" s="1"/>
      <c r="DF10" s="1"/>
      <c r="DG10" s="1"/>
      <c r="DH10" s="1"/>
      <c r="DI10" s="1"/>
      <c r="DJ10" s="1"/>
      <c r="DK10" s="1"/>
      <c r="DL10" s="1"/>
      <c r="DM10" s="1"/>
      <c r="DN10" s="1"/>
      <c r="DO10" s="1"/>
      <c r="DP10" s="1"/>
      <c r="DQ10" s="1"/>
      <c r="DR10" s="1"/>
      <c r="DS10" s="1"/>
      <c r="DT10" s="1"/>
      <c r="DU10" s="1"/>
      <c r="DV10" s="1"/>
      <c r="DW10" s="1"/>
      <c r="DX10" s="1"/>
      <c r="DY10" s="1"/>
      <c r="DZ10" s="1"/>
      <c r="EA10" s="1"/>
      <c r="EB10" s="1"/>
      <c r="EC10" s="1"/>
      <c r="ED10" s="1"/>
    </row>
    <row r="11" spans="1:134" s="5" customFormat="1" ht="15" customHeight="1" x14ac:dyDescent="0.25">
      <c r="A11" s="1"/>
      <c r="B11" s="29" t="s">
        <v>270</v>
      </c>
      <c r="C11" s="112">
        <v>-4406.2672296765668</v>
      </c>
      <c r="D11" s="112">
        <v>-2365.2565697235227</v>
      </c>
      <c r="E11" s="112">
        <v>-3650.0175975271709</v>
      </c>
      <c r="F11" s="112">
        <v>-3420.6894212857351</v>
      </c>
      <c r="G11" s="112">
        <v>-6366.7737143314907</v>
      </c>
      <c r="H11" s="112">
        <v>-2207.2358086074901</v>
      </c>
      <c r="I11" s="112">
        <v>-2493.3539474468298</v>
      </c>
      <c r="J11"/>
      <c r="K11"/>
      <c r="L11"/>
      <c r="M11"/>
      <c r="N11"/>
      <c r="O11"/>
      <c r="P11"/>
      <c r="Q11"/>
      <c r="R11"/>
      <c r="S11"/>
      <c r="T11"/>
      <c r="U11"/>
      <c r="V11"/>
      <c r="W11"/>
      <c r="X11"/>
      <c r="Y11"/>
      <c r="Z11"/>
      <c r="AA11"/>
      <c r="AB11"/>
      <c r="AC11"/>
      <c r="AD11"/>
      <c r="AE11"/>
      <c r="AF11"/>
      <c r="AG11"/>
      <c r="AH11"/>
      <c r="AI11"/>
      <c r="AJ11"/>
      <c r="AK11"/>
      <c r="AL11"/>
      <c r="AM11"/>
      <c r="AN11"/>
      <c r="AO11"/>
      <c r="AP11"/>
      <c r="AQ11"/>
      <c r="AR11"/>
      <c r="AS11"/>
      <c r="AT11"/>
      <c r="AU11" s="1"/>
      <c r="AV11" s="1"/>
      <c r="AW11" s="1"/>
      <c r="AX11" s="1"/>
      <c r="AY11" s="1"/>
      <c r="AZ11" s="1"/>
      <c r="BA11" s="1"/>
      <c r="BB11" s="1"/>
      <c r="BC11" s="1"/>
      <c r="BD11" s="1"/>
      <c r="BE11" s="1"/>
      <c r="BF11" s="1"/>
      <c r="BG11" s="1"/>
      <c r="BH11" s="1"/>
      <c r="BI11" s="1"/>
      <c r="BJ11" s="1"/>
      <c r="BK11" s="1"/>
      <c r="BL11" s="1"/>
      <c r="BM11" s="1"/>
      <c r="BN11" s="1"/>
      <c r="BO11" s="1"/>
      <c r="BP11" s="1"/>
      <c r="BQ11" s="1"/>
      <c r="BR11" s="1"/>
      <c r="BS11" s="1"/>
      <c r="BT11" s="1"/>
      <c r="BU11" s="1"/>
      <c r="BV11" s="1"/>
      <c r="BW11" s="1"/>
      <c r="BX11" s="1"/>
      <c r="BY11" s="1"/>
      <c r="BZ11" s="1"/>
      <c r="CA11" s="1"/>
      <c r="CB11" s="1"/>
      <c r="CC11" s="1"/>
      <c r="CD11" s="1"/>
      <c r="CE11" s="1"/>
      <c r="CF11" s="1"/>
      <c r="CG11" s="1"/>
      <c r="CH11" s="1"/>
      <c r="CI11" s="1"/>
      <c r="CJ11" s="1"/>
      <c r="CK11" s="1"/>
      <c r="CL11" s="1"/>
      <c r="CM11" s="1"/>
      <c r="CN11" s="1"/>
      <c r="CO11" s="1"/>
      <c r="CP11" s="1"/>
      <c r="CQ11" s="1"/>
      <c r="CR11" s="1"/>
      <c r="CS11" s="1"/>
      <c r="CT11" s="1"/>
      <c r="CU11" s="1"/>
      <c r="CV11" s="1"/>
      <c r="CW11" s="1"/>
      <c r="CX11" s="1"/>
      <c r="CY11" s="1"/>
      <c r="CZ11" s="1"/>
      <c r="DA11" s="1"/>
      <c r="DB11" s="1"/>
      <c r="DC11" s="1"/>
      <c r="DD11" s="1"/>
      <c r="DE11" s="1"/>
      <c r="DF11" s="1"/>
      <c r="DG11" s="1"/>
      <c r="DH11" s="1"/>
      <c r="DI11" s="1"/>
      <c r="DJ11" s="1"/>
      <c r="DK11" s="1"/>
      <c r="DL11" s="1"/>
      <c r="DM11" s="1"/>
      <c r="DN11" s="1"/>
      <c r="DO11" s="1"/>
      <c r="DP11" s="1"/>
      <c r="DQ11" s="1"/>
      <c r="DR11" s="1"/>
      <c r="DS11" s="1"/>
      <c r="DT11" s="1"/>
      <c r="DU11" s="1"/>
      <c r="DV11" s="1"/>
      <c r="DW11" s="1"/>
      <c r="DX11" s="1"/>
      <c r="DY11" s="1"/>
      <c r="DZ11" s="1"/>
      <c r="EA11" s="1"/>
      <c r="EB11" s="1"/>
      <c r="EC11" s="1"/>
      <c r="ED11" s="1"/>
    </row>
    <row r="12" spans="1:134" s="5" customFormat="1" ht="15" customHeight="1" x14ac:dyDescent="0.25">
      <c r="A12" s="1"/>
      <c r="B12" s="111" t="s">
        <v>271</v>
      </c>
      <c r="C12" s="115">
        <v>-4515.6816587341173</v>
      </c>
      <c r="D12" s="115">
        <v>-3334.5390095646881</v>
      </c>
      <c r="E12" s="115">
        <v>-3874.645013343807</v>
      </c>
      <c r="F12" s="115">
        <v>-3520.324699797166</v>
      </c>
      <c r="G12" s="115">
        <v>-6746.6439666729748</v>
      </c>
      <c r="H12" s="250">
        <v>-2584.9301825368325</v>
      </c>
      <c r="I12" s="250">
        <v>-2499.412322349252</v>
      </c>
      <c r="J12"/>
      <c r="K12" s="378"/>
      <c r="L12" s="378"/>
      <c r="M12" s="378"/>
      <c r="N12" s="378"/>
      <c r="O12" s="378"/>
      <c r="P12" s="378"/>
      <c r="Q12" s="378"/>
      <c r="R12"/>
      <c r="S12"/>
      <c r="T12"/>
      <c r="U12"/>
      <c r="V12"/>
      <c r="W12"/>
      <c r="X12"/>
      <c r="Y12"/>
      <c r="Z12"/>
      <c r="AA12"/>
      <c r="AB12"/>
      <c r="AC12"/>
      <c r="AD12"/>
      <c r="AE12"/>
      <c r="AF12"/>
      <c r="AG12"/>
      <c r="AH12"/>
      <c r="AI12"/>
      <c r="AJ12"/>
      <c r="AK12"/>
      <c r="AL12"/>
      <c r="AM12"/>
      <c r="AN12"/>
      <c r="AO12"/>
      <c r="AP12"/>
      <c r="AQ12"/>
      <c r="AR12"/>
      <c r="AS12"/>
      <c r="AT12"/>
      <c r="AU12" s="1"/>
      <c r="AV12" s="1"/>
      <c r="AW12" s="1"/>
      <c r="AX12" s="1"/>
      <c r="AY12" s="1"/>
      <c r="AZ12" s="1"/>
      <c r="BA12" s="1"/>
      <c r="BB12" s="1"/>
      <c r="BC12" s="1"/>
      <c r="BD12" s="1"/>
      <c r="BE12" s="1"/>
      <c r="BF12" s="1"/>
      <c r="BG12" s="1"/>
      <c r="BH12" s="1"/>
      <c r="BI12" s="1"/>
      <c r="BJ12" s="1"/>
      <c r="BK12" s="1"/>
      <c r="BL12" s="1"/>
      <c r="BM12" s="1"/>
      <c r="BN12" s="1"/>
      <c r="BO12" s="1"/>
      <c r="BP12" s="1"/>
      <c r="BQ12" s="1"/>
      <c r="BR12" s="1"/>
      <c r="BS12" s="1"/>
      <c r="BT12" s="1"/>
      <c r="BU12" s="1"/>
      <c r="BV12" s="1"/>
      <c r="BW12" s="1"/>
      <c r="BX12" s="1"/>
      <c r="BY12" s="1"/>
      <c r="BZ12" s="1"/>
      <c r="CA12" s="1"/>
      <c r="CB12" s="1"/>
      <c r="CC12" s="1"/>
      <c r="CD12" s="1"/>
      <c r="CE12" s="1"/>
      <c r="CF12" s="1"/>
      <c r="CG12" s="1"/>
      <c r="CH12" s="1"/>
      <c r="CI12" s="1"/>
      <c r="CJ12" s="1"/>
      <c r="CK12" s="1"/>
      <c r="CL12" s="1"/>
      <c r="CM12" s="1"/>
      <c r="CN12" s="1"/>
      <c r="CO12" s="1"/>
      <c r="CP12" s="1"/>
      <c r="CQ12" s="1"/>
      <c r="CR12" s="1"/>
      <c r="CS12" s="1"/>
      <c r="CT12" s="1"/>
      <c r="CU12" s="1"/>
      <c r="CV12" s="1"/>
      <c r="CW12" s="1"/>
      <c r="CX12" s="1"/>
      <c r="CY12" s="1"/>
      <c r="CZ12" s="1"/>
      <c r="DA12" s="1"/>
      <c r="DB12" s="1"/>
      <c r="DC12" s="1"/>
      <c r="DD12" s="1"/>
      <c r="DE12" s="1"/>
      <c r="DF12" s="1"/>
      <c r="DG12" s="1"/>
      <c r="DH12" s="1"/>
      <c r="DI12" s="1"/>
      <c r="DJ12" s="1"/>
      <c r="DK12" s="1"/>
      <c r="DL12" s="1"/>
      <c r="DM12" s="1"/>
      <c r="DN12" s="1"/>
      <c r="DO12" s="1"/>
      <c r="DP12" s="1"/>
      <c r="DQ12" s="1"/>
      <c r="DR12" s="1"/>
      <c r="DS12" s="1"/>
      <c r="DT12" s="1"/>
      <c r="DU12" s="1"/>
      <c r="DV12" s="1"/>
      <c r="DW12" s="1"/>
      <c r="DX12" s="1"/>
      <c r="DY12" s="1"/>
      <c r="DZ12" s="1"/>
      <c r="EA12" s="1"/>
      <c r="EB12" s="1"/>
      <c r="EC12" s="1"/>
      <c r="ED12" s="1"/>
    </row>
    <row r="13" spans="1:134" s="5" customFormat="1" ht="15" customHeight="1" x14ac:dyDescent="0.25">
      <c r="A13" s="1"/>
      <c r="B13" s="43" t="s">
        <v>43</v>
      </c>
      <c r="C13" s="113">
        <v>-971.4794256205987</v>
      </c>
      <c r="D13" s="113">
        <v>-2083.6335011529964</v>
      </c>
      <c r="E13" s="113">
        <v>-2294.3598563253108</v>
      </c>
      <c r="F13" s="113">
        <v>-2251.638784333556</v>
      </c>
      <c r="G13" s="113">
        <v>-5056.39978229187</v>
      </c>
      <c r="H13" s="113">
        <v>-903.20063722178384</v>
      </c>
      <c r="I13" s="113">
        <v>-164.08261762736947</v>
      </c>
      <c r="J13"/>
      <c r="K13"/>
      <c r="L13"/>
      <c r="M13"/>
      <c r="N13"/>
      <c r="O13"/>
      <c r="P13"/>
      <c r="Q13"/>
      <c r="R13"/>
      <c r="S13"/>
      <c r="T13"/>
      <c r="U13"/>
      <c r="V13"/>
      <c r="W13"/>
      <c r="X13"/>
      <c r="Y13"/>
      <c r="Z13"/>
      <c r="AA13"/>
      <c r="AB13"/>
      <c r="AC13"/>
      <c r="AD13"/>
      <c r="AE13"/>
      <c r="AF13"/>
      <c r="AG13"/>
      <c r="AH13"/>
      <c r="AI13"/>
      <c r="AJ13"/>
      <c r="AK13"/>
      <c r="AL13"/>
      <c r="AM13"/>
      <c r="AN13"/>
      <c r="AO13"/>
      <c r="AP13"/>
      <c r="AQ13"/>
      <c r="AR13"/>
      <c r="AS13"/>
      <c r="AT13"/>
      <c r="AU13" s="1"/>
      <c r="AV13" s="1"/>
      <c r="AW13" s="1"/>
      <c r="AX13" s="1"/>
      <c r="AY13" s="1"/>
      <c r="AZ13" s="1"/>
      <c r="BA13" s="1"/>
      <c r="BB13" s="1"/>
      <c r="BC13" s="1"/>
      <c r="BD13" s="1"/>
      <c r="BE13" s="1"/>
      <c r="BF13" s="1"/>
      <c r="BG13" s="1"/>
      <c r="BH13" s="1"/>
      <c r="BI13" s="1"/>
      <c r="BJ13" s="1"/>
      <c r="BK13" s="1"/>
      <c r="BL13" s="1"/>
      <c r="BM13" s="1"/>
      <c r="BN13" s="1"/>
      <c r="BO13" s="1"/>
      <c r="BP13" s="1"/>
      <c r="BQ13" s="1"/>
      <c r="BR13" s="1"/>
      <c r="BS13" s="1"/>
      <c r="BT13" s="1"/>
      <c r="BU13" s="1"/>
      <c r="BV13" s="1"/>
      <c r="BW13" s="1"/>
      <c r="BX13" s="1"/>
      <c r="BY13" s="1"/>
      <c r="BZ13" s="1"/>
      <c r="CA13" s="1"/>
      <c r="CB13" s="1"/>
      <c r="CC13" s="1"/>
      <c r="CD13" s="1"/>
      <c r="CE13" s="1"/>
      <c r="CF13" s="1"/>
      <c r="CG13" s="1"/>
      <c r="CH13" s="1"/>
      <c r="CI13" s="1"/>
      <c r="CJ13" s="1"/>
      <c r="CK13" s="1"/>
      <c r="CL13" s="1"/>
      <c r="CM13" s="1"/>
      <c r="CN13" s="1"/>
      <c r="CO13" s="1"/>
      <c r="CP13" s="1"/>
      <c r="CQ13" s="1"/>
      <c r="CR13" s="1"/>
      <c r="CS13" s="1"/>
      <c r="CT13" s="1"/>
      <c r="CU13" s="1"/>
      <c r="CV13" s="1"/>
      <c r="CW13" s="1"/>
      <c r="CX13" s="1"/>
      <c r="CY13" s="1"/>
      <c r="CZ13" s="1"/>
      <c r="DA13" s="1"/>
      <c r="DB13" s="1"/>
      <c r="DC13" s="1"/>
      <c r="DD13" s="1"/>
      <c r="DE13" s="1"/>
      <c r="DF13" s="1"/>
      <c r="DG13" s="1"/>
      <c r="DH13" s="1"/>
      <c r="DI13" s="1"/>
      <c r="DJ13" s="1"/>
      <c r="DK13" s="1"/>
      <c r="DL13" s="1"/>
      <c r="DM13" s="1"/>
      <c r="DN13" s="1"/>
      <c r="DO13" s="1"/>
      <c r="DP13" s="1"/>
      <c r="DQ13" s="1"/>
      <c r="DR13" s="1"/>
      <c r="DS13" s="1"/>
      <c r="DT13" s="1"/>
      <c r="DU13" s="1"/>
      <c r="DV13" s="1"/>
      <c r="DW13" s="1"/>
      <c r="DX13" s="1"/>
      <c r="DY13" s="1"/>
      <c r="DZ13" s="1"/>
      <c r="EA13" s="1"/>
      <c r="EB13" s="1"/>
      <c r="EC13" s="1"/>
      <c r="ED13" s="1"/>
    </row>
    <row r="14" spans="1:134" s="5" customFormat="1" ht="14.25" customHeight="1" x14ac:dyDescent="0.25">
      <c r="A14" s="1"/>
      <c r="B14" s="44" t="s">
        <v>272</v>
      </c>
      <c r="C14" s="113">
        <v>5197.1795332649681</v>
      </c>
      <c r="D14" s="113">
        <v>4668.9226868256292</v>
      </c>
      <c r="E14" s="113">
        <v>3588.3400411893954</v>
      </c>
      <c r="F14" s="113">
        <v>5582.5471123372809</v>
      </c>
      <c r="G14" s="113">
        <v>8280.8591964020452</v>
      </c>
      <c r="H14" s="113">
        <v>8276.4182482656706</v>
      </c>
      <c r="I14" s="113">
        <v>8211.0646381303122</v>
      </c>
      <c r="J14"/>
      <c r="K14"/>
      <c r="L14"/>
      <c r="M14"/>
      <c r="N14"/>
      <c r="O14"/>
      <c r="P14"/>
      <c r="Q14"/>
      <c r="R14"/>
      <c r="S14"/>
      <c r="T14"/>
      <c r="U14"/>
      <c r="V14"/>
      <c r="W14"/>
      <c r="X14"/>
      <c r="Y14"/>
      <c r="Z14"/>
      <c r="AA14"/>
      <c r="AB14"/>
      <c r="AC14"/>
      <c r="AD14"/>
      <c r="AE14"/>
      <c r="AF14"/>
      <c r="AG14"/>
      <c r="AH14"/>
      <c r="AI14"/>
      <c r="AJ14"/>
      <c r="AK14"/>
      <c r="AL14"/>
      <c r="AM14"/>
      <c r="AN14"/>
      <c r="AO14"/>
      <c r="AP14"/>
      <c r="AQ14"/>
      <c r="AR14"/>
      <c r="AS14"/>
      <c r="AT14"/>
      <c r="AU14" s="1"/>
      <c r="AV14" s="1"/>
      <c r="AW14" s="1"/>
      <c r="AX14" s="1"/>
      <c r="AY14" s="1"/>
      <c r="AZ14" s="1"/>
      <c r="BA14" s="1"/>
      <c r="BB14" s="1"/>
      <c r="BC14" s="1"/>
      <c r="BD14" s="1"/>
      <c r="BE14" s="1"/>
      <c r="BF14" s="1"/>
      <c r="BG14" s="1"/>
      <c r="BH14" s="1"/>
      <c r="BI14" s="1"/>
      <c r="BJ14" s="1"/>
      <c r="BK14" s="1"/>
      <c r="BL14" s="1"/>
      <c r="BM14" s="1"/>
      <c r="BN14" s="1"/>
      <c r="BO14" s="1"/>
      <c r="BP14" s="1"/>
      <c r="BQ14" s="1"/>
      <c r="BR14" s="1"/>
      <c r="BS14" s="1"/>
      <c r="BT14" s="1"/>
      <c r="BU14" s="1"/>
      <c r="BV14" s="1"/>
      <c r="BW14" s="1"/>
      <c r="BX14" s="1"/>
      <c r="BY14" s="1"/>
      <c r="BZ14" s="1"/>
      <c r="CA14" s="1"/>
      <c r="CB14" s="1"/>
      <c r="CC14" s="1"/>
      <c r="CD14" s="1"/>
      <c r="CE14" s="1"/>
      <c r="CF14" s="1"/>
      <c r="CG14" s="1"/>
      <c r="CH14" s="1"/>
      <c r="CI14" s="1"/>
      <c r="CJ14" s="1"/>
      <c r="CK14" s="1"/>
      <c r="CL14" s="1"/>
      <c r="CM14" s="1"/>
      <c r="CN14" s="1"/>
      <c r="CO14" s="1"/>
      <c r="CP14" s="1"/>
      <c r="CQ14" s="1"/>
      <c r="CR14" s="1"/>
      <c r="CS14" s="1"/>
      <c r="CT14" s="1"/>
      <c r="CU14" s="1"/>
      <c r="CV14" s="1"/>
      <c r="CW14" s="1"/>
      <c r="CX14" s="1"/>
      <c r="CY14" s="1"/>
      <c r="CZ14" s="1"/>
      <c r="DA14" s="1"/>
      <c r="DB14" s="1"/>
      <c r="DC14" s="1"/>
      <c r="DD14" s="1"/>
      <c r="DE14" s="1"/>
      <c r="DF14" s="1"/>
      <c r="DG14" s="1"/>
      <c r="DH14" s="1"/>
      <c r="DI14" s="1"/>
      <c r="DJ14" s="1"/>
      <c r="DK14" s="1"/>
      <c r="DL14" s="1"/>
      <c r="DM14" s="1"/>
      <c r="DN14" s="1"/>
      <c r="DO14" s="1"/>
      <c r="DP14" s="1"/>
      <c r="DQ14" s="1"/>
      <c r="DR14" s="1"/>
      <c r="DS14" s="1"/>
      <c r="DT14" s="1"/>
      <c r="DU14" s="1"/>
      <c r="DV14" s="1"/>
      <c r="DW14" s="1"/>
      <c r="DX14" s="1"/>
      <c r="DY14" s="1"/>
      <c r="DZ14" s="1"/>
      <c r="EA14" s="1"/>
      <c r="EB14" s="1"/>
      <c r="EC14" s="1"/>
      <c r="ED14" s="1"/>
    </row>
    <row r="15" spans="1:134" s="5" customFormat="1" ht="14.25" customHeight="1" x14ac:dyDescent="0.25">
      <c r="A15" s="1"/>
      <c r="B15" s="45" t="s">
        <v>490</v>
      </c>
      <c r="C15" s="113">
        <v>3752.3424378410709</v>
      </c>
      <c r="D15" s="113">
        <v>3157.5951546410838</v>
      </c>
      <c r="E15" s="113">
        <v>2504.284963955196</v>
      </c>
      <c r="F15" s="113">
        <v>4035.4486356172811</v>
      </c>
      <c r="G15" s="113">
        <v>6172.321451948892</v>
      </c>
      <c r="H15" s="113">
        <v>6225.0457580665197</v>
      </c>
      <c r="I15" s="113">
        <v>6255.4377033272449</v>
      </c>
      <c r="J15"/>
      <c r="K15"/>
      <c r="L15"/>
      <c r="M15"/>
      <c r="N15"/>
      <c r="O15"/>
      <c r="P15"/>
      <c r="Q15"/>
      <c r="R15"/>
      <c r="S15"/>
      <c r="T15"/>
      <c r="U15"/>
      <c r="V15"/>
      <c r="W15"/>
      <c r="X15"/>
      <c r="Y15"/>
      <c r="Z15"/>
      <c r="AA15"/>
      <c r="AB15"/>
      <c r="AC15"/>
      <c r="AD15"/>
      <c r="AE15"/>
      <c r="AF15"/>
      <c r="AG15"/>
      <c r="AH15"/>
      <c r="AI15"/>
      <c r="AJ15"/>
      <c r="AK15"/>
      <c r="AL15"/>
      <c r="AM15"/>
      <c r="AN15"/>
      <c r="AO15"/>
      <c r="AP15"/>
      <c r="AQ15"/>
      <c r="AR15"/>
      <c r="AS15"/>
      <c r="AT15"/>
      <c r="AU15" s="1"/>
      <c r="AV15" s="1"/>
      <c r="AW15" s="1"/>
      <c r="AX15" s="1"/>
      <c r="AY15" s="1"/>
      <c r="AZ15" s="1"/>
      <c r="BA15" s="1"/>
      <c r="BB15" s="1"/>
      <c r="BC15" s="1"/>
      <c r="BD15" s="1"/>
      <c r="BE15" s="1"/>
      <c r="BF15" s="1"/>
      <c r="BG15" s="1"/>
      <c r="BH15" s="1"/>
      <c r="BI15" s="1"/>
      <c r="BJ15" s="1"/>
      <c r="BK15" s="1"/>
      <c r="BL15" s="1"/>
      <c r="BM15" s="1"/>
      <c r="BN15" s="1"/>
      <c r="BO15" s="1"/>
      <c r="BP15" s="1"/>
      <c r="BQ15" s="1"/>
      <c r="BR15" s="1"/>
      <c r="BS15" s="1"/>
      <c r="BT15" s="1"/>
      <c r="BU15" s="1"/>
      <c r="BV15" s="1"/>
      <c r="BW15" s="1"/>
      <c r="BX15" s="1"/>
      <c r="BY15" s="1"/>
      <c r="BZ15" s="1"/>
      <c r="CA15" s="1"/>
      <c r="CB15" s="1"/>
      <c r="CC15" s="1"/>
      <c r="CD15" s="1"/>
      <c r="CE15" s="1"/>
      <c r="CF15" s="1"/>
      <c r="CG15" s="1"/>
      <c r="CH15" s="1"/>
      <c r="CI15" s="1"/>
      <c r="CJ15" s="1"/>
      <c r="CK15" s="1"/>
      <c r="CL15" s="1"/>
      <c r="CM15" s="1"/>
      <c r="CN15" s="1"/>
      <c r="CO15" s="1"/>
      <c r="CP15" s="1"/>
      <c r="CQ15" s="1"/>
      <c r="CR15" s="1"/>
      <c r="CS15" s="1"/>
      <c r="CT15" s="1"/>
      <c r="CU15" s="1"/>
      <c r="CV15" s="1"/>
      <c r="CW15" s="1"/>
      <c r="CX15" s="1"/>
      <c r="CY15" s="1"/>
      <c r="CZ15" s="1"/>
      <c r="DA15" s="1"/>
      <c r="DB15" s="1"/>
      <c r="DC15" s="1"/>
      <c r="DD15" s="1"/>
      <c r="DE15" s="1"/>
      <c r="DF15" s="1"/>
      <c r="DG15" s="1"/>
      <c r="DH15" s="1"/>
      <c r="DI15" s="1"/>
      <c r="DJ15" s="1"/>
      <c r="DK15" s="1"/>
      <c r="DL15" s="1"/>
      <c r="DM15" s="1"/>
      <c r="DN15" s="1"/>
      <c r="DO15" s="1"/>
      <c r="DP15" s="1"/>
      <c r="DQ15" s="1"/>
      <c r="DR15" s="1"/>
      <c r="DS15" s="1"/>
      <c r="DT15" s="1"/>
      <c r="DU15" s="1"/>
      <c r="DV15" s="1"/>
      <c r="DW15" s="1"/>
      <c r="DX15" s="1"/>
      <c r="DY15" s="1"/>
      <c r="DZ15" s="1"/>
      <c r="EA15" s="1"/>
      <c r="EB15" s="1"/>
      <c r="EC15" s="1"/>
      <c r="ED15" s="1"/>
    </row>
    <row r="16" spans="1:134" s="5" customFormat="1" ht="12.75" customHeight="1" x14ac:dyDescent="0.25">
      <c r="A16" s="1"/>
      <c r="B16" s="44" t="s">
        <v>143</v>
      </c>
      <c r="C16" s="113">
        <v>-6168.6589588855668</v>
      </c>
      <c r="D16" s="113">
        <v>-6752.5561879786255</v>
      </c>
      <c r="E16" s="113">
        <v>-5882.6998975147062</v>
      </c>
      <c r="F16" s="113">
        <v>-7834.1858966708369</v>
      </c>
      <c r="G16" s="113">
        <v>-13337.258978693915</v>
      </c>
      <c r="H16" s="113">
        <v>-9179.6188854874545</v>
      </c>
      <c r="I16" s="38">
        <v>-8375.1472557576817</v>
      </c>
      <c r="J16"/>
      <c r="K16"/>
      <c r="L16"/>
      <c r="M16"/>
      <c r="N16"/>
      <c r="O16"/>
      <c r="P16"/>
      <c r="Q16"/>
      <c r="R16"/>
      <c r="S16"/>
      <c r="T16"/>
      <c r="U16"/>
      <c r="V16"/>
      <c r="W16"/>
      <c r="X16"/>
      <c r="Y16"/>
      <c r="Z16"/>
      <c r="AA16"/>
      <c r="AB16"/>
      <c r="AC16"/>
      <c r="AD16"/>
      <c r="AE16"/>
      <c r="AF16"/>
      <c r="AG16"/>
      <c r="AH16"/>
      <c r="AI16"/>
      <c r="AJ16"/>
      <c r="AK16"/>
      <c r="AL16"/>
      <c r="AM16"/>
      <c r="AN16"/>
      <c r="AO16"/>
      <c r="AP16"/>
      <c r="AQ16"/>
      <c r="AR16"/>
      <c r="AS16"/>
      <c r="AT16"/>
      <c r="AU16" s="1"/>
      <c r="AV16" s="1"/>
      <c r="AW16" s="1"/>
      <c r="AX16" s="1"/>
      <c r="AY16" s="1"/>
      <c r="AZ16" s="1"/>
      <c r="BA16" s="1"/>
      <c r="BB16" s="1"/>
      <c r="BC16" s="1"/>
      <c r="BD16" s="1"/>
      <c r="BE16" s="1"/>
      <c r="BF16" s="1"/>
      <c r="BG16" s="1"/>
      <c r="BH16" s="1"/>
      <c r="BI16" s="1"/>
      <c r="BJ16" s="1"/>
      <c r="BK16" s="1"/>
      <c r="BL16" s="1"/>
      <c r="BM16" s="1"/>
      <c r="BN16" s="1"/>
      <c r="BO16" s="1"/>
      <c r="BP16" s="1"/>
      <c r="BQ16" s="1"/>
      <c r="BR16" s="1"/>
      <c r="BS16" s="1"/>
      <c r="BT16" s="1"/>
      <c r="BU16" s="1"/>
      <c r="BV16" s="1"/>
      <c r="BW16" s="1"/>
      <c r="BX16" s="1"/>
      <c r="BY16" s="1"/>
      <c r="BZ16" s="1"/>
      <c r="CA16" s="1"/>
      <c r="CB16" s="1"/>
      <c r="CC16" s="1"/>
      <c r="CD16" s="1"/>
      <c r="CE16" s="1"/>
      <c r="CF16" s="1"/>
      <c r="CG16" s="1"/>
      <c r="CH16" s="1"/>
      <c r="CI16" s="1"/>
      <c r="CJ16" s="1"/>
      <c r="CK16" s="1"/>
      <c r="CL16" s="1"/>
      <c r="CM16" s="1"/>
      <c r="CN16" s="1"/>
      <c r="CO16" s="1"/>
      <c r="CP16" s="1"/>
      <c r="CQ16" s="1"/>
      <c r="CR16" s="1"/>
      <c r="CS16" s="1"/>
      <c r="CT16" s="1"/>
      <c r="CU16" s="1"/>
      <c r="CV16" s="1"/>
      <c r="CW16" s="1"/>
      <c r="CX16" s="1"/>
      <c r="CY16" s="1"/>
      <c r="CZ16" s="1"/>
      <c r="DA16" s="1"/>
      <c r="DB16" s="1"/>
      <c r="DC16" s="1"/>
      <c r="DD16" s="1"/>
      <c r="DE16" s="1"/>
      <c r="DF16" s="1"/>
      <c r="DG16" s="1"/>
      <c r="DH16" s="1"/>
      <c r="DI16" s="1"/>
      <c r="DJ16" s="1"/>
      <c r="DK16" s="1"/>
      <c r="DL16" s="1"/>
      <c r="DM16" s="1"/>
      <c r="DN16" s="1"/>
      <c r="DO16" s="1"/>
      <c r="DP16" s="1"/>
      <c r="DQ16" s="1"/>
      <c r="DR16" s="1"/>
      <c r="DS16" s="1"/>
      <c r="DT16" s="1"/>
      <c r="DU16" s="1"/>
      <c r="DV16" s="1"/>
      <c r="DW16" s="1"/>
      <c r="DX16" s="1"/>
      <c r="DY16" s="1"/>
      <c r="DZ16" s="1"/>
      <c r="EA16" s="1"/>
      <c r="EB16" s="1"/>
      <c r="EC16" s="1"/>
      <c r="ED16" s="1"/>
    </row>
    <row r="17" spans="1:134" s="5" customFormat="1" ht="14.25" customHeight="1" x14ac:dyDescent="0.25">
      <c r="A17" s="1"/>
      <c r="B17" s="45" t="s">
        <v>490</v>
      </c>
      <c r="C17" s="113">
        <v>-913.9321528538394</v>
      </c>
      <c r="D17" s="113">
        <v>-897.4542275977783</v>
      </c>
      <c r="E17" s="113">
        <v>-773.84481039058596</v>
      </c>
      <c r="F17" s="113">
        <v>-794.20976387136727</v>
      </c>
      <c r="G17" s="113">
        <v>-5447.5538139231176</v>
      </c>
      <c r="H17" s="113">
        <v>-1308.9709564567638</v>
      </c>
      <c r="I17" s="113">
        <v>-1570.075814544909</v>
      </c>
      <c r="J17"/>
      <c r="K17"/>
      <c r="L17"/>
      <c r="M17"/>
      <c r="N17"/>
      <c r="O17"/>
      <c r="P17"/>
      <c r="Q17"/>
      <c r="R17"/>
      <c r="S17"/>
      <c r="T17"/>
      <c r="U17"/>
      <c r="V17"/>
      <c r="W17"/>
      <c r="X17"/>
      <c r="Y17"/>
      <c r="Z17"/>
      <c r="AA17"/>
      <c r="AB17"/>
      <c r="AC17"/>
      <c r="AD17"/>
      <c r="AE17"/>
      <c r="AF17"/>
      <c r="AG17"/>
      <c r="AH17"/>
      <c r="AI17"/>
      <c r="AJ17"/>
      <c r="AK17"/>
      <c r="AL17"/>
      <c r="AM17"/>
      <c r="AN17"/>
      <c r="AO17"/>
      <c r="AP17"/>
      <c r="AQ17"/>
      <c r="AR17"/>
      <c r="AS17"/>
      <c r="AT17"/>
      <c r="AU17" s="1"/>
      <c r="AV17" s="1"/>
      <c r="AW17" s="1"/>
      <c r="AX17" s="1"/>
      <c r="AY17" s="1"/>
      <c r="AZ17" s="1"/>
      <c r="BA17" s="1"/>
      <c r="BB17" s="1"/>
      <c r="BC17" s="1"/>
      <c r="BD17" s="1"/>
      <c r="BE17" s="1"/>
      <c r="BF17" s="1"/>
      <c r="BG17" s="1"/>
      <c r="BH17" s="1"/>
      <c r="BI17" s="1"/>
      <c r="BJ17" s="1"/>
      <c r="BK17" s="1"/>
      <c r="BL17" s="1"/>
      <c r="BM17" s="1"/>
      <c r="BN17" s="1"/>
      <c r="BO17" s="1"/>
      <c r="BP17" s="1"/>
      <c r="BQ17" s="1"/>
      <c r="BR17" s="1"/>
      <c r="BS17" s="1"/>
      <c r="BT17" s="1"/>
      <c r="BU17" s="1"/>
      <c r="BV17" s="1"/>
      <c r="BW17" s="1"/>
      <c r="BX17" s="1"/>
      <c r="BY17" s="1"/>
      <c r="BZ17" s="1"/>
      <c r="CA17" s="1"/>
      <c r="CB17" s="1"/>
      <c r="CC17" s="1"/>
      <c r="CD17" s="1"/>
      <c r="CE17" s="1"/>
      <c r="CF17" s="1"/>
      <c r="CG17" s="1"/>
      <c r="CH17" s="1"/>
      <c r="CI17" s="1"/>
      <c r="CJ17" s="1"/>
      <c r="CK17" s="1"/>
      <c r="CL17" s="1"/>
      <c r="CM17" s="1"/>
      <c r="CN17" s="1"/>
      <c r="CO17" s="1"/>
      <c r="CP17" s="1"/>
      <c r="CQ17" s="1"/>
      <c r="CR17" s="1"/>
      <c r="CS17" s="1"/>
      <c r="CT17" s="1"/>
      <c r="CU17" s="1"/>
      <c r="CV17" s="1"/>
      <c r="CW17" s="1"/>
      <c r="CX17" s="1"/>
      <c r="CY17" s="1"/>
      <c r="CZ17" s="1"/>
      <c r="DA17" s="1"/>
      <c r="DB17" s="1"/>
      <c r="DC17" s="1"/>
      <c r="DD17" s="1"/>
      <c r="DE17" s="1"/>
      <c r="DF17" s="1"/>
      <c r="DG17" s="1"/>
      <c r="DH17" s="1"/>
      <c r="DI17" s="1"/>
      <c r="DJ17" s="1"/>
      <c r="DK17" s="1"/>
      <c r="DL17" s="1"/>
      <c r="DM17" s="1"/>
      <c r="DN17" s="1"/>
      <c r="DO17" s="1"/>
      <c r="DP17" s="1"/>
      <c r="DQ17" s="1"/>
      <c r="DR17" s="1"/>
      <c r="DS17" s="1"/>
      <c r="DT17" s="1"/>
      <c r="DU17" s="1"/>
      <c r="DV17" s="1"/>
      <c r="DW17" s="1"/>
      <c r="DX17" s="1"/>
      <c r="DY17" s="1"/>
      <c r="DZ17" s="1"/>
      <c r="EA17" s="1"/>
      <c r="EB17" s="1"/>
      <c r="EC17" s="1"/>
      <c r="ED17" s="1"/>
    </row>
    <row r="18" spans="1:134" s="5" customFormat="1" ht="13.5" customHeight="1" x14ac:dyDescent="0.25">
      <c r="A18" s="1"/>
      <c r="B18" s="43" t="s">
        <v>144</v>
      </c>
      <c r="C18" s="113">
        <v>-3607.5172797835371</v>
      </c>
      <c r="D18" s="113">
        <v>-1857.0860387016983</v>
      </c>
      <c r="E18" s="113">
        <v>-2008.1097275482518</v>
      </c>
      <c r="F18" s="113">
        <v>-1750.2329186161028</v>
      </c>
      <c r="G18" s="113">
        <v>-1466.3498908490008</v>
      </c>
      <c r="H18" s="113">
        <v>-872.02680941583003</v>
      </c>
      <c r="I18" s="113">
        <v>-965.59585892085079</v>
      </c>
      <c r="J18"/>
      <c r="K18"/>
      <c r="L18"/>
      <c r="M18"/>
      <c r="N18"/>
      <c r="O18"/>
      <c r="P18"/>
      <c r="Q18"/>
      <c r="R18"/>
      <c r="S18"/>
      <c r="T18"/>
      <c r="U18"/>
      <c r="V18"/>
      <c r="W18"/>
      <c r="X18"/>
      <c r="Y18"/>
      <c r="Z18"/>
      <c r="AA18"/>
      <c r="AB18"/>
      <c r="AC18"/>
      <c r="AD18"/>
      <c r="AE18"/>
      <c r="AF18"/>
      <c r="AG18"/>
      <c r="AH18"/>
      <c r="AI18"/>
      <c r="AJ18"/>
      <c r="AK18"/>
      <c r="AL18"/>
      <c r="AM18"/>
      <c r="AN18"/>
      <c r="AO18"/>
      <c r="AP18"/>
      <c r="AQ18"/>
      <c r="AR18"/>
      <c r="AS18"/>
      <c r="AT18"/>
      <c r="AU18" s="1"/>
      <c r="AV18" s="1"/>
      <c r="AW18" s="1"/>
      <c r="AX18" s="1"/>
      <c r="AY18" s="1"/>
      <c r="AZ18" s="1"/>
      <c r="BA18" s="1"/>
      <c r="BB18" s="1"/>
      <c r="BC18" s="1"/>
      <c r="BD18" s="1"/>
      <c r="BE18" s="1"/>
      <c r="BF18" s="1"/>
      <c r="BG18" s="1"/>
      <c r="BH18" s="1"/>
      <c r="BI18" s="1"/>
      <c r="BJ18" s="1"/>
      <c r="BK18" s="1"/>
      <c r="BL18" s="1"/>
      <c r="BM18" s="1"/>
      <c r="BN18" s="1"/>
      <c r="BO18" s="1"/>
      <c r="BP18" s="1"/>
      <c r="BQ18" s="1"/>
      <c r="BR18" s="1"/>
      <c r="BS18" s="1"/>
      <c r="BT18" s="1"/>
      <c r="BU18" s="1"/>
      <c r="BV18" s="1"/>
      <c r="BW18" s="1"/>
      <c r="BX18" s="1"/>
      <c r="BY18" s="1"/>
      <c r="BZ18" s="1"/>
      <c r="CA18" s="1"/>
      <c r="CB18" s="1"/>
      <c r="CC18" s="1"/>
      <c r="CD18" s="1"/>
      <c r="CE18" s="1"/>
      <c r="CF18" s="1"/>
      <c r="CG18" s="1"/>
      <c r="CH18" s="1"/>
      <c r="CI18" s="1"/>
      <c r="CJ18" s="1"/>
      <c r="CK18" s="1"/>
      <c r="CL18" s="1"/>
      <c r="CM18" s="1"/>
      <c r="CN18" s="1"/>
      <c r="CO18" s="1"/>
      <c r="CP18" s="1"/>
      <c r="CQ18" s="1"/>
      <c r="CR18" s="1"/>
      <c r="CS18" s="1"/>
      <c r="CT18" s="1"/>
      <c r="CU18" s="1"/>
      <c r="CV18" s="1"/>
      <c r="CW18" s="1"/>
      <c r="CX18" s="1"/>
      <c r="CY18" s="1"/>
      <c r="CZ18" s="1"/>
      <c r="DA18" s="1"/>
      <c r="DB18" s="1"/>
      <c r="DC18" s="1"/>
      <c r="DD18" s="1"/>
      <c r="DE18" s="1"/>
      <c r="DF18" s="1"/>
      <c r="DG18" s="1"/>
      <c r="DH18" s="1"/>
      <c r="DI18" s="1"/>
      <c r="DJ18" s="1"/>
      <c r="DK18" s="1"/>
      <c r="DL18" s="1"/>
      <c r="DM18" s="1"/>
      <c r="DN18" s="1"/>
      <c r="DO18" s="1"/>
      <c r="DP18" s="1"/>
      <c r="DQ18" s="1"/>
      <c r="DR18" s="1"/>
      <c r="DS18" s="1"/>
      <c r="DT18" s="1"/>
      <c r="DU18" s="1"/>
      <c r="DV18" s="1"/>
      <c r="DW18" s="1"/>
      <c r="DX18" s="1"/>
      <c r="DY18" s="1"/>
      <c r="DZ18" s="1"/>
      <c r="EA18" s="1"/>
      <c r="EB18" s="1"/>
      <c r="EC18" s="1"/>
      <c r="ED18" s="1"/>
    </row>
    <row r="19" spans="1:134" s="5" customFormat="1" ht="14.25" customHeight="1" x14ac:dyDescent="0.25">
      <c r="A19" s="1"/>
      <c r="B19" s="44" t="s">
        <v>490</v>
      </c>
      <c r="C19" s="40">
        <v>0</v>
      </c>
      <c r="D19" s="113">
        <v>0</v>
      </c>
      <c r="E19" s="113">
        <v>0</v>
      </c>
      <c r="F19" s="113">
        <v>-1632</v>
      </c>
      <c r="G19" s="113">
        <v>-1365</v>
      </c>
      <c r="H19" s="113">
        <v>-1288</v>
      </c>
      <c r="I19" s="113">
        <v>-926</v>
      </c>
      <c r="J19"/>
      <c r="K19"/>
      <c r="L19"/>
      <c r="M19"/>
      <c r="N19"/>
      <c r="O19"/>
      <c r="P19"/>
      <c r="Q19"/>
      <c r="R19"/>
      <c r="S19"/>
      <c r="T19"/>
      <c r="U19"/>
      <c r="V19"/>
      <c r="W19"/>
      <c r="X19"/>
      <c r="Y19"/>
      <c r="Z19"/>
      <c r="AA19"/>
      <c r="AB19"/>
      <c r="AC19"/>
      <c r="AD19"/>
      <c r="AE19"/>
      <c r="AF19"/>
      <c r="AG19"/>
      <c r="AH19"/>
      <c r="AI19"/>
      <c r="AJ19"/>
      <c r="AK19"/>
      <c r="AL19"/>
      <c r="AM19"/>
      <c r="AN19"/>
      <c r="AO19"/>
      <c r="AP19"/>
      <c r="AQ19"/>
      <c r="AR19"/>
      <c r="AS19"/>
      <c r="AT19"/>
      <c r="AU19" s="1"/>
      <c r="AV19" s="1"/>
      <c r="AW19" s="1"/>
      <c r="AX19" s="1"/>
      <c r="AY19" s="1"/>
      <c r="AZ19" s="1"/>
      <c r="BA19" s="1"/>
      <c r="BB19" s="1"/>
      <c r="BC19" s="1"/>
      <c r="BD19" s="1"/>
      <c r="BE19" s="1"/>
      <c r="BF19" s="1"/>
      <c r="BG19" s="1"/>
      <c r="BH19" s="1"/>
      <c r="BI19" s="1"/>
      <c r="BJ19" s="1"/>
      <c r="BK19" s="1"/>
      <c r="BL19" s="1"/>
      <c r="BM19" s="1"/>
      <c r="BN19" s="1"/>
      <c r="BO19" s="1"/>
      <c r="BP19" s="1"/>
      <c r="BQ19" s="1"/>
      <c r="BR19" s="1"/>
      <c r="BS19" s="1"/>
      <c r="BT19" s="1"/>
      <c r="BU19" s="1"/>
      <c r="BV19" s="1"/>
      <c r="BW19" s="1"/>
      <c r="BX19" s="1"/>
      <c r="BY19" s="1"/>
      <c r="BZ19" s="1"/>
      <c r="CA19" s="1"/>
      <c r="CB19" s="1"/>
      <c r="CC19" s="1"/>
      <c r="CD19" s="1"/>
      <c r="CE19" s="1"/>
      <c r="CF19" s="1"/>
      <c r="CG19" s="1"/>
      <c r="CH19" s="1"/>
      <c r="CI19" s="1"/>
      <c r="CJ19" s="1"/>
      <c r="CK19" s="1"/>
      <c r="CL19" s="1"/>
      <c r="CM19" s="1"/>
      <c r="CN19" s="1"/>
      <c r="CO19" s="1"/>
      <c r="CP19" s="1"/>
      <c r="CQ19" s="1"/>
      <c r="CR19" s="1"/>
      <c r="CS19" s="1"/>
      <c r="CT19" s="1"/>
      <c r="CU19" s="1"/>
      <c r="CV19" s="1"/>
      <c r="CW19" s="1"/>
      <c r="CX19" s="1"/>
      <c r="CY19" s="1"/>
      <c r="CZ19" s="1"/>
      <c r="DA19" s="1"/>
      <c r="DB19" s="1"/>
      <c r="DC19" s="1"/>
      <c r="DD19" s="1"/>
      <c r="DE19" s="1"/>
      <c r="DF19" s="1"/>
      <c r="DG19" s="1"/>
      <c r="DH19" s="1"/>
      <c r="DI19" s="1"/>
      <c r="DJ19" s="1"/>
      <c r="DK19" s="1"/>
      <c r="DL19" s="1"/>
      <c r="DM19" s="1"/>
      <c r="DN19" s="1"/>
      <c r="DO19" s="1"/>
      <c r="DP19" s="1"/>
      <c r="DQ19" s="1"/>
      <c r="DR19" s="1"/>
      <c r="DS19" s="1"/>
      <c r="DT19" s="1"/>
      <c r="DU19" s="1"/>
      <c r="DV19" s="1"/>
      <c r="DW19" s="1"/>
      <c r="DX19" s="1"/>
      <c r="DY19" s="1"/>
      <c r="DZ19" s="1"/>
      <c r="EA19" s="1"/>
      <c r="EB19" s="1"/>
      <c r="EC19" s="1"/>
      <c r="ED19" s="1"/>
    </row>
    <row r="20" spans="1:134" s="5" customFormat="1" ht="13.5" customHeight="1" x14ac:dyDescent="0.25">
      <c r="A20" s="1"/>
      <c r="B20" s="43" t="s">
        <v>145</v>
      </c>
      <c r="C20" s="113">
        <v>-286.84675811610003</v>
      </c>
      <c r="D20" s="113">
        <v>-276.44630857742652</v>
      </c>
      <c r="E20" s="113">
        <v>-286.71948133226448</v>
      </c>
      <c r="F20" s="113">
        <v>-339.85795451579349</v>
      </c>
      <c r="G20" s="113">
        <v>-1421.8963535221687</v>
      </c>
      <c r="H20" s="113">
        <v>-1842.3389317019648</v>
      </c>
      <c r="I20" s="113">
        <v>-2515.5772443094356</v>
      </c>
      <c r="J20"/>
      <c r="K20"/>
      <c r="L20"/>
      <c r="M20"/>
      <c r="N20"/>
      <c r="O20"/>
      <c r="P20"/>
      <c r="Q20"/>
      <c r="R20"/>
      <c r="S20"/>
      <c r="T20"/>
      <c r="U20"/>
      <c r="V20"/>
      <c r="W20"/>
      <c r="X20"/>
      <c r="Y20"/>
      <c r="Z20"/>
      <c r="AA20"/>
      <c r="AB20"/>
      <c r="AC20"/>
      <c r="AD20"/>
      <c r="AE20"/>
      <c r="AF20"/>
      <c r="AG20"/>
      <c r="AH20"/>
      <c r="AI20"/>
      <c r="AJ20"/>
      <c r="AK20"/>
      <c r="AL20"/>
      <c r="AM20"/>
      <c r="AN20"/>
      <c r="AO20"/>
      <c r="AP20"/>
      <c r="AQ20"/>
      <c r="AR20"/>
      <c r="AS20"/>
      <c r="AT20"/>
      <c r="AU20" s="1"/>
      <c r="AV20" s="1"/>
      <c r="AW20" s="1"/>
      <c r="AX20" s="1"/>
      <c r="AY20" s="1"/>
      <c r="AZ20" s="1"/>
      <c r="BA20" s="1"/>
      <c r="BB20" s="1"/>
      <c r="BC20" s="1"/>
      <c r="BD20" s="1"/>
      <c r="BE20" s="1"/>
      <c r="BF20" s="1"/>
      <c r="BG20" s="1"/>
      <c r="BH20" s="1"/>
      <c r="BI20" s="1"/>
      <c r="BJ20" s="1"/>
      <c r="BK20" s="1"/>
      <c r="BL20" s="1"/>
      <c r="BM20" s="1"/>
      <c r="BN20" s="1"/>
      <c r="BO20" s="1"/>
      <c r="BP20" s="1"/>
      <c r="BQ20" s="1"/>
      <c r="BR20" s="1"/>
      <c r="BS20" s="1"/>
      <c r="BT20" s="1"/>
      <c r="BU20" s="1"/>
      <c r="BV20" s="1"/>
      <c r="BW20" s="1"/>
      <c r="BX20" s="1"/>
      <c r="BY20" s="1"/>
      <c r="BZ20" s="1"/>
      <c r="CA20" s="1"/>
      <c r="CB20" s="1"/>
      <c r="CC20" s="1"/>
      <c r="CD20" s="1"/>
      <c r="CE20" s="1"/>
      <c r="CF20" s="1"/>
      <c r="CG20" s="1"/>
      <c r="CH20" s="1"/>
      <c r="CI20" s="1"/>
      <c r="CJ20" s="1"/>
      <c r="CK20" s="1"/>
      <c r="CL20" s="1"/>
      <c r="CM20" s="1"/>
      <c r="CN20" s="1"/>
      <c r="CO20" s="1"/>
      <c r="CP20" s="1"/>
      <c r="CQ20" s="1"/>
      <c r="CR20" s="1"/>
      <c r="CS20" s="1"/>
      <c r="CT20" s="1"/>
      <c r="CU20" s="1"/>
      <c r="CV20" s="1"/>
      <c r="CW20" s="1"/>
      <c r="CX20" s="1"/>
      <c r="CY20" s="1"/>
      <c r="CZ20" s="1"/>
      <c r="DA20" s="1"/>
      <c r="DB20" s="1"/>
      <c r="DC20" s="1"/>
      <c r="DD20" s="1"/>
      <c r="DE20" s="1"/>
      <c r="DF20" s="1"/>
      <c r="DG20" s="1"/>
      <c r="DH20" s="1"/>
      <c r="DI20" s="1"/>
      <c r="DJ20" s="1"/>
      <c r="DK20" s="1"/>
      <c r="DL20" s="1"/>
      <c r="DM20" s="1"/>
      <c r="DN20" s="1"/>
      <c r="DO20" s="1"/>
      <c r="DP20" s="1"/>
      <c r="DQ20" s="1"/>
      <c r="DR20" s="1"/>
      <c r="DS20" s="1"/>
      <c r="DT20" s="1"/>
      <c r="DU20" s="1"/>
      <c r="DV20" s="1"/>
      <c r="DW20" s="1"/>
      <c r="DX20" s="1"/>
      <c r="DY20" s="1"/>
      <c r="DZ20" s="1"/>
      <c r="EA20" s="1"/>
      <c r="EB20" s="1"/>
      <c r="EC20" s="1"/>
      <c r="ED20" s="1"/>
    </row>
    <row r="21" spans="1:134" s="5" customFormat="1" ht="13.5" customHeight="1" x14ac:dyDescent="0.25">
      <c r="A21" s="1"/>
      <c r="B21" s="44" t="s">
        <v>496</v>
      </c>
      <c r="C21" s="113">
        <v>0</v>
      </c>
      <c r="D21" s="113">
        <v>0</v>
      </c>
      <c r="E21" s="113">
        <v>0</v>
      </c>
      <c r="F21" s="113">
        <v>-193</v>
      </c>
      <c r="G21" s="113">
        <v>-161</v>
      </c>
      <c r="H21" s="113">
        <v>-181</v>
      </c>
      <c r="I21" s="113">
        <v>-212</v>
      </c>
      <c r="J21"/>
      <c r="K21"/>
      <c r="L21"/>
      <c r="M21"/>
      <c r="N21"/>
      <c r="O21"/>
      <c r="P21"/>
      <c r="Q21"/>
      <c r="R21"/>
      <c r="S21"/>
      <c r="T21"/>
      <c r="U21"/>
      <c r="V21"/>
      <c r="W21"/>
      <c r="X21"/>
      <c r="Y21"/>
      <c r="Z21"/>
      <c r="AA21"/>
      <c r="AB21"/>
      <c r="AC21"/>
      <c r="AD21"/>
      <c r="AE21"/>
      <c r="AF21"/>
      <c r="AG21"/>
      <c r="AH21"/>
      <c r="AI21"/>
      <c r="AJ21"/>
      <c r="AK21"/>
      <c r="AL21"/>
      <c r="AM21"/>
      <c r="AN21"/>
      <c r="AO21"/>
      <c r="AP21"/>
      <c r="AQ21"/>
      <c r="AR21"/>
      <c r="AS21"/>
      <c r="AT21"/>
      <c r="AU21" s="1"/>
      <c r="AV21" s="1"/>
      <c r="AW21" s="1"/>
      <c r="AX21" s="1"/>
      <c r="AY21" s="1"/>
      <c r="AZ21" s="1"/>
      <c r="BA21" s="1"/>
      <c r="BB21" s="1"/>
      <c r="BC21" s="1"/>
      <c r="BD21" s="1"/>
      <c r="BE21" s="1"/>
      <c r="BF21" s="1"/>
      <c r="BG21" s="1"/>
      <c r="BH21" s="1"/>
      <c r="BI21" s="1"/>
      <c r="BJ21" s="1"/>
      <c r="BK21" s="1"/>
      <c r="BL21" s="1"/>
      <c r="BM21" s="1"/>
      <c r="BN21" s="1"/>
      <c r="BO21" s="1"/>
      <c r="BP21" s="1"/>
      <c r="BQ21" s="1"/>
      <c r="BR21" s="1"/>
      <c r="BS21" s="1"/>
      <c r="BT21" s="1"/>
      <c r="BU21" s="1"/>
      <c r="BV21" s="1"/>
      <c r="BW21" s="1"/>
      <c r="BX21" s="1"/>
      <c r="BY21" s="1"/>
      <c r="BZ21" s="1"/>
      <c r="CA21" s="1"/>
      <c r="CB21" s="1"/>
      <c r="CC21" s="1"/>
      <c r="CD21" s="1"/>
      <c r="CE21" s="1"/>
      <c r="CF21" s="1"/>
      <c r="CG21" s="1"/>
      <c r="CH21" s="1"/>
      <c r="CI21" s="1"/>
      <c r="CJ21" s="1"/>
      <c r="CK21" s="1"/>
      <c r="CL21" s="1"/>
      <c r="CM21" s="1"/>
      <c r="CN21" s="1"/>
      <c r="CO21" s="1"/>
      <c r="CP21" s="1"/>
      <c r="CQ21" s="1"/>
      <c r="CR21" s="1"/>
      <c r="CS21" s="1"/>
      <c r="CT21" s="1"/>
      <c r="CU21" s="1"/>
      <c r="CV21" s="1"/>
      <c r="CW21" s="1"/>
      <c r="CX21" s="1"/>
      <c r="CY21" s="1"/>
      <c r="CZ21" s="1"/>
      <c r="DA21" s="1"/>
      <c r="DB21" s="1"/>
      <c r="DC21" s="1"/>
      <c r="DD21" s="1"/>
      <c r="DE21" s="1"/>
      <c r="DF21" s="1"/>
      <c r="DG21" s="1"/>
      <c r="DH21" s="1"/>
      <c r="DI21" s="1"/>
      <c r="DJ21" s="1"/>
      <c r="DK21" s="1"/>
      <c r="DL21" s="1"/>
      <c r="DM21" s="1"/>
      <c r="DN21" s="1"/>
      <c r="DO21" s="1"/>
      <c r="DP21" s="1"/>
      <c r="DQ21" s="1"/>
      <c r="DR21" s="1"/>
      <c r="DS21" s="1"/>
      <c r="DT21" s="1"/>
      <c r="DU21" s="1"/>
      <c r="DV21" s="1"/>
      <c r="DW21" s="1"/>
      <c r="DX21" s="1"/>
      <c r="DY21" s="1"/>
      <c r="DZ21" s="1"/>
      <c r="EA21" s="1"/>
      <c r="EB21" s="1"/>
      <c r="EC21" s="1"/>
      <c r="ED21" s="1"/>
    </row>
    <row r="22" spans="1:134" s="5" customFormat="1" ht="13.5" customHeight="1" x14ac:dyDescent="0.25">
      <c r="A22" s="1"/>
      <c r="B22" s="44" t="s">
        <v>497</v>
      </c>
      <c r="C22" s="113">
        <v>0</v>
      </c>
      <c r="D22" s="113">
        <v>0</v>
      </c>
      <c r="E22" s="113">
        <v>0</v>
      </c>
      <c r="F22" s="113">
        <v>0</v>
      </c>
      <c r="G22" s="113">
        <v>0</v>
      </c>
      <c r="H22" s="113">
        <v>-613</v>
      </c>
      <c r="I22" s="113">
        <v>-642</v>
      </c>
      <c r="J22"/>
      <c r="K22"/>
      <c r="L22"/>
      <c r="M22"/>
      <c r="N22"/>
      <c r="O22"/>
      <c r="P22"/>
      <c r="Q22"/>
      <c r="R22"/>
      <c r="S22"/>
      <c r="T22"/>
      <c r="U22"/>
      <c r="V22"/>
      <c r="W22"/>
      <c r="X22"/>
      <c r="Y22"/>
      <c r="Z22"/>
      <c r="AA22"/>
      <c r="AB22"/>
      <c r="AC22"/>
      <c r="AD22"/>
      <c r="AE22"/>
      <c r="AF22"/>
      <c r="AG22"/>
      <c r="AH22"/>
      <c r="AI22"/>
      <c r="AJ22"/>
      <c r="AK22"/>
      <c r="AL22"/>
      <c r="AM22"/>
      <c r="AN22"/>
      <c r="AO22"/>
      <c r="AP22"/>
      <c r="AQ22"/>
      <c r="AR22"/>
      <c r="AS22"/>
      <c r="AT22"/>
      <c r="AU22" s="1"/>
      <c r="AV22" s="1"/>
      <c r="AW22" s="1"/>
      <c r="AX22" s="1"/>
      <c r="AY22" s="1"/>
      <c r="AZ22" s="1"/>
      <c r="BA22" s="1"/>
      <c r="BB22" s="1"/>
      <c r="BC22" s="1"/>
      <c r="BD22" s="1"/>
      <c r="BE22" s="1"/>
      <c r="BF22" s="1"/>
      <c r="BG22" s="1"/>
      <c r="BH22" s="1"/>
      <c r="BI22" s="1"/>
      <c r="BJ22" s="1"/>
      <c r="BK22" s="1"/>
      <c r="BL22" s="1"/>
      <c r="BM22" s="1"/>
      <c r="BN22" s="1"/>
      <c r="BO22" s="1"/>
      <c r="BP22" s="1"/>
      <c r="BQ22" s="1"/>
      <c r="BR22" s="1"/>
      <c r="BS22" s="1"/>
      <c r="BT22" s="1"/>
      <c r="BU22" s="1"/>
      <c r="BV22" s="1"/>
      <c r="BW22" s="1"/>
      <c r="BX22" s="1"/>
      <c r="BY22" s="1"/>
      <c r="BZ22" s="1"/>
      <c r="CA22" s="1"/>
      <c r="CB22" s="1"/>
      <c r="CC22" s="1"/>
      <c r="CD22" s="1"/>
      <c r="CE22" s="1"/>
      <c r="CF22" s="1"/>
      <c r="CG22" s="1"/>
      <c r="CH22" s="1"/>
      <c r="CI22" s="1"/>
      <c r="CJ22" s="1"/>
      <c r="CK22" s="1"/>
      <c r="CL22" s="1"/>
      <c r="CM22" s="1"/>
      <c r="CN22" s="1"/>
      <c r="CO22" s="1"/>
      <c r="CP22" s="1"/>
      <c r="CQ22" s="1"/>
      <c r="CR22" s="1"/>
      <c r="CS22" s="1"/>
      <c r="CT22" s="1"/>
      <c r="CU22" s="1"/>
      <c r="CV22" s="1"/>
      <c r="CW22" s="1"/>
      <c r="CX22" s="1"/>
      <c r="CY22" s="1"/>
      <c r="CZ22" s="1"/>
      <c r="DA22" s="1"/>
      <c r="DB22" s="1"/>
      <c r="DC22" s="1"/>
      <c r="DD22" s="1"/>
      <c r="DE22" s="1"/>
      <c r="DF22" s="1"/>
      <c r="DG22" s="1"/>
      <c r="DH22" s="1"/>
      <c r="DI22" s="1"/>
      <c r="DJ22" s="1"/>
      <c r="DK22" s="1"/>
      <c r="DL22" s="1"/>
      <c r="DM22" s="1"/>
      <c r="DN22" s="1"/>
      <c r="DO22" s="1"/>
      <c r="DP22" s="1"/>
      <c r="DQ22" s="1"/>
      <c r="DR22" s="1"/>
      <c r="DS22" s="1"/>
      <c r="DT22" s="1"/>
      <c r="DU22" s="1"/>
      <c r="DV22" s="1"/>
      <c r="DW22" s="1"/>
      <c r="DX22" s="1"/>
      <c r="DY22" s="1"/>
      <c r="DZ22" s="1"/>
      <c r="EA22" s="1"/>
      <c r="EB22" s="1"/>
      <c r="EC22" s="1"/>
      <c r="ED22" s="1"/>
    </row>
    <row r="23" spans="1:134" s="5" customFormat="1" ht="13.5" customHeight="1" x14ac:dyDescent="0.25">
      <c r="A23" s="1"/>
      <c r="B23" s="43" t="s">
        <v>385</v>
      </c>
      <c r="C23" s="113">
        <v>459.57623384366934</v>
      </c>
      <c r="D23" s="113">
        <v>1851.9092787085988</v>
      </c>
      <c r="E23" s="113">
        <v>939.17146767865631</v>
      </c>
      <c r="F23" s="113">
        <v>921.04023617971666</v>
      </c>
      <c r="G23" s="113">
        <v>1577.8723123315494</v>
      </c>
      <c r="H23" s="113">
        <v>1410.3305697320886</v>
      </c>
      <c r="I23" s="113">
        <v>1151.9017734108263</v>
      </c>
      <c r="J23"/>
      <c r="K23"/>
      <c r="L23"/>
      <c r="M23"/>
      <c r="N23"/>
      <c r="O23"/>
      <c r="P23"/>
      <c r="Q23"/>
      <c r="R23"/>
      <c r="S23"/>
      <c r="T23"/>
      <c r="U23"/>
      <c r="V23"/>
      <c r="W23"/>
      <c r="X23"/>
      <c r="Y23"/>
      <c r="Z23"/>
      <c r="AA23"/>
      <c r="AB23"/>
      <c r="AC23"/>
      <c r="AD23"/>
      <c r="AE23"/>
      <c r="AF23"/>
      <c r="AG23"/>
      <c r="AH23"/>
      <c r="AI23"/>
      <c r="AJ23"/>
      <c r="AK23"/>
      <c r="AL23"/>
      <c r="AM23"/>
      <c r="AN23"/>
      <c r="AO23"/>
      <c r="AP23"/>
      <c r="AQ23"/>
      <c r="AR23"/>
      <c r="AS23"/>
      <c r="AT23"/>
      <c r="AU23" s="1"/>
      <c r="AV23" s="1"/>
      <c r="AW23" s="1"/>
      <c r="AX23" s="1"/>
      <c r="AY23" s="1"/>
      <c r="AZ23" s="1"/>
      <c r="BA23" s="1"/>
      <c r="BB23" s="1"/>
      <c r="BC23" s="1"/>
      <c r="BD23" s="1"/>
      <c r="BE23" s="1"/>
      <c r="BF23" s="1"/>
      <c r="BG23" s="1"/>
      <c r="BH23" s="1"/>
      <c r="BI23" s="1"/>
      <c r="BJ23" s="1"/>
      <c r="BK23" s="1"/>
      <c r="BL23" s="1"/>
      <c r="BM23" s="1"/>
      <c r="BN23" s="1"/>
      <c r="BO23" s="1"/>
      <c r="BP23" s="1"/>
      <c r="BQ23" s="1"/>
      <c r="BR23" s="1"/>
      <c r="BS23" s="1"/>
      <c r="BT23" s="1"/>
      <c r="BU23" s="1"/>
      <c r="BV23" s="1"/>
      <c r="BW23" s="1"/>
      <c r="BX23" s="1"/>
      <c r="BY23" s="1"/>
      <c r="BZ23" s="1"/>
      <c r="CA23" s="1"/>
      <c r="CB23" s="1"/>
      <c r="CC23" s="1"/>
      <c r="CD23" s="1"/>
      <c r="CE23" s="1"/>
      <c r="CF23" s="1"/>
      <c r="CG23" s="1"/>
      <c r="CH23" s="1"/>
      <c r="CI23" s="1"/>
      <c r="CJ23" s="1"/>
      <c r="CK23" s="1"/>
      <c r="CL23" s="1"/>
      <c r="CM23" s="1"/>
      <c r="CN23" s="1"/>
      <c r="CO23" s="1"/>
      <c r="CP23" s="1"/>
      <c r="CQ23" s="1"/>
      <c r="CR23" s="1"/>
      <c r="CS23" s="1"/>
      <c r="CT23" s="1"/>
      <c r="CU23" s="1"/>
      <c r="CV23" s="1"/>
      <c r="CW23" s="1"/>
      <c r="CX23" s="1"/>
      <c r="CY23" s="1"/>
      <c r="CZ23" s="1"/>
      <c r="DA23" s="1"/>
      <c r="DB23" s="1"/>
      <c r="DC23" s="1"/>
      <c r="DD23" s="1"/>
      <c r="DE23" s="1"/>
      <c r="DF23" s="1"/>
      <c r="DG23" s="1"/>
      <c r="DH23" s="1"/>
      <c r="DI23" s="1"/>
      <c r="DJ23" s="1"/>
      <c r="DK23" s="1"/>
      <c r="DL23" s="1"/>
      <c r="DM23" s="1"/>
      <c r="DN23" s="1"/>
      <c r="DO23" s="1"/>
      <c r="DP23" s="1"/>
      <c r="DQ23" s="1"/>
      <c r="DR23" s="1"/>
      <c r="DS23" s="1"/>
      <c r="DT23" s="1"/>
      <c r="DU23" s="1"/>
      <c r="DV23" s="1"/>
      <c r="DW23" s="1"/>
      <c r="DX23" s="1"/>
      <c r="DY23" s="1"/>
      <c r="DZ23" s="1"/>
      <c r="EA23" s="1"/>
      <c r="EB23" s="1"/>
      <c r="EC23" s="1"/>
      <c r="ED23" s="1"/>
    </row>
    <row r="24" spans="1:134" s="5" customFormat="1" ht="12" customHeight="1" x14ac:dyDescent="0.25">
      <c r="A24" s="1"/>
      <c r="B24" s="44" t="s">
        <v>274</v>
      </c>
      <c r="C24" s="113">
        <v>109.41442905755082</v>
      </c>
      <c r="D24" s="113">
        <v>969.28243984116557</v>
      </c>
      <c r="E24" s="113">
        <v>224.62741581663633</v>
      </c>
      <c r="F24" s="113">
        <v>99.635278511430997</v>
      </c>
      <c r="G24" s="113">
        <v>379.87025234148405</v>
      </c>
      <c r="H24" s="40">
        <v>377.69437392934236</v>
      </c>
      <c r="I24" s="40">
        <v>6.0583749024222868</v>
      </c>
      <c r="J24"/>
      <c r="K24"/>
      <c r="L24"/>
      <c r="M24"/>
      <c r="N24"/>
      <c r="O24"/>
      <c r="P24"/>
      <c r="Q24"/>
      <c r="R24"/>
      <c r="S24"/>
      <c r="T24"/>
      <c r="U24"/>
      <c r="V24"/>
      <c r="W24"/>
      <c r="X24"/>
      <c r="Y24"/>
      <c r="Z24"/>
      <c r="AA24"/>
      <c r="AB24"/>
      <c r="AC24"/>
      <c r="AD24"/>
      <c r="AE24"/>
      <c r="AF24"/>
      <c r="AG24"/>
      <c r="AH24"/>
      <c r="AI24"/>
      <c r="AJ24"/>
      <c r="AK24"/>
      <c r="AL24"/>
      <c r="AM24"/>
      <c r="AN24"/>
      <c r="AO24"/>
      <c r="AP24"/>
      <c r="AQ24"/>
      <c r="AR24"/>
      <c r="AS24"/>
      <c r="AT24"/>
      <c r="AU24" s="1"/>
      <c r="AV24" s="1"/>
      <c r="AW24" s="1"/>
      <c r="AX24" s="1"/>
      <c r="AY24" s="1"/>
      <c r="AZ24" s="1"/>
      <c r="BA24" s="1"/>
      <c r="BB24" s="1"/>
      <c r="BC24" s="1"/>
      <c r="BD24" s="1"/>
      <c r="BE24" s="1"/>
      <c r="BF24" s="1"/>
      <c r="BG24" s="1"/>
      <c r="BH24" s="1"/>
      <c r="BI24" s="1"/>
      <c r="BJ24" s="1"/>
      <c r="BK24" s="1"/>
      <c r="BL24" s="1"/>
      <c r="BM24" s="1"/>
      <c r="BN24" s="1"/>
      <c r="BO24" s="1"/>
      <c r="BP24" s="1"/>
      <c r="BQ24" s="1"/>
      <c r="BR24" s="1"/>
      <c r="BS24" s="1"/>
      <c r="BT24" s="1"/>
      <c r="BU24" s="1"/>
      <c r="BV24" s="1"/>
      <c r="BW24" s="1"/>
      <c r="BX24" s="1"/>
      <c r="BY24" s="1"/>
      <c r="BZ24" s="1"/>
      <c r="CA24" s="1"/>
      <c r="CB24" s="1"/>
      <c r="CC24" s="1"/>
      <c r="CD24" s="1"/>
      <c r="CE24" s="1"/>
      <c r="CF24" s="1"/>
      <c r="CG24" s="1"/>
      <c r="CH24" s="1"/>
      <c r="CI24" s="1"/>
      <c r="CJ24" s="1"/>
      <c r="CK24" s="1"/>
      <c r="CL24" s="1"/>
      <c r="CM24" s="1"/>
      <c r="CN24" s="1"/>
      <c r="CO24" s="1"/>
      <c r="CP24" s="1"/>
      <c r="CQ24" s="1"/>
      <c r="CR24" s="1"/>
      <c r="CS24" s="1"/>
      <c r="CT24" s="1"/>
      <c r="CU24" s="1"/>
      <c r="CV24" s="1"/>
      <c r="CW24" s="1"/>
      <c r="CX24" s="1"/>
      <c r="CY24" s="1"/>
      <c r="CZ24" s="1"/>
      <c r="DA24" s="1"/>
      <c r="DB24" s="1"/>
      <c r="DC24" s="1"/>
      <c r="DD24" s="1"/>
      <c r="DE24" s="1"/>
      <c r="DF24" s="1"/>
      <c r="DG24" s="1"/>
      <c r="DH24" s="1"/>
      <c r="DI24" s="1"/>
      <c r="DJ24" s="1"/>
      <c r="DK24" s="1"/>
      <c r="DL24" s="1"/>
      <c r="DM24" s="1"/>
      <c r="DN24" s="1"/>
      <c r="DO24" s="1"/>
      <c r="DP24" s="1"/>
      <c r="DQ24" s="1"/>
      <c r="DR24" s="1"/>
      <c r="DS24" s="1"/>
      <c r="DT24" s="1"/>
      <c r="DU24" s="1"/>
      <c r="DV24" s="1"/>
      <c r="DW24" s="1"/>
      <c r="DX24" s="1"/>
      <c r="DY24" s="1"/>
      <c r="DZ24" s="1"/>
      <c r="EA24" s="1"/>
      <c r="EB24" s="1"/>
      <c r="EC24" s="1"/>
      <c r="ED24" s="1"/>
    </row>
    <row r="25" spans="1:134" s="5" customFormat="1" ht="12" customHeight="1" x14ac:dyDescent="0.25">
      <c r="A25" s="1"/>
      <c r="B25" s="44" t="s">
        <v>275</v>
      </c>
      <c r="C25" s="113">
        <v>350.16180478611852</v>
      </c>
      <c r="D25" s="113">
        <v>882.62683886743298</v>
      </c>
      <c r="E25" s="113">
        <v>714.54405186202007</v>
      </c>
      <c r="F25" s="113">
        <v>821.40495766828576</v>
      </c>
      <c r="G25" s="113">
        <v>1198.0020599900654</v>
      </c>
      <c r="H25" s="40">
        <v>1032.6361958027464</v>
      </c>
      <c r="I25" s="40">
        <v>1145.8433985084039</v>
      </c>
      <c r="J25"/>
      <c r="K25"/>
      <c r="L25"/>
      <c r="M25"/>
      <c r="N25"/>
      <c r="O25"/>
      <c r="P25"/>
      <c r="Q25"/>
      <c r="R25"/>
      <c r="S25"/>
      <c r="T25"/>
      <c r="U25"/>
      <c r="V25"/>
      <c r="W25"/>
      <c r="X25"/>
      <c r="Y25"/>
      <c r="Z25"/>
      <c r="AA25"/>
      <c r="AB25"/>
      <c r="AC25"/>
      <c r="AD25"/>
      <c r="AE25"/>
      <c r="AF25"/>
      <c r="AG25"/>
      <c r="AH25"/>
      <c r="AI25"/>
      <c r="AJ25"/>
      <c r="AK25"/>
      <c r="AL25"/>
      <c r="AM25"/>
      <c r="AN25"/>
      <c r="AO25"/>
      <c r="AP25"/>
      <c r="AQ25"/>
      <c r="AR25"/>
      <c r="AS25"/>
      <c r="AT25"/>
      <c r="AU25" s="1"/>
      <c r="AV25" s="1"/>
      <c r="AW25" s="1"/>
      <c r="AX25" s="1"/>
      <c r="AY25" s="1"/>
      <c r="AZ25" s="1"/>
      <c r="BA25" s="1"/>
      <c r="BB25" s="1"/>
      <c r="BC25" s="1"/>
      <c r="BD25" s="1"/>
      <c r="BE25" s="1"/>
      <c r="BF25" s="1"/>
      <c r="BG25" s="1"/>
      <c r="BH25" s="1"/>
      <c r="BI25" s="1"/>
      <c r="BJ25" s="1"/>
      <c r="BK25" s="1"/>
      <c r="BL25" s="1"/>
      <c r="BM25" s="1"/>
      <c r="BN25" s="1"/>
      <c r="BO25" s="1"/>
      <c r="BP25" s="1"/>
      <c r="BQ25" s="1"/>
      <c r="BR25" s="1"/>
      <c r="BS25" s="1"/>
      <c r="BT25" s="1"/>
      <c r="BU25" s="1"/>
      <c r="BV25" s="1"/>
      <c r="BW25" s="1"/>
      <c r="BX25" s="1"/>
      <c r="BY25" s="1"/>
      <c r="BZ25" s="1"/>
      <c r="CA25" s="1"/>
      <c r="CB25" s="1"/>
      <c r="CC25" s="1"/>
      <c r="CD25" s="1"/>
      <c r="CE25" s="1"/>
      <c r="CF25" s="1"/>
      <c r="CG25" s="1"/>
      <c r="CH25" s="1"/>
      <c r="CI25" s="1"/>
      <c r="CJ25" s="1"/>
      <c r="CK25" s="1"/>
      <c r="CL25" s="1"/>
      <c r="CM25" s="1"/>
      <c r="CN25" s="1"/>
      <c r="CO25" s="1"/>
      <c r="CP25" s="1"/>
      <c r="CQ25" s="1"/>
      <c r="CR25" s="1"/>
      <c r="CS25" s="1"/>
      <c r="CT25" s="1"/>
      <c r="CU25" s="1"/>
      <c r="CV25" s="1"/>
      <c r="CW25" s="1"/>
      <c r="CX25" s="1"/>
      <c r="CY25" s="1"/>
      <c r="CZ25" s="1"/>
      <c r="DA25" s="1"/>
      <c r="DB25" s="1"/>
      <c r="DC25" s="1"/>
      <c r="DD25" s="1"/>
      <c r="DE25" s="1"/>
      <c r="DF25" s="1"/>
      <c r="DG25" s="1"/>
      <c r="DH25" s="1"/>
      <c r="DI25" s="1"/>
      <c r="DJ25" s="1"/>
      <c r="DK25" s="1"/>
      <c r="DL25" s="1"/>
      <c r="DM25" s="1"/>
      <c r="DN25" s="1"/>
      <c r="DO25" s="1"/>
      <c r="DP25" s="1"/>
      <c r="DQ25" s="1"/>
      <c r="DR25" s="1"/>
      <c r="DS25" s="1"/>
      <c r="DT25" s="1"/>
      <c r="DU25" s="1"/>
      <c r="DV25" s="1"/>
      <c r="DW25" s="1"/>
      <c r="DX25" s="1"/>
      <c r="DY25" s="1"/>
      <c r="DZ25" s="1"/>
      <c r="EA25" s="1"/>
      <c r="EB25" s="1"/>
      <c r="EC25" s="1"/>
      <c r="ED25" s="1"/>
    </row>
    <row r="26" spans="1:134" s="5" customFormat="1" ht="15" customHeight="1" x14ac:dyDescent="0.25">
      <c r="A26" s="1"/>
      <c r="B26" s="29" t="s">
        <v>735</v>
      </c>
      <c r="C26" s="112">
        <v>279.6246647096176</v>
      </c>
      <c r="D26" s="112">
        <v>123.11541623718742</v>
      </c>
      <c r="E26" s="112">
        <v>285.46935317616533</v>
      </c>
      <c r="F26" s="112">
        <v>202.70943252351455</v>
      </c>
      <c r="G26" s="112">
        <v>442.3469986496587</v>
      </c>
      <c r="H26" s="112">
        <v>441.99537539943736</v>
      </c>
      <c r="I26" s="112">
        <v>266.93009736612152</v>
      </c>
      <c r="J26"/>
      <c r="K26"/>
      <c r="L26"/>
      <c r="M26"/>
      <c r="N26"/>
      <c r="O26"/>
      <c r="P26"/>
      <c r="Q26"/>
      <c r="R26"/>
      <c r="S26"/>
      <c r="T26"/>
      <c r="U26"/>
      <c r="V26"/>
      <c r="W26"/>
      <c r="X26"/>
      <c r="Y26"/>
      <c r="Z26"/>
      <c r="AA26"/>
      <c r="AB26"/>
      <c r="AC26"/>
      <c r="AD26"/>
      <c r="AE26"/>
      <c r="AF26"/>
      <c r="AG26"/>
      <c r="AH26"/>
      <c r="AI26"/>
      <c r="AJ26"/>
      <c r="AK26"/>
      <c r="AL26"/>
      <c r="AM26"/>
      <c r="AN26"/>
      <c r="AO26"/>
      <c r="AP26"/>
      <c r="AQ26"/>
      <c r="AR26"/>
      <c r="AS26"/>
      <c r="AT26"/>
      <c r="AU26" s="1"/>
      <c r="AV26" s="1"/>
      <c r="AW26" s="1"/>
      <c r="AX26" s="1"/>
      <c r="AY26" s="1"/>
      <c r="AZ26" s="1"/>
      <c r="BA26" s="1"/>
      <c r="BB26" s="1"/>
      <c r="BC26" s="1"/>
      <c r="BD26" s="1"/>
      <c r="BE26" s="1"/>
      <c r="BF26" s="1"/>
      <c r="BG26" s="1"/>
      <c r="BH26" s="1"/>
      <c r="BI26" s="1"/>
      <c r="BJ26" s="1"/>
      <c r="BK26" s="1"/>
      <c r="BL26" s="1"/>
      <c r="BM26" s="1"/>
      <c r="BN26" s="1"/>
      <c r="BO26" s="1"/>
      <c r="BP26" s="1"/>
      <c r="BQ26" s="1"/>
      <c r="BR26" s="1"/>
      <c r="BS26" s="1"/>
      <c r="BT26" s="1"/>
      <c r="BU26" s="1"/>
      <c r="BV26" s="1"/>
      <c r="BW26" s="1"/>
      <c r="BX26" s="1"/>
      <c r="BY26" s="1"/>
      <c r="BZ26" s="1"/>
      <c r="CA26" s="1"/>
      <c r="CB26" s="1"/>
      <c r="CC26" s="1"/>
      <c r="CD26" s="1"/>
      <c r="CE26" s="1"/>
      <c r="CF26" s="1"/>
      <c r="CG26" s="1"/>
      <c r="CH26" s="1"/>
      <c r="CI26" s="1"/>
      <c r="CJ26" s="1"/>
      <c r="CK26" s="1"/>
      <c r="CL26" s="1"/>
      <c r="CM26" s="1"/>
      <c r="CN26" s="1"/>
      <c r="CO26" s="1"/>
      <c r="CP26" s="1"/>
      <c r="CQ26" s="1"/>
      <c r="CR26" s="1"/>
      <c r="CS26" s="1"/>
      <c r="CT26" s="1"/>
      <c r="CU26" s="1"/>
      <c r="CV26" s="1"/>
      <c r="CW26" s="1"/>
      <c r="CX26" s="1"/>
      <c r="CY26" s="1"/>
      <c r="CZ26" s="1"/>
      <c r="DA26" s="1"/>
      <c r="DB26" s="1"/>
      <c r="DC26" s="1"/>
      <c r="DD26" s="1"/>
      <c r="DE26" s="1"/>
      <c r="DF26" s="1"/>
      <c r="DG26" s="1"/>
      <c r="DH26" s="1"/>
      <c r="DI26" s="1"/>
      <c r="DJ26" s="1"/>
      <c r="DK26" s="1"/>
      <c r="DL26" s="1"/>
      <c r="DM26" s="1"/>
      <c r="DN26" s="1"/>
      <c r="DO26" s="1"/>
      <c r="DP26" s="1"/>
      <c r="DQ26" s="1"/>
      <c r="DR26" s="1"/>
      <c r="DS26" s="1"/>
      <c r="DT26" s="1"/>
      <c r="DU26" s="1"/>
      <c r="DV26" s="1"/>
      <c r="DW26" s="1"/>
      <c r="DX26" s="1"/>
      <c r="DY26" s="1"/>
      <c r="DZ26" s="1"/>
      <c r="EA26" s="1"/>
      <c r="EB26" s="1"/>
      <c r="EC26" s="1"/>
      <c r="ED26" s="1"/>
    </row>
    <row r="27" spans="1:134" s="5" customFormat="1" ht="13.5" customHeight="1" x14ac:dyDescent="0.25">
      <c r="A27" s="1"/>
      <c r="B27" s="379" t="s">
        <v>1115</v>
      </c>
      <c r="C27" s="380">
        <v>-4126.6425649669491</v>
      </c>
      <c r="D27" s="380">
        <v>-2242.1411534863355</v>
      </c>
      <c r="E27" s="380">
        <v>-3364.5482443510055</v>
      </c>
      <c r="F27" s="380">
        <v>-3217.9799887622207</v>
      </c>
      <c r="G27" s="380">
        <v>-5924.4267156818323</v>
      </c>
      <c r="H27" s="380">
        <v>-1765.2404332080528</v>
      </c>
      <c r="I27" s="380">
        <v>-2226.4238500807082</v>
      </c>
      <c r="J27"/>
      <c r="K27"/>
      <c r="L27"/>
      <c r="M27"/>
      <c r="N27"/>
      <c r="O27"/>
      <c r="P27"/>
      <c r="Q27"/>
      <c r="R27"/>
      <c r="S27"/>
      <c r="T27"/>
      <c r="U27"/>
      <c r="V27"/>
      <c r="W27"/>
      <c r="X27"/>
      <c r="Y27"/>
      <c r="Z27"/>
      <c r="AA27"/>
      <c r="AB27"/>
      <c r="AC27"/>
      <c r="AD27"/>
      <c r="AE27"/>
      <c r="AF27"/>
      <c r="AG27"/>
      <c r="AH27"/>
      <c r="AI27"/>
      <c r="AJ27"/>
      <c r="AK27"/>
      <c r="AL27"/>
      <c r="AM27"/>
      <c r="AN27"/>
      <c r="AO27"/>
      <c r="AP27"/>
      <c r="AQ27"/>
      <c r="AR27"/>
      <c r="AS27"/>
      <c r="AT27"/>
      <c r="AU27" s="1"/>
      <c r="AV27" s="1"/>
      <c r="AW27" s="1"/>
      <c r="AX27" s="1"/>
      <c r="AY27" s="1"/>
      <c r="AZ27" s="1"/>
      <c r="BA27" s="1"/>
      <c r="BB27" s="1"/>
      <c r="BC27" s="1"/>
      <c r="BD27" s="1"/>
      <c r="BE27" s="1"/>
      <c r="BF27" s="1"/>
      <c r="BG27" s="1"/>
      <c r="BH27" s="1"/>
      <c r="BI27" s="1"/>
      <c r="BJ27" s="1"/>
      <c r="BK27" s="1"/>
      <c r="BL27" s="1"/>
      <c r="BM27" s="1"/>
      <c r="BN27" s="1"/>
      <c r="BO27" s="1"/>
      <c r="BP27" s="1"/>
      <c r="BQ27" s="1"/>
      <c r="BR27" s="1"/>
      <c r="BS27" s="1"/>
      <c r="BT27" s="1"/>
      <c r="BU27" s="1"/>
      <c r="BV27" s="1"/>
      <c r="BW27" s="1"/>
      <c r="BX27" s="1"/>
      <c r="BY27" s="1"/>
      <c r="BZ27" s="1"/>
      <c r="CA27" s="1"/>
      <c r="CB27" s="1"/>
      <c r="CC27" s="1"/>
      <c r="CD27" s="1"/>
      <c r="CE27" s="1"/>
      <c r="CF27" s="1"/>
      <c r="CG27" s="1"/>
      <c r="CH27" s="1"/>
      <c r="CI27" s="1"/>
      <c r="CJ27" s="1"/>
      <c r="CK27" s="1"/>
      <c r="CL27" s="1"/>
      <c r="CM27" s="1"/>
      <c r="CN27" s="1"/>
      <c r="CO27" s="1"/>
      <c r="CP27" s="1"/>
      <c r="CQ27" s="1"/>
      <c r="CR27" s="1"/>
      <c r="CS27" s="1"/>
      <c r="CT27" s="1"/>
      <c r="CU27" s="1"/>
      <c r="CV27" s="1"/>
      <c r="CW27" s="1"/>
      <c r="CX27" s="1"/>
      <c r="CY27" s="1"/>
      <c r="CZ27" s="1"/>
      <c r="DA27" s="1"/>
      <c r="DB27" s="1"/>
      <c r="DC27" s="1"/>
      <c r="DD27" s="1"/>
      <c r="DE27" s="1"/>
      <c r="DF27" s="1"/>
      <c r="DG27" s="1"/>
      <c r="DH27" s="1"/>
      <c r="DI27" s="1"/>
      <c r="DJ27" s="1"/>
      <c r="DK27" s="1"/>
      <c r="DL27" s="1"/>
      <c r="DM27" s="1"/>
      <c r="DN27" s="1"/>
      <c r="DO27" s="1"/>
      <c r="DP27" s="1"/>
      <c r="DQ27" s="1"/>
      <c r="DR27" s="1"/>
      <c r="DS27" s="1"/>
      <c r="DT27" s="1"/>
      <c r="DU27" s="1"/>
      <c r="DV27" s="1"/>
      <c r="DW27" s="1"/>
      <c r="DX27" s="1"/>
      <c r="DY27" s="1"/>
      <c r="DZ27" s="1"/>
      <c r="EA27" s="1"/>
      <c r="EB27" s="1"/>
      <c r="EC27" s="1"/>
      <c r="ED27" s="1"/>
    </row>
    <row r="28" spans="1:134" s="5" customFormat="1" ht="13.5" customHeight="1" x14ac:dyDescent="0.25">
      <c r="A28" s="1"/>
      <c r="B28" s="21" t="s">
        <v>736</v>
      </c>
      <c r="C28" s="381">
        <v>3366.9144601139274</v>
      </c>
      <c r="D28" s="381">
        <v>2976.2591001226911</v>
      </c>
      <c r="E28" s="381">
        <v>3411.9769036488005</v>
      </c>
      <c r="F28" s="381">
        <v>2094.5413488433292</v>
      </c>
      <c r="G28" s="381">
        <v>5376.2113362722339</v>
      </c>
      <c r="H28" s="381">
        <v>2465.9499156051215</v>
      </c>
      <c r="I28" s="381">
        <v>2479.2389759118623</v>
      </c>
      <c r="J28"/>
      <c r="K28" s="378"/>
      <c r="L28" s="378"/>
      <c r="M28" s="378"/>
      <c r="N28" s="378"/>
      <c r="O28" s="378"/>
      <c r="P28" s="378"/>
      <c r="Q28" s="378"/>
      <c r="R28"/>
      <c r="S28"/>
      <c r="T28"/>
      <c r="U28"/>
      <c r="V28"/>
      <c r="W28"/>
      <c r="X28"/>
      <c r="Y28"/>
      <c r="Z28"/>
      <c r="AA28"/>
      <c r="AB28"/>
      <c r="AC28"/>
      <c r="AD28"/>
      <c r="AE28"/>
      <c r="AF28"/>
      <c r="AG28"/>
      <c r="AH28"/>
      <c r="AI28"/>
      <c r="AJ28"/>
      <c r="AK28"/>
      <c r="AL28"/>
      <c r="AM28"/>
      <c r="AN28"/>
      <c r="AO28"/>
      <c r="AP28"/>
      <c r="AQ28"/>
      <c r="AR28"/>
      <c r="AS28"/>
      <c r="AT28"/>
      <c r="AU28" s="1"/>
      <c r="AV28" s="1"/>
      <c r="AW28" s="1"/>
      <c r="AX28" s="1"/>
      <c r="AY28" s="1"/>
      <c r="AZ28" s="1"/>
      <c r="BA28" s="1"/>
      <c r="BB28" s="1"/>
      <c r="BC28" s="1"/>
      <c r="BD28" s="1"/>
      <c r="BE28" s="1"/>
      <c r="BF28" s="1"/>
      <c r="BG28" s="1"/>
      <c r="BH28" s="1"/>
      <c r="BI28" s="1"/>
      <c r="BJ28" s="1"/>
      <c r="BK28" s="1"/>
      <c r="BL28" s="1"/>
      <c r="BM28" s="1"/>
      <c r="BN28" s="1"/>
      <c r="BO28" s="1"/>
      <c r="BP28" s="1"/>
      <c r="BQ28" s="1"/>
      <c r="BR28" s="1"/>
      <c r="BS28" s="1"/>
      <c r="BT28" s="1"/>
      <c r="BU28" s="1"/>
      <c r="BV28" s="1"/>
      <c r="BW28" s="1"/>
      <c r="BX28" s="1"/>
      <c r="BY28" s="1"/>
      <c r="BZ28" s="1"/>
      <c r="CA28" s="1"/>
      <c r="CB28" s="1"/>
      <c r="CC28" s="1"/>
      <c r="CD28" s="1"/>
      <c r="CE28" s="1"/>
      <c r="CF28" s="1"/>
      <c r="CG28" s="1"/>
      <c r="CH28" s="1"/>
      <c r="CI28" s="1"/>
      <c r="CJ28" s="1"/>
      <c r="CK28" s="1"/>
      <c r="CL28" s="1"/>
      <c r="CM28" s="1"/>
      <c r="CN28" s="1"/>
      <c r="CO28" s="1"/>
      <c r="CP28" s="1"/>
      <c r="CQ28" s="1"/>
      <c r="CR28" s="1"/>
      <c r="CS28" s="1"/>
      <c r="CT28" s="1"/>
      <c r="CU28" s="1"/>
      <c r="CV28" s="1"/>
      <c r="CW28" s="1"/>
      <c r="CX28" s="1"/>
      <c r="CY28" s="1"/>
      <c r="CZ28" s="1"/>
      <c r="DA28" s="1"/>
      <c r="DB28" s="1"/>
      <c r="DC28" s="1"/>
      <c r="DD28" s="1"/>
      <c r="DE28" s="1"/>
      <c r="DF28" s="1"/>
      <c r="DG28" s="1"/>
      <c r="DH28" s="1"/>
      <c r="DI28" s="1"/>
      <c r="DJ28" s="1"/>
      <c r="DK28" s="1"/>
      <c r="DL28" s="1"/>
      <c r="DM28" s="1"/>
      <c r="DN28" s="1"/>
      <c r="DO28" s="1"/>
      <c r="DP28" s="1"/>
      <c r="DQ28" s="1"/>
      <c r="DR28" s="1"/>
      <c r="DS28" s="1"/>
      <c r="DT28" s="1"/>
      <c r="DU28" s="1"/>
      <c r="DV28" s="1"/>
      <c r="DW28" s="1"/>
      <c r="DX28" s="1"/>
      <c r="DY28" s="1"/>
      <c r="DZ28" s="1"/>
      <c r="EA28" s="1"/>
      <c r="EB28" s="1"/>
      <c r="EC28" s="1"/>
      <c r="ED28" s="1"/>
    </row>
    <row r="29" spans="1:134" customFormat="1" ht="12" customHeight="1" x14ac:dyDescent="0.2">
      <c r="A29" s="1"/>
      <c r="B29" s="44" t="s">
        <v>491</v>
      </c>
      <c r="C29" s="113">
        <v>1703.3660718240064</v>
      </c>
      <c r="D29" s="113">
        <v>3410.215326037885</v>
      </c>
      <c r="E29" s="113">
        <v>3034.5620561694564</v>
      </c>
      <c r="F29" s="113">
        <v>5101.6679545308607</v>
      </c>
      <c r="G29" s="113">
        <v>2458.4531114350234</v>
      </c>
      <c r="H29" s="113">
        <v>2509.40327014375</v>
      </c>
      <c r="I29" s="113">
        <v>3552.7358480002536</v>
      </c>
      <c r="K29" s="378"/>
      <c r="L29" s="378"/>
      <c r="M29" s="378"/>
      <c r="N29" s="378"/>
      <c r="O29" s="378"/>
      <c r="P29" s="378"/>
      <c r="Q29" s="378"/>
    </row>
    <row r="30" spans="1:134" customFormat="1" ht="15" customHeight="1" x14ac:dyDescent="0.2">
      <c r="A30" s="1"/>
      <c r="B30" s="17" t="s">
        <v>279</v>
      </c>
      <c r="C30" s="114">
        <v>90.628450809895071</v>
      </c>
      <c r="D30" s="114">
        <v>368.13589221512734</v>
      </c>
      <c r="E30" s="114">
        <v>270.07438815301157</v>
      </c>
      <c r="F30" s="114">
        <v>17.161908352668888</v>
      </c>
      <c r="G30" s="114">
        <v>226.59491798818067</v>
      </c>
      <c r="H30" s="114">
        <v>115.80062329314865</v>
      </c>
      <c r="I30" s="114">
        <v>76.844275520098023</v>
      </c>
    </row>
    <row r="31" spans="1:134" customFormat="1" ht="15" customHeight="1" x14ac:dyDescent="0.2">
      <c r="A31" s="1"/>
      <c r="B31" s="29" t="s">
        <v>280</v>
      </c>
      <c r="C31" s="112">
        <v>-850.35655566291678</v>
      </c>
      <c r="D31" s="112">
        <v>365.98205442122821</v>
      </c>
      <c r="E31" s="112">
        <v>-222.64572885521648</v>
      </c>
      <c r="F31" s="112">
        <v>-1140.6005482715605</v>
      </c>
      <c r="G31" s="112">
        <v>-774.8102973977791</v>
      </c>
      <c r="H31" s="112">
        <v>584.90885910392012</v>
      </c>
      <c r="I31" s="112">
        <v>175.97085031105607</v>
      </c>
      <c r="K31" s="378"/>
      <c r="L31" s="378"/>
      <c r="M31" s="378"/>
      <c r="N31" s="378"/>
      <c r="O31" s="378"/>
      <c r="P31" s="378"/>
      <c r="Q31" s="378"/>
    </row>
    <row r="32" spans="1:134" customFormat="1" ht="13.5" customHeight="1" x14ac:dyDescent="0.2">
      <c r="A32" s="1"/>
      <c r="B32" s="17" t="s">
        <v>281</v>
      </c>
      <c r="C32" s="113">
        <v>850.35655566291678</v>
      </c>
      <c r="D32" s="113">
        <v>-365.98205442122821</v>
      </c>
      <c r="E32" s="113">
        <v>222.64572885521648</v>
      </c>
      <c r="F32" s="113">
        <v>1140.6005482715605</v>
      </c>
      <c r="G32" s="113">
        <v>774.8102973977791</v>
      </c>
      <c r="H32" s="113">
        <v>-584.90885910392012</v>
      </c>
      <c r="I32" s="113">
        <v>-175.97085031105607</v>
      </c>
      <c r="K32" s="378"/>
      <c r="L32" s="378"/>
      <c r="M32" s="378"/>
      <c r="N32" s="378"/>
      <c r="O32" s="378"/>
      <c r="P32" s="378"/>
      <c r="Q32" s="378"/>
    </row>
    <row r="33" spans="1:134" customFormat="1" ht="12" customHeight="1" x14ac:dyDescent="0.2">
      <c r="A33" s="1"/>
      <c r="B33" s="43" t="s">
        <v>146</v>
      </c>
      <c r="C33" s="113">
        <v>256.35655566291678</v>
      </c>
      <c r="D33" s="113">
        <v>-801.98205442122821</v>
      </c>
      <c r="E33" s="113">
        <v>-184.35427114478352</v>
      </c>
      <c r="F33" s="113">
        <v>598.60054827156046</v>
      </c>
      <c r="G33" s="113">
        <v>579.8102973977791</v>
      </c>
      <c r="H33" s="113">
        <v>-742.90885910392012</v>
      </c>
      <c r="I33" s="113">
        <v>-210.97085031105607</v>
      </c>
    </row>
    <row r="34" spans="1:134" customFormat="1" ht="12" customHeight="1" x14ac:dyDescent="0.2">
      <c r="A34" s="1"/>
      <c r="B34" s="43" t="s">
        <v>495</v>
      </c>
      <c r="C34" s="113">
        <v>-32</v>
      </c>
      <c r="D34" s="113">
        <v>-32</v>
      </c>
      <c r="E34" s="113">
        <v>73</v>
      </c>
      <c r="F34" s="173" t="s">
        <v>1203</v>
      </c>
      <c r="G34" s="173" t="s">
        <v>1204</v>
      </c>
      <c r="H34" s="243" t="s">
        <v>1205</v>
      </c>
      <c r="I34" s="243" t="s">
        <v>1206</v>
      </c>
    </row>
    <row r="35" spans="1:134" customFormat="1" ht="12" customHeight="1" x14ac:dyDescent="0.2">
      <c r="A35" s="1"/>
      <c r="B35" s="43" t="s">
        <v>52</v>
      </c>
      <c r="C35" s="113">
        <v>626</v>
      </c>
      <c r="D35" s="113">
        <v>468</v>
      </c>
      <c r="E35" s="113">
        <v>334</v>
      </c>
      <c r="F35" s="243" t="s">
        <v>1207</v>
      </c>
      <c r="G35" s="243">
        <v>220</v>
      </c>
      <c r="H35" s="243" t="s">
        <v>1208</v>
      </c>
      <c r="I35" s="173">
        <v>0</v>
      </c>
    </row>
    <row r="36" spans="1:134" customFormat="1" ht="18" customHeight="1" x14ac:dyDescent="0.2">
      <c r="A36" s="1"/>
      <c r="B36" s="13" t="s">
        <v>25</v>
      </c>
      <c r="C36" s="113"/>
      <c r="D36" s="113"/>
      <c r="E36" s="113"/>
      <c r="F36" s="113"/>
      <c r="G36" s="113"/>
      <c r="H36" s="113"/>
      <c r="I36" s="113"/>
    </row>
    <row r="37" spans="1:134" customFormat="1" ht="12" customHeight="1" x14ac:dyDescent="0.2">
      <c r="A37" s="1"/>
      <c r="B37" s="43" t="s">
        <v>492</v>
      </c>
      <c r="C37" s="113">
        <v>-6.4657859078253361</v>
      </c>
      <c r="D37" s="113">
        <v>-13.431740323638788</v>
      </c>
      <c r="E37" s="113">
        <v>-16.079944696332522</v>
      </c>
      <c r="F37" s="113">
        <v>-13.92646622102037</v>
      </c>
      <c r="G37" s="113">
        <v>-26.77677419673627</v>
      </c>
      <c r="H37" s="113">
        <v>-4.3148147303237332</v>
      </c>
      <c r="I37" s="113">
        <v>-0.72077854087016779</v>
      </c>
    </row>
    <row r="38" spans="1:134" customFormat="1" ht="12" customHeight="1" x14ac:dyDescent="0.2">
      <c r="A38" s="1"/>
      <c r="B38" s="43" t="s">
        <v>493</v>
      </c>
      <c r="C38" s="113">
        <v>-29.326385930978844</v>
      </c>
      <c r="D38" s="113">
        <v>-15.247168960245199</v>
      </c>
      <c r="E38" s="113">
        <v>-25.581026859003593</v>
      </c>
      <c r="F38" s="113">
        <v>-21.157086123046824</v>
      </c>
      <c r="G38" s="113">
        <v>-33.716017215928581</v>
      </c>
      <c r="H38" s="113">
        <v>-10.544516010941443</v>
      </c>
      <c r="I38" s="113">
        <v>-10.952750791646489</v>
      </c>
    </row>
    <row r="39" spans="1:134" customFormat="1" ht="12" customHeight="1" x14ac:dyDescent="0.2">
      <c r="A39" s="1"/>
      <c r="B39" s="118" t="s">
        <v>494</v>
      </c>
      <c r="C39" s="203">
        <v>-5.6596396065926085</v>
      </c>
      <c r="D39" s="203">
        <v>2.3592325211595941</v>
      </c>
      <c r="E39" s="203">
        <v>-1.5604051809904531</v>
      </c>
      <c r="F39" s="203">
        <v>-7.0546550884194019</v>
      </c>
      <c r="G39" s="203">
        <v>-4.1031012720522337</v>
      </c>
      <c r="H39" s="203">
        <v>2.7942555143910095</v>
      </c>
      <c r="I39" s="203">
        <v>0.77300090988875769</v>
      </c>
    </row>
    <row r="40" spans="1:134" customFormat="1" ht="18.75" customHeight="1" x14ac:dyDescent="0.2">
      <c r="A40" s="1"/>
      <c r="B40" s="56" t="s">
        <v>980</v>
      </c>
      <c r="C40" s="26"/>
      <c r="D40" s="26"/>
      <c r="E40" s="26"/>
      <c r="F40" s="26"/>
      <c r="G40" s="26"/>
      <c r="H40" s="26"/>
      <c r="I40" s="26"/>
    </row>
    <row r="41" spans="1:134" customFormat="1" ht="12.75" customHeight="1" x14ac:dyDescent="0.2">
      <c r="A41" s="1"/>
      <c r="B41" s="149" t="s">
        <v>984</v>
      </c>
      <c r="C41" s="58"/>
      <c r="D41" s="58"/>
      <c r="E41" s="58"/>
      <c r="F41" s="58"/>
      <c r="G41" s="58"/>
      <c r="H41" s="58"/>
      <c r="I41" s="58"/>
      <c r="J41" s="58"/>
      <c r="K41" s="58"/>
    </row>
    <row r="46" spans="1:134" x14ac:dyDescent="0.2">
      <c r="C46" s="343"/>
      <c r="D46" s="343"/>
      <c r="E46" s="343"/>
      <c r="F46" s="343"/>
      <c r="G46" s="343"/>
      <c r="H46" s="343"/>
      <c r="I46" s="343"/>
      <c r="J46" s="343"/>
      <c r="K46" s="343"/>
    </row>
    <row r="47" spans="1:134" x14ac:dyDescent="0.2">
      <c r="C47" s="343"/>
      <c r="D47" s="343"/>
      <c r="E47" s="343"/>
      <c r="F47" s="343"/>
      <c r="G47" s="343"/>
      <c r="H47" s="343"/>
      <c r="I47" s="343"/>
      <c r="J47" s="343"/>
      <c r="K47" s="343"/>
    </row>
    <row r="48" spans="1:134" s="2" customFormat="1" x14ac:dyDescent="0.2">
      <c r="A48" s="1"/>
      <c r="C48" s="343"/>
      <c r="D48" s="343"/>
      <c r="E48" s="343"/>
      <c r="F48" s="343"/>
      <c r="G48" s="343"/>
      <c r="H48" s="343"/>
      <c r="I48" s="343"/>
      <c r="J48" s="343"/>
      <c r="K48" s="343"/>
      <c r="L48" s="1"/>
      <c r="M48" s="1"/>
      <c r="N48" s="1"/>
      <c r="O48" s="1"/>
      <c r="P48" s="1"/>
      <c r="Q48" s="1"/>
      <c r="R48" s="1"/>
      <c r="S48" s="1"/>
      <c r="T48" s="1"/>
      <c r="U48" s="1"/>
      <c r="V48" s="1"/>
      <c r="W48" s="1"/>
      <c r="X48" s="1"/>
      <c r="Y48" s="1"/>
      <c r="Z48" s="1"/>
      <c r="AA48" s="1"/>
      <c r="AB48" s="1"/>
      <c r="AC48" s="1"/>
      <c r="AD48" s="1"/>
      <c r="AE48" s="1"/>
      <c r="AF48" s="1"/>
      <c r="AG48" s="1"/>
      <c r="AH48" s="1"/>
      <c r="AI48" s="1"/>
      <c r="AJ48" s="1"/>
      <c r="AK48" s="1"/>
      <c r="AL48" s="1"/>
      <c r="AM48" s="1"/>
      <c r="AN48" s="1"/>
      <c r="AO48" s="1"/>
      <c r="AP48" s="1"/>
      <c r="AQ48" s="1"/>
      <c r="AR48" s="1"/>
      <c r="AS48" s="1"/>
      <c r="AT48" s="1"/>
      <c r="AU48" s="1"/>
      <c r="AV48" s="1"/>
      <c r="AW48" s="1"/>
      <c r="AX48" s="1"/>
      <c r="AY48" s="1"/>
      <c r="AZ48" s="1"/>
      <c r="BA48" s="1"/>
      <c r="BB48" s="1"/>
      <c r="BC48" s="1"/>
      <c r="BD48" s="1"/>
      <c r="BE48" s="1"/>
      <c r="BF48" s="1"/>
      <c r="BG48" s="1"/>
      <c r="BH48" s="1"/>
      <c r="BI48" s="1"/>
      <c r="BJ48" s="1"/>
      <c r="BK48" s="1"/>
      <c r="BL48" s="1"/>
      <c r="BM48" s="1"/>
      <c r="BN48" s="1"/>
      <c r="BO48" s="1"/>
      <c r="BP48" s="1"/>
      <c r="BQ48" s="1"/>
      <c r="BR48" s="1"/>
      <c r="BS48" s="1"/>
      <c r="BT48" s="1"/>
      <c r="BU48" s="1"/>
      <c r="BV48" s="1"/>
      <c r="BW48" s="1"/>
      <c r="BX48" s="1"/>
      <c r="BY48" s="1"/>
      <c r="BZ48" s="1"/>
      <c r="CA48" s="1"/>
      <c r="CB48" s="1"/>
      <c r="CC48" s="1"/>
      <c r="CD48" s="1"/>
      <c r="CE48" s="1"/>
      <c r="CF48" s="1"/>
      <c r="CG48" s="1"/>
      <c r="CH48" s="1"/>
      <c r="CI48" s="1"/>
      <c r="CJ48" s="1"/>
      <c r="CK48" s="1"/>
      <c r="CL48" s="1"/>
      <c r="CM48" s="1"/>
      <c r="CN48" s="1"/>
      <c r="CO48" s="1"/>
      <c r="CP48" s="1"/>
      <c r="CQ48" s="1"/>
      <c r="CR48" s="1"/>
      <c r="CS48" s="1"/>
      <c r="CT48" s="1"/>
      <c r="CU48" s="1"/>
      <c r="CV48" s="1"/>
      <c r="CW48" s="1"/>
      <c r="CX48" s="1"/>
      <c r="CY48" s="1"/>
      <c r="CZ48" s="1"/>
      <c r="DA48" s="1"/>
      <c r="DB48" s="1"/>
      <c r="DC48" s="1"/>
      <c r="DD48" s="1"/>
      <c r="DE48" s="1"/>
      <c r="DF48" s="1"/>
      <c r="DG48" s="1"/>
      <c r="DH48" s="1"/>
      <c r="DI48" s="1"/>
      <c r="DJ48" s="1"/>
      <c r="DK48" s="1"/>
      <c r="DL48" s="1"/>
      <c r="DM48" s="1"/>
      <c r="DN48" s="1"/>
      <c r="DO48" s="1"/>
      <c r="DP48" s="1"/>
      <c r="DQ48" s="1"/>
      <c r="DR48" s="1"/>
      <c r="DS48" s="1"/>
      <c r="DT48" s="1"/>
      <c r="DU48" s="1"/>
      <c r="DV48" s="1"/>
      <c r="DW48" s="1"/>
      <c r="DX48" s="1"/>
      <c r="DY48" s="1"/>
      <c r="DZ48" s="1"/>
      <c r="EA48" s="1"/>
      <c r="EB48" s="1"/>
      <c r="EC48" s="1"/>
      <c r="ED48" s="1"/>
    </row>
    <row r="49" spans="1:134" s="2" customFormat="1" x14ac:dyDescent="0.2">
      <c r="A49" s="1"/>
      <c r="J49" s="1"/>
      <c r="K49" s="1"/>
      <c r="L49" s="1"/>
      <c r="M49" s="1"/>
      <c r="N49" s="1"/>
      <c r="O49" s="1"/>
      <c r="P49" s="1"/>
      <c r="Q49" s="1"/>
      <c r="R49" s="1"/>
      <c r="S49" s="1"/>
      <c r="T49" s="1"/>
      <c r="U49" s="1"/>
      <c r="V49" s="1"/>
      <c r="W49" s="1"/>
      <c r="X49" s="1"/>
      <c r="Y49" s="1"/>
      <c r="Z49" s="1"/>
      <c r="AA49" s="1"/>
      <c r="AB49" s="1"/>
      <c r="AC49" s="1"/>
      <c r="AD49" s="1"/>
      <c r="AE49" s="1"/>
      <c r="AF49" s="1"/>
      <c r="AG49" s="1"/>
      <c r="AH49" s="1"/>
      <c r="AI49" s="1"/>
      <c r="AJ49" s="1"/>
      <c r="AK49" s="1"/>
      <c r="AL49" s="1"/>
      <c r="AM49" s="1"/>
      <c r="AN49" s="1"/>
      <c r="AO49" s="1"/>
      <c r="AP49" s="1"/>
      <c r="AQ49" s="1"/>
      <c r="AR49" s="1"/>
      <c r="AS49" s="1"/>
      <c r="AT49" s="1"/>
      <c r="AU49" s="1"/>
      <c r="AV49" s="1"/>
      <c r="AW49" s="1"/>
      <c r="AX49" s="1"/>
      <c r="AY49" s="1"/>
      <c r="AZ49" s="1"/>
      <c r="BA49" s="1"/>
      <c r="BB49" s="1"/>
      <c r="BC49" s="1"/>
      <c r="BD49" s="1"/>
      <c r="BE49" s="1"/>
      <c r="BF49" s="1"/>
      <c r="BG49" s="1"/>
      <c r="BH49" s="1"/>
      <c r="BI49" s="1"/>
      <c r="BJ49" s="1"/>
      <c r="BK49" s="1"/>
      <c r="BL49" s="1"/>
      <c r="BM49" s="1"/>
      <c r="BN49" s="1"/>
      <c r="BO49" s="1"/>
      <c r="BP49" s="1"/>
      <c r="BQ49" s="1"/>
      <c r="BR49" s="1"/>
      <c r="BS49" s="1"/>
      <c r="BT49" s="1"/>
      <c r="BU49" s="1"/>
      <c r="BV49" s="1"/>
      <c r="BW49" s="1"/>
      <c r="BX49" s="1"/>
      <c r="BY49" s="1"/>
      <c r="BZ49" s="1"/>
      <c r="CA49" s="1"/>
      <c r="CB49" s="1"/>
      <c r="CC49" s="1"/>
      <c r="CD49" s="1"/>
      <c r="CE49" s="1"/>
      <c r="CF49" s="1"/>
      <c r="CG49" s="1"/>
      <c r="CH49" s="1"/>
      <c r="CI49" s="1"/>
      <c r="CJ49" s="1"/>
      <c r="CK49" s="1"/>
      <c r="CL49" s="1"/>
      <c r="CM49" s="1"/>
      <c r="CN49" s="1"/>
      <c r="CO49" s="1"/>
      <c r="CP49" s="1"/>
      <c r="CQ49" s="1"/>
      <c r="CR49" s="1"/>
      <c r="CS49" s="1"/>
      <c r="CT49" s="1"/>
      <c r="CU49" s="1"/>
      <c r="CV49" s="1"/>
      <c r="CW49" s="1"/>
      <c r="CX49" s="1"/>
      <c r="CY49" s="1"/>
      <c r="CZ49" s="1"/>
      <c r="DA49" s="1"/>
      <c r="DB49" s="1"/>
      <c r="DC49" s="1"/>
      <c r="DD49" s="1"/>
      <c r="DE49" s="1"/>
      <c r="DF49" s="1"/>
      <c r="DG49" s="1"/>
      <c r="DH49" s="1"/>
      <c r="DI49" s="1"/>
      <c r="DJ49" s="1"/>
      <c r="DK49" s="1"/>
      <c r="DL49" s="1"/>
      <c r="DM49" s="1"/>
      <c r="DN49" s="1"/>
      <c r="DO49" s="1"/>
      <c r="DP49" s="1"/>
      <c r="DQ49" s="1"/>
      <c r="DR49" s="1"/>
      <c r="DS49" s="1"/>
      <c r="DT49" s="1"/>
      <c r="DU49" s="1"/>
      <c r="DV49" s="1"/>
      <c r="DW49" s="1"/>
      <c r="DX49" s="1"/>
      <c r="DY49" s="1"/>
      <c r="DZ49" s="1"/>
      <c r="EA49" s="1"/>
      <c r="EB49" s="1"/>
      <c r="EC49" s="1"/>
      <c r="ED49" s="1"/>
    </row>
    <row r="50" spans="1:134" s="2" customFormat="1" x14ac:dyDescent="0.2">
      <c r="A50" s="1"/>
      <c r="J50" s="1"/>
      <c r="K50" s="1"/>
      <c r="L50" s="1"/>
      <c r="M50" s="1"/>
      <c r="N50" s="1"/>
      <c r="O50" s="1"/>
      <c r="P50" s="1"/>
      <c r="Q50" s="1"/>
      <c r="R50" s="1"/>
      <c r="S50" s="1"/>
      <c r="T50" s="1"/>
      <c r="U50" s="1"/>
      <c r="V50" s="1"/>
      <c r="W50" s="1"/>
      <c r="X50" s="1"/>
      <c r="Y50" s="1"/>
      <c r="Z50" s="1"/>
      <c r="AA50" s="1"/>
      <c r="AB50" s="1"/>
      <c r="AC50" s="1"/>
      <c r="AD50" s="1"/>
      <c r="AE50" s="1"/>
      <c r="AF50" s="1"/>
      <c r="AG50" s="1"/>
      <c r="AH50" s="1"/>
      <c r="AI50" s="1"/>
      <c r="AJ50" s="1"/>
      <c r="AK50" s="1"/>
      <c r="AL50" s="1"/>
      <c r="AM50" s="1"/>
      <c r="AN50" s="1"/>
      <c r="AO50" s="1"/>
      <c r="AP50" s="1"/>
      <c r="AQ50" s="1"/>
      <c r="AR50" s="1"/>
      <c r="AS50" s="1"/>
      <c r="AT50" s="1"/>
      <c r="AU50" s="1"/>
      <c r="AV50" s="1"/>
      <c r="AW50" s="1"/>
      <c r="AX50" s="1"/>
      <c r="AY50" s="1"/>
      <c r="AZ50" s="1"/>
      <c r="BA50" s="1"/>
      <c r="BB50" s="1"/>
      <c r="BC50" s="1"/>
      <c r="BD50" s="1"/>
      <c r="BE50" s="1"/>
      <c r="BF50" s="1"/>
      <c r="BG50" s="1"/>
      <c r="BH50" s="1"/>
      <c r="BI50" s="1"/>
      <c r="BJ50" s="1"/>
      <c r="BK50" s="1"/>
      <c r="BL50" s="1"/>
      <c r="BM50" s="1"/>
      <c r="BN50" s="1"/>
      <c r="BO50" s="1"/>
      <c r="BP50" s="1"/>
      <c r="BQ50" s="1"/>
      <c r="BR50" s="1"/>
      <c r="BS50" s="1"/>
      <c r="BT50" s="1"/>
      <c r="BU50" s="1"/>
      <c r="BV50" s="1"/>
      <c r="BW50" s="1"/>
      <c r="BX50" s="1"/>
      <c r="BY50" s="1"/>
      <c r="BZ50" s="1"/>
      <c r="CA50" s="1"/>
      <c r="CB50" s="1"/>
      <c r="CC50" s="1"/>
      <c r="CD50" s="1"/>
      <c r="CE50" s="1"/>
      <c r="CF50" s="1"/>
      <c r="CG50" s="1"/>
      <c r="CH50" s="1"/>
      <c r="CI50" s="1"/>
      <c r="CJ50" s="1"/>
      <c r="CK50" s="1"/>
      <c r="CL50" s="1"/>
      <c r="CM50" s="1"/>
      <c r="CN50" s="1"/>
      <c r="CO50" s="1"/>
      <c r="CP50" s="1"/>
      <c r="CQ50" s="1"/>
      <c r="CR50" s="1"/>
      <c r="CS50" s="1"/>
      <c r="CT50" s="1"/>
      <c r="CU50" s="1"/>
      <c r="CV50" s="1"/>
      <c r="CW50" s="1"/>
      <c r="CX50" s="1"/>
      <c r="CY50" s="1"/>
      <c r="CZ50" s="1"/>
      <c r="DA50" s="1"/>
      <c r="DB50" s="1"/>
      <c r="DC50" s="1"/>
      <c r="DD50" s="1"/>
      <c r="DE50" s="1"/>
      <c r="DF50" s="1"/>
      <c r="DG50" s="1"/>
      <c r="DH50" s="1"/>
      <c r="DI50" s="1"/>
      <c r="DJ50" s="1"/>
      <c r="DK50" s="1"/>
      <c r="DL50" s="1"/>
      <c r="DM50" s="1"/>
      <c r="DN50" s="1"/>
      <c r="DO50" s="1"/>
      <c r="DP50" s="1"/>
      <c r="DQ50" s="1"/>
      <c r="DR50" s="1"/>
      <c r="DS50" s="1"/>
      <c r="DT50" s="1"/>
      <c r="DU50" s="1"/>
      <c r="DV50" s="1"/>
      <c r="DW50" s="1"/>
      <c r="DX50" s="1"/>
      <c r="DY50" s="1"/>
      <c r="DZ50" s="1"/>
      <c r="EA50" s="1"/>
      <c r="EB50" s="1"/>
      <c r="EC50" s="1"/>
      <c r="ED50" s="1"/>
    </row>
    <row r="51" spans="1:134" s="2" customFormat="1" x14ac:dyDescent="0.2">
      <c r="A51" s="1"/>
      <c r="J51" s="1"/>
      <c r="K51" s="1"/>
      <c r="L51" s="1"/>
      <c r="M51" s="1"/>
      <c r="N51" s="1"/>
      <c r="O51" s="1"/>
      <c r="P51" s="1"/>
      <c r="Q51" s="1"/>
      <c r="R51" s="1"/>
      <c r="S51" s="1"/>
      <c r="T51" s="1"/>
      <c r="U51" s="1"/>
      <c r="V51" s="1"/>
      <c r="W51" s="1"/>
      <c r="X51" s="1"/>
      <c r="Y51" s="1"/>
      <c r="Z51" s="1"/>
      <c r="AA51" s="1"/>
      <c r="AB51" s="1"/>
      <c r="AC51" s="1"/>
      <c r="AD51" s="1"/>
      <c r="AE51" s="1"/>
      <c r="AF51" s="1"/>
      <c r="AG51" s="1"/>
      <c r="AH51" s="1"/>
      <c r="AI51" s="1"/>
      <c r="AJ51" s="1"/>
      <c r="AK51" s="1"/>
      <c r="AL51" s="1"/>
      <c r="AM51" s="1"/>
      <c r="AN51" s="1"/>
      <c r="AO51" s="1"/>
      <c r="AP51" s="1"/>
      <c r="AQ51" s="1"/>
      <c r="AR51" s="1"/>
      <c r="AS51" s="1"/>
      <c r="AT51" s="1"/>
      <c r="AU51" s="1"/>
      <c r="AV51" s="1"/>
      <c r="AW51" s="1"/>
      <c r="AX51" s="1"/>
      <c r="AY51" s="1"/>
      <c r="AZ51" s="1"/>
      <c r="BA51" s="1"/>
      <c r="BB51" s="1"/>
      <c r="BC51" s="1"/>
      <c r="BD51" s="1"/>
      <c r="BE51" s="1"/>
      <c r="BF51" s="1"/>
      <c r="BG51" s="1"/>
      <c r="BH51" s="1"/>
      <c r="BI51" s="1"/>
      <c r="BJ51" s="1"/>
      <c r="BK51" s="1"/>
      <c r="BL51" s="1"/>
      <c r="BM51" s="1"/>
      <c r="BN51" s="1"/>
      <c r="BO51" s="1"/>
      <c r="BP51" s="1"/>
      <c r="BQ51" s="1"/>
      <c r="BR51" s="1"/>
      <c r="BS51" s="1"/>
      <c r="BT51" s="1"/>
      <c r="BU51" s="1"/>
      <c r="BV51" s="1"/>
      <c r="BW51" s="1"/>
      <c r="BX51" s="1"/>
      <c r="BY51" s="1"/>
      <c r="BZ51" s="1"/>
      <c r="CA51" s="1"/>
      <c r="CB51" s="1"/>
      <c r="CC51" s="1"/>
      <c r="CD51" s="1"/>
      <c r="CE51" s="1"/>
      <c r="CF51" s="1"/>
      <c r="CG51" s="1"/>
      <c r="CH51" s="1"/>
      <c r="CI51" s="1"/>
      <c r="CJ51" s="1"/>
      <c r="CK51" s="1"/>
      <c r="CL51" s="1"/>
      <c r="CM51" s="1"/>
      <c r="CN51" s="1"/>
      <c r="CO51" s="1"/>
      <c r="CP51" s="1"/>
      <c r="CQ51" s="1"/>
      <c r="CR51" s="1"/>
      <c r="CS51" s="1"/>
      <c r="CT51" s="1"/>
      <c r="CU51" s="1"/>
      <c r="CV51" s="1"/>
      <c r="CW51" s="1"/>
      <c r="CX51" s="1"/>
      <c r="CY51" s="1"/>
      <c r="CZ51" s="1"/>
      <c r="DA51" s="1"/>
      <c r="DB51" s="1"/>
      <c r="DC51" s="1"/>
      <c r="DD51" s="1"/>
      <c r="DE51" s="1"/>
      <c r="DF51" s="1"/>
      <c r="DG51" s="1"/>
      <c r="DH51" s="1"/>
      <c r="DI51" s="1"/>
      <c r="DJ51" s="1"/>
      <c r="DK51" s="1"/>
      <c r="DL51" s="1"/>
      <c r="DM51" s="1"/>
      <c r="DN51" s="1"/>
      <c r="DO51" s="1"/>
      <c r="DP51" s="1"/>
      <c r="DQ51" s="1"/>
      <c r="DR51" s="1"/>
      <c r="DS51" s="1"/>
      <c r="DT51" s="1"/>
      <c r="DU51" s="1"/>
      <c r="DV51" s="1"/>
      <c r="DW51" s="1"/>
      <c r="DX51" s="1"/>
      <c r="DY51" s="1"/>
      <c r="DZ51" s="1"/>
      <c r="EA51" s="1"/>
      <c r="EB51" s="1"/>
      <c r="EC51" s="1"/>
      <c r="ED51" s="1"/>
    </row>
    <row r="52" spans="1:134" s="2" customFormat="1" x14ac:dyDescent="0.2">
      <c r="A52" s="1"/>
      <c r="J52" s="1"/>
      <c r="K52" s="1"/>
      <c r="L52" s="1"/>
      <c r="M52" s="1"/>
      <c r="N52" s="1"/>
      <c r="O52" s="1"/>
      <c r="P52" s="1"/>
      <c r="Q52" s="1"/>
      <c r="R52" s="1"/>
      <c r="S52" s="1"/>
      <c r="T52" s="1"/>
      <c r="U52" s="1"/>
      <c r="V52" s="1"/>
      <c r="W52" s="1"/>
      <c r="X52" s="1"/>
      <c r="Y52" s="1"/>
      <c r="Z52" s="1"/>
      <c r="AA52" s="1"/>
      <c r="AB52" s="1"/>
      <c r="AC52" s="1"/>
      <c r="AD52" s="1"/>
      <c r="AE52" s="1"/>
      <c r="AF52" s="1"/>
      <c r="AG52" s="1"/>
      <c r="AH52" s="1"/>
      <c r="AI52" s="1"/>
      <c r="AJ52" s="1"/>
      <c r="AK52" s="1"/>
      <c r="AL52" s="1"/>
      <c r="AM52" s="1"/>
      <c r="AN52" s="1"/>
      <c r="AO52" s="1"/>
      <c r="AP52" s="1"/>
      <c r="AQ52" s="1"/>
      <c r="AR52" s="1"/>
      <c r="AS52" s="1"/>
      <c r="AT52" s="1"/>
      <c r="AU52" s="1"/>
      <c r="AV52" s="1"/>
      <c r="AW52" s="1"/>
      <c r="AX52" s="1"/>
      <c r="AY52" s="1"/>
      <c r="AZ52" s="1"/>
      <c r="BA52" s="1"/>
      <c r="BB52" s="1"/>
      <c r="BC52" s="1"/>
      <c r="BD52" s="1"/>
      <c r="BE52" s="1"/>
      <c r="BF52" s="1"/>
      <c r="BG52" s="1"/>
      <c r="BH52" s="1"/>
      <c r="BI52" s="1"/>
      <c r="BJ52" s="1"/>
      <c r="BK52" s="1"/>
      <c r="BL52" s="1"/>
      <c r="BM52" s="1"/>
      <c r="BN52" s="1"/>
      <c r="BO52" s="1"/>
      <c r="BP52" s="1"/>
      <c r="BQ52" s="1"/>
      <c r="BR52" s="1"/>
      <c r="BS52" s="1"/>
      <c r="BT52" s="1"/>
      <c r="BU52" s="1"/>
      <c r="BV52" s="1"/>
      <c r="BW52" s="1"/>
      <c r="BX52" s="1"/>
      <c r="BY52" s="1"/>
      <c r="BZ52" s="1"/>
      <c r="CA52" s="1"/>
      <c r="CB52" s="1"/>
      <c r="CC52" s="1"/>
      <c r="CD52" s="1"/>
      <c r="CE52" s="1"/>
      <c r="CF52" s="1"/>
      <c r="CG52" s="1"/>
      <c r="CH52" s="1"/>
      <c r="CI52" s="1"/>
      <c r="CJ52" s="1"/>
      <c r="CK52" s="1"/>
      <c r="CL52" s="1"/>
      <c r="CM52" s="1"/>
      <c r="CN52" s="1"/>
      <c r="CO52" s="1"/>
      <c r="CP52" s="1"/>
      <c r="CQ52" s="1"/>
      <c r="CR52" s="1"/>
      <c r="CS52" s="1"/>
      <c r="CT52" s="1"/>
      <c r="CU52" s="1"/>
      <c r="CV52" s="1"/>
      <c r="CW52" s="1"/>
      <c r="CX52" s="1"/>
      <c r="CY52" s="1"/>
      <c r="CZ52" s="1"/>
      <c r="DA52" s="1"/>
      <c r="DB52" s="1"/>
      <c r="DC52" s="1"/>
      <c r="DD52" s="1"/>
      <c r="DE52" s="1"/>
      <c r="DF52" s="1"/>
      <c r="DG52" s="1"/>
      <c r="DH52" s="1"/>
      <c r="DI52" s="1"/>
      <c r="DJ52" s="1"/>
      <c r="DK52" s="1"/>
      <c r="DL52" s="1"/>
      <c r="DM52" s="1"/>
      <c r="DN52" s="1"/>
      <c r="DO52" s="1"/>
      <c r="DP52" s="1"/>
      <c r="DQ52" s="1"/>
      <c r="DR52" s="1"/>
      <c r="DS52" s="1"/>
      <c r="DT52" s="1"/>
      <c r="DU52" s="1"/>
      <c r="DV52" s="1"/>
      <c r="DW52" s="1"/>
      <c r="DX52" s="1"/>
      <c r="DY52" s="1"/>
      <c r="DZ52" s="1"/>
      <c r="EA52" s="1"/>
      <c r="EB52" s="1"/>
      <c r="EC52" s="1"/>
      <c r="ED52" s="1"/>
    </row>
    <row r="53" spans="1:134" s="2" customFormat="1" x14ac:dyDescent="0.2">
      <c r="A53" s="1"/>
      <c r="J53" s="1"/>
      <c r="K53" s="1"/>
      <c r="L53" s="1"/>
      <c r="M53" s="1"/>
      <c r="N53" s="1"/>
      <c r="O53" s="1"/>
      <c r="P53" s="1"/>
      <c r="Q53" s="1"/>
      <c r="R53" s="1"/>
      <c r="S53" s="1"/>
      <c r="T53" s="1"/>
      <c r="U53" s="1"/>
      <c r="V53" s="1"/>
      <c r="W53" s="1"/>
      <c r="X53" s="1"/>
      <c r="Y53" s="1"/>
      <c r="Z53" s="1"/>
      <c r="AA53" s="1"/>
      <c r="AB53" s="1"/>
      <c r="AC53" s="1"/>
      <c r="AD53" s="1"/>
      <c r="AE53" s="1"/>
      <c r="AF53" s="1"/>
      <c r="AG53" s="1"/>
      <c r="AH53" s="1"/>
      <c r="AI53" s="1"/>
      <c r="AJ53" s="1"/>
      <c r="AK53" s="1"/>
      <c r="AL53" s="1"/>
      <c r="AM53" s="1"/>
      <c r="AN53" s="1"/>
      <c r="AO53" s="1"/>
      <c r="AP53" s="1"/>
      <c r="AQ53" s="1"/>
      <c r="AR53" s="1"/>
      <c r="AS53" s="1"/>
      <c r="AT53" s="1"/>
      <c r="AU53" s="1"/>
      <c r="AV53" s="1"/>
      <c r="AW53" s="1"/>
      <c r="AX53" s="1"/>
      <c r="AY53" s="1"/>
      <c r="AZ53" s="1"/>
      <c r="BA53" s="1"/>
      <c r="BB53" s="1"/>
      <c r="BC53" s="1"/>
      <c r="BD53" s="1"/>
      <c r="BE53" s="1"/>
      <c r="BF53" s="1"/>
      <c r="BG53" s="1"/>
      <c r="BH53" s="1"/>
      <c r="BI53" s="1"/>
      <c r="BJ53" s="1"/>
      <c r="BK53" s="1"/>
      <c r="BL53" s="1"/>
      <c r="BM53" s="1"/>
      <c r="BN53" s="1"/>
      <c r="BO53" s="1"/>
      <c r="BP53" s="1"/>
      <c r="BQ53" s="1"/>
      <c r="BR53" s="1"/>
      <c r="BS53" s="1"/>
      <c r="BT53" s="1"/>
      <c r="BU53" s="1"/>
      <c r="BV53" s="1"/>
      <c r="BW53" s="1"/>
      <c r="BX53" s="1"/>
      <c r="BY53" s="1"/>
      <c r="BZ53" s="1"/>
      <c r="CA53" s="1"/>
      <c r="CB53" s="1"/>
      <c r="CC53" s="1"/>
      <c r="CD53" s="1"/>
      <c r="CE53" s="1"/>
      <c r="CF53" s="1"/>
      <c r="CG53" s="1"/>
      <c r="CH53" s="1"/>
      <c r="CI53" s="1"/>
      <c r="CJ53" s="1"/>
      <c r="CK53" s="1"/>
      <c r="CL53" s="1"/>
      <c r="CM53" s="1"/>
      <c r="CN53" s="1"/>
      <c r="CO53" s="1"/>
      <c r="CP53" s="1"/>
      <c r="CQ53" s="1"/>
      <c r="CR53" s="1"/>
      <c r="CS53" s="1"/>
      <c r="CT53" s="1"/>
      <c r="CU53" s="1"/>
      <c r="CV53" s="1"/>
      <c r="CW53" s="1"/>
      <c r="CX53" s="1"/>
      <c r="CY53" s="1"/>
      <c r="CZ53" s="1"/>
      <c r="DA53" s="1"/>
      <c r="DB53" s="1"/>
      <c r="DC53" s="1"/>
      <c r="DD53" s="1"/>
      <c r="DE53" s="1"/>
      <c r="DF53" s="1"/>
      <c r="DG53" s="1"/>
      <c r="DH53" s="1"/>
      <c r="DI53" s="1"/>
      <c r="DJ53" s="1"/>
      <c r="DK53" s="1"/>
      <c r="DL53" s="1"/>
      <c r="DM53" s="1"/>
      <c r="DN53" s="1"/>
      <c r="DO53" s="1"/>
      <c r="DP53" s="1"/>
      <c r="DQ53" s="1"/>
      <c r="DR53" s="1"/>
      <c r="DS53" s="1"/>
      <c r="DT53" s="1"/>
      <c r="DU53" s="1"/>
      <c r="DV53" s="1"/>
      <c r="DW53" s="1"/>
      <c r="DX53" s="1"/>
      <c r="DY53" s="1"/>
      <c r="DZ53" s="1"/>
      <c r="EA53" s="1"/>
      <c r="EB53" s="1"/>
      <c r="EC53" s="1"/>
      <c r="ED53" s="1"/>
    </row>
    <row r="54" spans="1:134" s="2" customFormat="1" x14ac:dyDescent="0.2">
      <c r="A54" s="1"/>
      <c r="J54" s="1"/>
      <c r="K54" s="1"/>
      <c r="L54" s="1"/>
      <c r="M54" s="1"/>
      <c r="N54" s="1"/>
      <c r="O54" s="1"/>
      <c r="P54" s="1"/>
      <c r="Q54" s="1"/>
      <c r="R54" s="1"/>
      <c r="S54" s="1"/>
      <c r="T54" s="1"/>
      <c r="U54" s="1"/>
      <c r="V54" s="1"/>
      <c r="W54" s="1"/>
      <c r="X54" s="1"/>
      <c r="Y54" s="1"/>
      <c r="Z54" s="1"/>
      <c r="AA54" s="1"/>
      <c r="AB54" s="1"/>
      <c r="AC54" s="1"/>
      <c r="AD54" s="1"/>
      <c r="AE54" s="1"/>
      <c r="AF54" s="1"/>
      <c r="AG54" s="1"/>
      <c r="AH54" s="1"/>
      <c r="AI54" s="1"/>
      <c r="AJ54" s="1"/>
      <c r="AK54" s="1"/>
      <c r="AL54" s="1"/>
      <c r="AM54" s="1"/>
      <c r="AN54" s="1"/>
      <c r="AO54" s="1"/>
      <c r="AP54" s="1"/>
      <c r="AQ54" s="1"/>
      <c r="AR54" s="1"/>
      <c r="AS54" s="1"/>
      <c r="AT54" s="1"/>
      <c r="AU54" s="1"/>
      <c r="AV54" s="1"/>
      <c r="AW54" s="1"/>
      <c r="AX54" s="1"/>
      <c r="AY54" s="1"/>
      <c r="AZ54" s="1"/>
      <c r="BA54" s="1"/>
      <c r="BB54" s="1"/>
      <c r="BC54" s="1"/>
      <c r="BD54" s="1"/>
      <c r="BE54" s="1"/>
      <c r="BF54" s="1"/>
      <c r="BG54" s="1"/>
      <c r="BH54" s="1"/>
      <c r="BI54" s="1"/>
      <c r="BJ54" s="1"/>
      <c r="BK54" s="1"/>
      <c r="BL54" s="1"/>
      <c r="BM54" s="1"/>
      <c r="BN54" s="1"/>
      <c r="BO54" s="1"/>
      <c r="BP54" s="1"/>
      <c r="BQ54" s="1"/>
      <c r="BR54" s="1"/>
      <c r="BS54" s="1"/>
      <c r="BT54" s="1"/>
      <c r="BU54" s="1"/>
      <c r="BV54" s="1"/>
      <c r="BW54" s="1"/>
      <c r="BX54" s="1"/>
      <c r="BY54" s="1"/>
      <c r="BZ54" s="1"/>
      <c r="CA54" s="1"/>
      <c r="CB54" s="1"/>
      <c r="CC54" s="1"/>
      <c r="CD54" s="1"/>
      <c r="CE54" s="1"/>
      <c r="CF54" s="1"/>
      <c r="CG54" s="1"/>
      <c r="CH54" s="1"/>
      <c r="CI54" s="1"/>
      <c r="CJ54" s="1"/>
      <c r="CK54" s="1"/>
      <c r="CL54" s="1"/>
      <c r="CM54" s="1"/>
      <c r="CN54" s="1"/>
      <c r="CO54" s="1"/>
      <c r="CP54" s="1"/>
      <c r="CQ54" s="1"/>
      <c r="CR54" s="1"/>
      <c r="CS54" s="1"/>
      <c r="CT54" s="1"/>
      <c r="CU54" s="1"/>
      <c r="CV54" s="1"/>
      <c r="CW54" s="1"/>
      <c r="CX54" s="1"/>
      <c r="CY54" s="1"/>
      <c r="CZ54" s="1"/>
      <c r="DA54" s="1"/>
      <c r="DB54" s="1"/>
      <c r="DC54" s="1"/>
      <c r="DD54" s="1"/>
      <c r="DE54" s="1"/>
      <c r="DF54" s="1"/>
      <c r="DG54" s="1"/>
      <c r="DH54" s="1"/>
      <c r="DI54" s="1"/>
      <c r="DJ54" s="1"/>
      <c r="DK54" s="1"/>
      <c r="DL54" s="1"/>
      <c r="DM54" s="1"/>
      <c r="DN54" s="1"/>
      <c r="DO54" s="1"/>
      <c r="DP54" s="1"/>
      <c r="DQ54" s="1"/>
      <c r="DR54" s="1"/>
      <c r="DS54" s="1"/>
      <c r="DT54" s="1"/>
      <c r="DU54" s="1"/>
      <c r="DV54" s="1"/>
      <c r="DW54" s="1"/>
      <c r="DX54" s="1"/>
      <c r="DY54" s="1"/>
      <c r="DZ54" s="1"/>
      <c r="EA54" s="1"/>
      <c r="EB54" s="1"/>
      <c r="EC54" s="1"/>
      <c r="ED54" s="1"/>
    </row>
    <row r="55" spans="1:134" s="2" customFormat="1" x14ac:dyDescent="0.2">
      <c r="A55" s="1"/>
      <c r="J55" s="1"/>
      <c r="K55" s="1"/>
      <c r="L55" s="1"/>
      <c r="M55" s="1"/>
      <c r="N55" s="1"/>
      <c r="O55" s="1"/>
      <c r="P55" s="1"/>
      <c r="Q55" s="1"/>
      <c r="R55" s="1"/>
      <c r="S55" s="1"/>
      <c r="T55" s="1"/>
      <c r="U55" s="1"/>
      <c r="V55" s="1"/>
      <c r="W55" s="1"/>
      <c r="X55" s="1"/>
      <c r="Y55" s="1"/>
      <c r="Z55" s="1"/>
      <c r="AA55" s="1"/>
      <c r="AB55" s="1"/>
      <c r="AC55" s="1"/>
      <c r="AD55" s="1"/>
      <c r="AE55" s="1"/>
      <c r="AF55" s="1"/>
      <c r="AG55" s="1"/>
      <c r="AH55" s="1"/>
      <c r="AI55" s="1"/>
      <c r="AJ55" s="1"/>
      <c r="AK55" s="1"/>
      <c r="AL55" s="1"/>
      <c r="AM55" s="1"/>
      <c r="AN55" s="1"/>
      <c r="AO55" s="1"/>
      <c r="AP55" s="1"/>
      <c r="AQ55" s="1"/>
      <c r="AR55" s="1"/>
      <c r="AS55" s="1"/>
      <c r="AT55" s="1"/>
      <c r="AU55" s="1"/>
      <c r="AV55" s="1"/>
      <c r="AW55" s="1"/>
      <c r="AX55" s="1"/>
      <c r="AY55" s="1"/>
      <c r="AZ55" s="1"/>
      <c r="BA55" s="1"/>
      <c r="BB55" s="1"/>
      <c r="BC55" s="1"/>
      <c r="BD55" s="1"/>
      <c r="BE55" s="1"/>
      <c r="BF55" s="1"/>
      <c r="BG55" s="1"/>
      <c r="BH55" s="1"/>
      <c r="BI55" s="1"/>
      <c r="BJ55" s="1"/>
      <c r="BK55" s="1"/>
      <c r="BL55" s="1"/>
      <c r="BM55" s="1"/>
      <c r="BN55" s="1"/>
      <c r="BO55" s="1"/>
      <c r="BP55" s="1"/>
      <c r="BQ55" s="1"/>
      <c r="BR55" s="1"/>
      <c r="BS55" s="1"/>
      <c r="BT55" s="1"/>
      <c r="BU55" s="1"/>
      <c r="BV55" s="1"/>
      <c r="BW55" s="1"/>
      <c r="BX55" s="1"/>
      <c r="BY55" s="1"/>
      <c r="BZ55" s="1"/>
      <c r="CA55" s="1"/>
      <c r="CB55" s="1"/>
      <c r="CC55" s="1"/>
      <c r="CD55" s="1"/>
      <c r="CE55" s="1"/>
      <c r="CF55" s="1"/>
      <c r="CG55" s="1"/>
      <c r="CH55" s="1"/>
      <c r="CI55" s="1"/>
      <c r="CJ55" s="1"/>
      <c r="CK55" s="1"/>
      <c r="CL55" s="1"/>
      <c r="CM55" s="1"/>
      <c r="CN55" s="1"/>
      <c r="CO55" s="1"/>
      <c r="CP55" s="1"/>
      <c r="CQ55" s="1"/>
      <c r="CR55" s="1"/>
      <c r="CS55" s="1"/>
      <c r="CT55" s="1"/>
      <c r="CU55" s="1"/>
      <c r="CV55" s="1"/>
      <c r="CW55" s="1"/>
      <c r="CX55" s="1"/>
      <c r="CY55" s="1"/>
      <c r="CZ55" s="1"/>
      <c r="DA55" s="1"/>
      <c r="DB55" s="1"/>
      <c r="DC55" s="1"/>
      <c r="DD55" s="1"/>
      <c r="DE55" s="1"/>
      <c r="DF55" s="1"/>
      <c r="DG55" s="1"/>
      <c r="DH55" s="1"/>
      <c r="DI55" s="1"/>
      <c r="DJ55" s="1"/>
      <c r="DK55" s="1"/>
      <c r="DL55" s="1"/>
      <c r="DM55" s="1"/>
      <c r="DN55" s="1"/>
      <c r="DO55" s="1"/>
      <c r="DP55" s="1"/>
      <c r="DQ55" s="1"/>
      <c r="DR55" s="1"/>
      <c r="DS55" s="1"/>
      <c r="DT55" s="1"/>
      <c r="DU55" s="1"/>
      <c r="DV55" s="1"/>
      <c r="DW55" s="1"/>
      <c r="DX55" s="1"/>
      <c r="DY55" s="1"/>
      <c r="DZ55" s="1"/>
      <c r="EA55" s="1"/>
      <c r="EB55" s="1"/>
      <c r="EC55" s="1"/>
      <c r="ED55" s="1"/>
    </row>
    <row r="56" spans="1:134" s="2" customFormat="1" x14ac:dyDescent="0.2">
      <c r="A56" s="1"/>
      <c r="J56" s="1"/>
      <c r="K56" s="1"/>
      <c r="L56" s="1"/>
      <c r="M56" s="1"/>
      <c r="N56" s="1"/>
      <c r="O56" s="1"/>
      <c r="P56" s="1"/>
      <c r="Q56" s="1"/>
      <c r="R56" s="1"/>
      <c r="S56" s="1"/>
      <c r="T56" s="1"/>
      <c r="U56" s="1"/>
      <c r="V56" s="1"/>
      <c r="W56" s="1"/>
      <c r="X56" s="1"/>
      <c r="Y56" s="1"/>
      <c r="Z56" s="1"/>
      <c r="AA56" s="1"/>
      <c r="AB56" s="1"/>
      <c r="AC56" s="1"/>
      <c r="AD56" s="1"/>
      <c r="AE56" s="1"/>
      <c r="AF56" s="1"/>
      <c r="AG56" s="1"/>
      <c r="AH56" s="1"/>
      <c r="AI56" s="1"/>
      <c r="AJ56" s="1"/>
      <c r="AK56" s="1"/>
      <c r="AL56" s="1"/>
      <c r="AM56" s="1"/>
      <c r="AN56" s="1"/>
      <c r="AO56" s="1"/>
      <c r="AP56" s="1"/>
      <c r="AQ56" s="1"/>
      <c r="AR56" s="1"/>
      <c r="AS56" s="1"/>
      <c r="AT56" s="1"/>
      <c r="AU56" s="1"/>
      <c r="AV56" s="1"/>
      <c r="AW56" s="1"/>
      <c r="AX56" s="1"/>
      <c r="AY56" s="1"/>
      <c r="AZ56" s="1"/>
      <c r="BA56" s="1"/>
      <c r="BB56" s="1"/>
      <c r="BC56" s="1"/>
      <c r="BD56" s="1"/>
      <c r="BE56" s="1"/>
      <c r="BF56" s="1"/>
      <c r="BG56" s="1"/>
      <c r="BH56" s="1"/>
      <c r="BI56" s="1"/>
      <c r="BJ56" s="1"/>
      <c r="BK56" s="1"/>
      <c r="BL56" s="1"/>
      <c r="BM56" s="1"/>
      <c r="BN56" s="1"/>
      <c r="BO56" s="1"/>
      <c r="BP56" s="1"/>
      <c r="BQ56" s="1"/>
      <c r="BR56" s="1"/>
      <c r="BS56" s="1"/>
      <c r="BT56" s="1"/>
      <c r="BU56" s="1"/>
      <c r="BV56" s="1"/>
      <c r="BW56" s="1"/>
      <c r="BX56" s="1"/>
      <c r="BY56" s="1"/>
      <c r="BZ56" s="1"/>
      <c r="CA56" s="1"/>
      <c r="CB56" s="1"/>
      <c r="CC56" s="1"/>
      <c r="CD56" s="1"/>
      <c r="CE56" s="1"/>
      <c r="CF56" s="1"/>
      <c r="CG56" s="1"/>
      <c r="CH56" s="1"/>
      <c r="CI56" s="1"/>
      <c r="CJ56" s="1"/>
      <c r="CK56" s="1"/>
      <c r="CL56" s="1"/>
      <c r="CM56" s="1"/>
      <c r="CN56" s="1"/>
      <c r="CO56" s="1"/>
      <c r="CP56" s="1"/>
      <c r="CQ56" s="1"/>
      <c r="CR56" s="1"/>
      <c r="CS56" s="1"/>
      <c r="CT56" s="1"/>
      <c r="CU56" s="1"/>
      <c r="CV56" s="1"/>
      <c r="CW56" s="1"/>
      <c r="CX56" s="1"/>
      <c r="CY56" s="1"/>
      <c r="CZ56" s="1"/>
      <c r="DA56" s="1"/>
      <c r="DB56" s="1"/>
      <c r="DC56" s="1"/>
      <c r="DD56" s="1"/>
      <c r="DE56" s="1"/>
      <c r="DF56" s="1"/>
      <c r="DG56" s="1"/>
      <c r="DH56" s="1"/>
      <c r="DI56" s="1"/>
      <c r="DJ56" s="1"/>
      <c r="DK56" s="1"/>
      <c r="DL56" s="1"/>
      <c r="DM56" s="1"/>
      <c r="DN56" s="1"/>
      <c r="DO56" s="1"/>
      <c r="DP56" s="1"/>
      <c r="DQ56" s="1"/>
      <c r="DR56" s="1"/>
      <c r="DS56" s="1"/>
      <c r="DT56" s="1"/>
      <c r="DU56" s="1"/>
      <c r="DV56" s="1"/>
      <c r="DW56" s="1"/>
      <c r="DX56" s="1"/>
      <c r="DY56" s="1"/>
      <c r="DZ56" s="1"/>
      <c r="EA56" s="1"/>
      <c r="EB56" s="1"/>
      <c r="EC56" s="1"/>
      <c r="ED56" s="1"/>
    </row>
    <row r="57" spans="1:134" s="2" customFormat="1" x14ac:dyDescent="0.2">
      <c r="A57" s="1"/>
      <c r="J57" s="1"/>
      <c r="K57" s="1"/>
      <c r="L57" s="1"/>
      <c r="M57" s="1"/>
      <c r="N57" s="1"/>
      <c r="O57" s="1"/>
      <c r="P57" s="1"/>
      <c r="Q57" s="1"/>
      <c r="R57" s="1"/>
      <c r="S57" s="1"/>
      <c r="T57" s="1"/>
      <c r="U57" s="1"/>
      <c r="V57" s="1"/>
      <c r="W57" s="1"/>
      <c r="X57" s="1"/>
      <c r="Y57" s="1"/>
      <c r="Z57" s="1"/>
      <c r="AA57" s="1"/>
      <c r="AB57" s="1"/>
      <c r="AC57" s="1"/>
      <c r="AD57" s="1"/>
      <c r="AE57" s="1"/>
      <c r="AF57" s="1"/>
      <c r="AG57" s="1"/>
      <c r="AH57" s="1"/>
      <c r="AI57" s="1"/>
      <c r="AJ57" s="1"/>
      <c r="AK57" s="1"/>
      <c r="AL57" s="1"/>
      <c r="AM57" s="1"/>
      <c r="AN57" s="1"/>
      <c r="AO57" s="1"/>
      <c r="AP57" s="1"/>
      <c r="AQ57" s="1"/>
      <c r="AR57" s="1"/>
      <c r="AS57" s="1"/>
      <c r="AT57" s="1"/>
      <c r="AU57" s="1"/>
      <c r="AV57" s="1"/>
      <c r="AW57" s="1"/>
      <c r="AX57" s="1"/>
      <c r="AY57" s="1"/>
      <c r="AZ57" s="1"/>
      <c r="BA57" s="1"/>
      <c r="BB57" s="1"/>
      <c r="BC57" s="1"/>
      <c r="BD57" s="1"/>
      <c r="BE57" s="1"/>
      <c r="BF57" s="1"/>
      <c r="BG57" s="1"/>
      <c r="BH57" s="1"/>
      <c r="BI57" s="1"/>
      <c r="BJ57" s="1"/>
      <c r="BK57" s="1"/>
      <c r="BL57" s="1"/>
      <c r="BM57" s="1"/>
      <c r="BN57" s="1"/>
      <c r="BO57" s="1"/>
      <c r="BP57" s="1"/>
      <c r="BQ57" s="1"/>
      <c r="BR57" s="1"/>
      <c r="BS57" s="1"/>
      <c r="BT57" s="1"/>
      <c r="BU57" s="1"/>
      <c r="BV57" s="1"/>
      <c r="BW57" s="1"/>
      <c r="BX57" s="1"/>
      <c r="BY57" s="1"/>
      <c r="BZ57" s="1"/>
      <c r="CA57" s="1"/>
      <c r="CB57" s="1"/>
      <c r="CC57" s="1"/>
      <c r="CD57" s="1"/>
      <c r="CE57" s="1"/>
      <c r="CF57" s="1"/>
      <c r="CG57" s="1"/>
      <c r="CH57" s="1"/>
      <c r="CI57" s="1"/>
      <c r="CJ57" s="1"/>
      <c r="CK57" s="1"/>
      <c r="CL57" s="1"/>
      <c r="CM57" s="1"/>
      <c r="CN57" s="1"/>
      <c r="CO57" s="1"/>
      <c r="CP57" s="1"/>
      <c r="CQ57" s="1"/>
      <c r="CR57" s="1"/>
      <c r="CS57" s="1"/>
      <c r="CT57" s="1"/>
      <c r="CU57" s="1"/>
      <c r="CV57" s="1"/>
      <c r="CW57" s="1"/>
      <c r="CX57" s="1"/>
      <c r="CY57" s="1"/>
      <c r="CZ57" s="1"/>
      <c r="DA57" s="1"/>
      <c r="DB57" s="1"/>
      <c r="DC57" s="1"/>
      <c r="DD57" s="1"/>
      <c r="DE57" s="1"/>
      <c r="DF57" s="1"/>
      <c r="DG57" s="1"/>
      <c r="DH57" s="1"/>
      <c r="DI57" s="1"/>
      <c r="DJ57" s="1"/>
      <c r="DK57" s="1"/>
      <c r="DL57" s="1"/>
      <c r="DM57" s="1"/>
      <c r="DN57" s="1"/>
      <c r="DO57" s="1"/>
      <c r="DP57" s="1"/>
      <c r="DQ57" s="1"/>
      <c r="DR57" s="1"/>
      <c r="DS57" s="1"/>
      <c r="DT57" s="1"/>
      <c r="DU57" s="1"/>
      <c r="DV57" s="1"/>
      <c r="DW57" s="1"/>
      <c r="DX57" s="1"/>
      <c r="DY57" s="1"/>
      <c r="DZ57" s="1"/>
      <c r="EA57" s="1"/>
      <c r="EB57" s="1"/>
      <c r="EC57" s="1"/>
      <c r="ED57" s="1"/>
    </row>
    <row r="58" spans="1:134" s="2" customFormat="1" x14ac:dyDescent="0.2">
      <c r="A58" s="1"/>
      <c r="J58" s="1"/>
      <c r="K58" s="1"/>
      <c r="L58" s="1"/>
      <c r="M58" s="1"/>
      <c r="N58" s="1"/>
      <c r="O58" s="1"/>
      <c r="P58" s="1"/>
      <c r="Q58" s="1"/>
      <c r="R58" s="1"/>
      <c r="S58" s="1"/>
      <c r="T58" s="1"/>
      <c r="U58" s="1"/>
      <c r="V58" s="1"/>
      <c r="W58" s="1"/>
      <c r="X58" s="1"/>
      <c r="Y58" s="1"/>
      <c r="Z58" s="1"/>
      <c r="AA58" s="1"/>
      <c r="AB58" s="1"/>
      <c r="AC58" s="1"/>
      <c r="AD58" s="1"/>
      <c r="AE58" s="1"/>
      <c r="AF58" s="1"/>
      <c r="AG58" s="1"/>
      <c r="AH58" s="1"/>
      <c r="AI58" s="1"/>
      <c r="AJ58" s="1"/>
      <c r="AK58" s="1"/>
      <c r="AL58" s="1"/>
      <c r="AM58" s="1"/>
      <c r="AN58" s="1"/>
      <c r="AO58" s="1"/>
      <c r="AP58" s="1"/>
      <c r="AQ58" s="1"/>
      <c r="AR58" s="1"/>
      <c r="AS58" s="1"/>
      <c r="AT58" s="1"/>
      <c r="AU58" s="1"/>
      <c r="AV58" s="1"/>
      <c r="AW58" s="1"/>
      <c r="AX58" s="1"/>
      <c r="AY58" s="1"/>
      <c r="AZ58" s="1"/>
      <c r="BA58" s="1"/>
      <c r="BB58" s="1"/>
      <c r="BC58" s="1"/>
      <c r="BD58" s="1"/>
      <c r="BE58" s="1"/>
      <c r="BF58" s="1"/>
      <c r="BG58" s="1"/>
      <c r="BH58" s="1"/>
      <c r="BI58" s="1"/>
      <c r="BJ58" s="1"/>
      <c r="BK58" s="1"/>
      <c r="BL58" s="1"/>
      <c r="BM58" s="1"/>
      <c r="BN58" s="1"/>
      <c r="BO58" s="1"/>
      <c r="BP58" s="1"/>
      <c r="BQ58" s="1"/>
      <c r="BR58" s="1"/>
      <c r="BS58" s="1"/>
      <c r="BT58" s="1"/>
      <c r="BU58" s="1"/>
      <c r="BV58" s="1"/>
      <c r="BW58" s="1"/>
      <c r="BX58" s="1"/>
      <c r="BY58" s="1"/>
      <c r="BZ58" s="1"/>
      <c r="CA58" s="1"/>
      <c r="CB58" s="1"/>
      <c r="CC58" s="1"/>
      <c r="CD58" s="1"/>
      <c r="CE58" s="1"/>
      <c r="CF58" s="1"/>
      <c r="CG58" s="1"/>
      <c r="CH58" s="1"/>
      <c r="CI58" s="1"/>
      <c r="CJ58" s="1"/>
      <c r="CK58" s="1"/>
      <c r="CL58" s="1"/>
      <c r="CM58" s="1"/>
      <c r="CN58" s="1"/>
      <c r="CO58" s="1"/>
      <c r="CP58" s="1"/>
      <c r="CQ58" s="1"/>
      <c r="CR58" s="1"/>
      <c r="CS58" s="1"/>
      <c r="CT58" s="1"/>
      <c r="CU58" s="1"/>
      <c r="CV58" s="1"/>
      <c r="CW58" s="1"/>
      <c r="CX58" s="1"/>
      <c r="CY58" s="1"/>
      <c r="CZ58" s="1"/>
      <c r="DA58" s="1"/>
      <c r="DB58" s="1"/>
      <c r="DC58" s="1"/>
      <c r="DD58" s="1"/>
      <c r="DE58" s="1"/>
      <c r="DF58" s="1"/>
      <c r="DG58" s="1"/>
      <c r="DH58" s="1"/>
      <c r="DI58" s="1"/>
      <c r="DJ58" s="1"/>
      <c r="DK58" s="1"/>
      <c r="DL58" s="1"/>
      <c r="DM58" s="1"/>
      <c r="DN58" s="1"/>
      <c r="DO58" s="1"/>
      <c r="DP58" s="1"/>
      <c r="DQ58" s="1"/>
      <c r="DR58" s="1"/>
      <c r="DS58" s="1"/>
      <c r="DT58" s="1"/>
      <c r="DU58" s="1"/>
      <c r="DV58" s="1"/>
      <c r="DW58" s="1"/>
      <c r="DX58" s="1"/>
      <c r="DY58" s="1"/>
      <c r="DZ58" s="1"/>
      <c r="EA58" s="1"/>
      <c r="EB58" s="1"/>
      <c r="EC58" s="1"/>
      <c r="ED58" s="1"/>
    </row>
    <row r="59" spans="1:134" s="2" customFormat="1" x14ac:dyDescent="0.2">
      <c r="A59" s="1"/>
      <c r="J59" s="1"/>
      <c r="K59" s="1"/>
      <c r="L59" s="1"/>
      <c r="M59" s="1"/>
      <c r="N59" s="1"/>
      <c r="O59" s="1"/>
      <c r="P59" s="1"/>
      <c r="Q59" s="1"/>
      <c r="R59" s="1"/>
      <c r="S59" s="1"/>
      <c r="T59" s="1"/>
      <c r="U59" s="1"/>
      <c r="V59" s="1"/>
      <c r="W59" s="1"/>
      <c r="X59" s="1"/>
      <c r="Y59" s="1"/>
      <c r="Z59" s="1"/>
      <c r="AA59" s="1"/>
      <c r="AB59" s="1"/>
      <c r="AC59" s="1"/>
      <c r="AD59" s="1"/>
      <c r="AE59" s="1"/>
      <c r="AF59" s="1"/>
      <c r="AG59" s="1"/>
      <c r="AH59" s="1"/>
      <c r="AI59" s="1"/>
      <c r="AJ59" s="1"/>
      <c r="AK59" s="1"/>
      <c r="AL59" s="1"/>
      <c r="AM59" s="1"/>
      <c r="AN59" s="1"/>
      <c r="AO59" s="1"/>
      <c r="AP59" s="1"/>
      <c r="AQ59" s="1"/>
      <c r="AR59" s="1"/>
      <c r="AS59" s="1"/>
      <c r="AT59" s="1"/>
      <c r="AU59" s="1"/>
      <c r="AV59" s="1"/>
      <c r="AW59" s="1"/>
      <c r="AX59" s="1"/>
      <c r="AY59" s="1"/>
      <c r="AZ59" s="1"/>
      <c r="BA59" s="1"/>
      <c r="BB59" s="1"/>
      <c r="BC59" s="1"/>
      <c r="BD59" s="1"/>
      <c r="BE59" s="1"/>
      <c r="BF59" s="1"/>
      <c r="BG59" s="1"/>
      <c r="BH59" s="1"/>
      <c r="BI59" s="1"/>
      <c r="BJ59" s="1"/>
      <c r="BK59" s="1"/>
      <c r="BL59" s="1"/>
      <c r="BM59" s="1"/>
      <c r="BN59" s="1"/>
      <c r="BO59" s="1"/>
      <c r="BP59" s="1"/>
      <c r="BQ59" s="1"/>
      <c r="BR59" s="1"/>
      <c r="BS59" s="1"/>
      <c r="BT59" s="1"/>
      <c r="BU59" s="1"/>
      <c r="BV59" s="1"/>
      <c r="BW59" s="1"/>
      <c r="BX59" s="1"/>
      <c r="BY59" s="1"/>
      <c r="BZ59" s="1"/>
      <c r="CA59" s="1"/>
      <c r="CB59" s="1"/>
      <c r="CC59" s="1"/>
      <c r="CD59" s="1"/>
      <c r="CE59" s="1"/>
      <c r="CF59" s="1"/>
      <c r="CG59" s="1"/>
      <c r="CH59" s="1"/>
      <c r="CI59" s="1"/>
      <c r="CJ59" s="1"/>
      <c r="CK59" s="1"/>
      <c r="CL59" s="1"/>
      <c r="CM59" s="1"/>
      <c r="CN59" s="1"/>
      <c r="CO59" s="1"/>
      <c r="CP59" s="1"/>
      <c r="CQ59" s="1"/>
      <c r="CR59" s="1"/>
      <c r="CS59" s="1"/>
      <c r="CT59" s="1"/>
      <c r="CU59" s="1"/>
      <c r="CV59" s="1"/>
      <c r="CW59" s="1"/>
      <c r="CX59" s="1"/>
      <c r="CY59" s="1"/>
      <c r="CZ59" s="1"/>
      <c r="DA59" s="1"/>
      <c r="DB59" s="1"/>
      <c r="DC59" s="1"/>
      <c r="DD59" s="1"/>
      <c r="DE59" s="1"/>
      <c r="DF59" s="1"/>
      <c r="DG59" s="1"/>
      <c r="DH59" s="1"/>
      <c r="DI59" s="1"/>
      <c r="DJ59" s="1"/>
      <c r="DK59" s="1"/>
      <c r="DL59" s="1"/>
      <c r="DM59" s="1"/>
      <c r="DN59" s="1"/>
      <c r="DO59" s="1"/>
      <c r="DP59" s="1"/>
      <c r="DQ59" s="1"/>
      <c r="DR59" s="1"/>
      <c r="DS59" s="1"/>
      <c r="DT59" s="1"/>
      <c r="DU59" s="1"/>
      <c r="DV59" s="1"/>
      <c r="DW59" s="1"/>
      <c r="DX59" s="1"/>
      <c r="DY59" s="1"/>
      <c r="DZ59" s="1"/>
      <c r="EA59" s="1"/>
      <c r="EB59" s="1"/>
      <c r="EC59" s="1"/>
      <c r="ED59" s="1"/>
    </row>
    <row r="60" spans="1:134" s="2" customFormat="1" x14ac:dyDescent="0.2">
      <c r="A60" s="1"/>
      <c r="J60" s="1"/>
      <c r="K60" s="1"/>
      <c r="L60" s="1"/>
      <c r="M60" s="1"/>
      <c r="N60" s="1"/>
      <c r="O60" s="1"/>
      <c r="P60" s="1"/>
      <c r="Q60" s="1"/>
      <c r="R60" s="1"/>
      <c r="S60" s="1"/>
      <c r="T60" s="1"/>
      <c r="U60" s="1"/>
      <c r="V60" s="1"/>
      <c r="W60" s="1"/>
      <c r="X60" s="1"/>
      <c r="Y60" s="1"/>
      <c r="Z60" s="1"/>
      <c r="AA60" s="1"/>
      <c r="AB60" s="1"/>
      <c r="AC60" s="1"/>
      <c r="AD60" s="1"/>
      <c r="AE60" s="1"/>
      <c r="AF60" s="1"/>
      <c r="AG60" s="1"/>
      <c r="AH60" s="1"/>
      <c r="AI60" s="1"/>
      <c r="AJ60" s="1"/>
      <c r="AK60" s="1"/>
      <c r="AL60" s="1"/>
      <c r="AM60" s="1"/>
      <c r="AN60" s="1"/>
      <c r="AO60" s="1"/>
      <c r="AP60" s="1"/>
      <c r="AQ60" s="1"/>
      <c r="AR60" s="1"/>
      <c r="AS60" s="1"/>
      <c r="AT60" s="1"/>
      <c r="AU60" s="1"/>
      <c r="AV60" s="1"/>
      <c r="AW60" s="1"/>
      <c r="AX60" s="1"/>
      <c r="AY60" s="1"/>
      <c r="AZ60" s="1"/>
      <c r="BA60" s="1"/>
      <c r="BB60" s="1"/>
      <c r="BC60" s="1"/>
      <c r="BD60" s="1"/>
      <c r="BE60" s="1"/>
      <c r="BF60" s="1"/>
      <c r="BG60" s="1"/>
      <c r="BH60" s="1"/>
      <c r="BI60" s="1"/>
      <c r="BJ60" s="1"/>
      <c r="BK60" s="1"/>
      <c r="BL60" s="1"/>
      <c r="BM60" s="1"/>
      <c r="BN60" s="1"/>
      <c r="BO60" s="1"/>
      <c r="BP60" s="1"/>
      <c r="BQ60" s="1"/>
      <c r="BR60" s="1"/>
      <c r="BS60" s="1"/>
      <c r="BT60" s="1"/>
      <c r="BU60" s="1"/>
      <c r="BV60" s="1"/>
      <c r="BW60" s="1"/>
      <c r="BX60" s="1"/>
      <c r="BY60" s="1"/>
      <c r="BZ60" s="1"/>
      <c r="CA60" s="1"/>
      <c r="CB60" s="1"/>
      <c r="CC60" s="1"/>
      <c r="CD60" s="1"/>
      <c r="CE60" s="1"/>
      <c r="CF60" s="1"/>
      <c r="CG60" s="1"/>
      <c r="CH60" s="1"/>
      <c r="CI60" s="1"/>
      <c r="CJ60" s="1"/>
      <c r="CK60" s="1"/>
      <c r="CL60" s="1"/>
      <c r="CM60" s="1"/>
      <c r="CN60" s="1"/>
      <c r="CO60" s="1"/>
      <c r="CP60" s="1"/>
      <c r="CQ60" s="1"/>
      <c r="CR60" s="1"/>
      <c r="CS60" s="1"/>
      <c r="CT60" s="1"/>
      <c r="CU60" s="1"/>
      <c r="CV60" s="1"/>
      <c r="CW60" s="1"/>
      <c r="CX60" s="1"/>
      <c r="CY60" s="1"/>
      <c r="CZ60" s="1"/>
      <c r="DA60" s="1"/>
      <c r="DB60" s="1"/>
      <c r="DC60" s="1"/>
      <c r="DD60" s="1"/>
      <c r="DE60" s="1"/>
      <c r="DF60" s="1"/>
      <c r="DG60" s="1"/>
      <c r="DH60" s="1"/>
      <c r="DI60" s="1"/>
      <c r="DJ60" s="1"/>
      <c r="DK60" s="1"/>
      <c r="DL60" s="1"/>
      <c r="DM60" s="1"/>
      <c r="DN60" s="1"/>
      <c r="DO60" s="1"/>
      <c r="DP60" s="1"/>
      <c r="DQ60" s="1"/>
      <c r="DR60" s="1"/>
      <c r="DS60" s="1"/>
      <c r="DT60" s="1"/>
      <c r="DU60" s="1"/>
      <c r="DV60" s="1"/>
      <c r="DW60" s="1"/>
      <c r="DX60" s="1"/>
      <c r="DY60" s="1"/>
      <c r="DZ60" s="1"/>
      <c r="EA60" s="1"/>
      <c r="EB60" s="1"/>
      <c r="EC60" s="1"/>
      <c r="ED60" s="1"/>
    </row>
    <row r="61" spans="1:134" s="2" customFormat="1" x14ac:dyDescent="0.2">
      <c r="A61" s="1"/>
      <c r="J61" s="1"/>
      <c r="K61" s="1"/>
      <c r="L61" s="1"/>
      <c r="M61" s="1"/>
      <c r="N61" s="1"/>
      <c r="O61" s="1"/>
      <c r="P61" s="1"/>
      <c r="Q61" s="1"/>
      <c r="R61" s="1"/>
      <c r="S61" s="1"/>
      <c r="T61" s="1"/>
      <c r="U61" s="1"/>
      <c r="V61" s="1"/>
      <c r="W61" s="1"/>
      <c r="X61" s="1"/>
      <c r="Y61" s="1"/>
      <c r="Z61" s="1"/>
      <c r="AA61" s="1"/>
      <c r="AB61" s="1"/>
      <c r="AC61" s="1"/>
      <c r="AD61" s="1"/>
      <c r="AE61" s="1"/>
      <c r="AF61" s="1"/>
      <c r="AG61" s="1"/>
      <c r="AH61" s="1"/>
      <c r="AI61" s="1"/>
      <c r="AJ61" s="1"/>
      <c r="AK61" s="1"/>
      <c r="AL61" s="1"/>
      <c r="AM61" s="1"/>
      <c r="AN61" s="1"/>
      <c r="AO61" s="1"/>
      <c r="AP61" s="1"/>
      <c r="AQ61" s="1"/>
      <c r="AR61" s="1"/>
      <c r="AS61" s="1"/>
      <c r="AT61" s="1"/>
      <c r="AU61" s="1"/>
      <c r="AV61" s="1"/>
      <c r="AW61" s="1"/>
      <c r="AX61" s="1"/>
      <c r="AY61" s="1"/>
      <c r="AZ61" s="1"/>
      <c r="BA61" s="1"/>
      <c r="BB61" s="1"/>
      <c r="BC61" s="1"/>
      <c r="BD61" s="1"/>
      <c r="BE61" s="1"/>
      <c r="BF61" s="1"/>
      <c r="BG61" s="1"/>
      <c r="BH61" s="1"/>
      <c r="BI61" s="1"/>
      <c r="BJ61" s="1"/>
      <c r="BK61" s="1"/>
      <c r="BL61" s="1"/>
      <c r="BM61" s="1"/>
      <c r="BN61" s="1"/>
      <c r="BO61" s="1"/>
      <c r="BP61" s="1"/>
      <c r="BQ61" s="1"/>
      <c r="BR61" s="1"/>
      <c r="BS61" s="1"/>
      <c r="BT61" s="1"/>
      <c r="BU61" s="1"/>
      <c r="BV61" s="1"/>
      <c r="BW61" s="1"/>
      <c r="BX61" s="1"/>
      <c r="BY61" s="1"/>
      <c r="BZ61" s="1"/>
      <c r="CA61" s="1"/>
      <c r="CB61" s="1"/>
      <c r="CC61" s="1"/>
      <c r="CD61" s="1"/>
      <c r="CE61" s="1"/>
      <c r="CF61" s="1"/>
      <c r="CG61" s="1"/>
      <c r="CH61" s="1"/>
      <c r="CI61" s="1"/>
      <c r="CJ61" s="1"/>
      <c r="CK61" s="1"/>
      <c r="CL61" s="1"/>
      <c r="CM61" s="1"/>
      <c r="CN61" s="1"/>
      <c r="CO61" s="1"/>
      <c r="CP61" s="1"/>
      <c r="CQ61" s="1"/>
      <c r="CR61" s="1"/>
      <c r="CS61" s="1"/>
      <c r="CT61" s="1"/>
      <c r="CU61" s="1"/>
      <c r="CV61" s="1"/>
      <c r="CW61" s="1"/>
      <c r="CX61" s="1"/>
      <c r="CY61" s="1"/>
      <c r="CZ61" s="1"/>
      <c r="DA61" s="1"/>
      <c r="DB61" s="1"/>
      <c r="DC61" s="1"/>
      <c r="DD61" s="1"/>
      <c r="DE61" s="1"/>
      <c r="DF61" s="1"/>
      <c r="DG61" s="1"/>
      <c r="DH61" s="1"/>
      <c r="DI61" s="1"/>
      <c r="DJ61" s="1"/>
      <c r="DK61" s="1"/>
      <c r="DL61" s="1"/>
      <c r="DM61" s="1"/>
      <c r="DN61" s="1"/>
      <c r="DO61" s="1"/>
      <c r="DP61" s="1"/>
      <c r="DQ61" s="1"/>
      <c r="DR61" s="1"/>
      <c r="DS61" s="1"/>
      <c r="DT61" s="1"/>
      <c r="DU61" s="1"/>
      <c r="DV61" s="1"/>
      <c r="DW61" s="1"/>
      <c r="DX61" s="1"/>
      <c r="DY61" s="1"/>
      <c r="DZ61" s="1"/>
      <c r="EA61" s="1"/>
      <c r="EB61" s="1"/>
      <c r="EC61" s="1"/>
      <c r="ED61" s="1"/>
    </row>
    <row r="62" spans="1:134" s="2" customFormat="1" x14ac:dyDescent="0.2">
      <c r="A62" s="1"/>
      <c r="J62" s="1"/>
      <c r="K62" s="1"/>
      <c r="L62" s="1"/>
      <c r="M62" s="1"/>
      <c r="N62" s="1"/>
      <c r="O62" s="1"/>
      <c r="P62" s="1"/>
      <c r="Q62" s="1"/>
      <c r="R62" s="1"/>
      <c r="S62" s="1"/>
      <c r="T62" s="1"/>
      <c r="U62" s="1"/>
      <c r="V62" s="1"/>
      <c r="W62" s="1"/>
      <c r="X62" s="1"/>
      <c r="Y62" s="1"/>
      <c r="Z62" s="1"/>
      <c r="AA62" s="1"/>
      <c r="AB62" s="1"/>
      <c r="AC62" s="1"/>
      <c r="AD62" s="1"/>
      <c r="AE62" s="1"/>
      <c r="AF62" s="1"/>
      <c r="AG62" s="1"/>
      <c r="AH62" s="1"/>
      <c r="AI62" s="1"/>
      <c r="AJ62" s="1"/>
      <c r="AK62" s="1"/>
      <c r="AL62" s="1"/>
      <c r="AM62" s="1"/>
      <c r="AN62" s="1"/>
      <c r="AO62" s="1"/>
      <c r="AP62" s="1"/>
      <c r="AQ62" s="1"/>
      <c r="AR62" s="1"/>
      <c r="AS62" s="1"/>
      <c r="AT62" s="1"/>
      <c r="AU62" s="1"/>
      <c r="AV62" s="1"/>
      <c r="AW62" s="1"/>
      <c r="AX62" s="1"/>
      <c r="AY62" s="1"/>
      <c r="AZ62" s="1"/>
      <c r="BA62" s="1"/>
      <c r="BB62" s="1"/>
      <c r="BC62" s="1"/>
      <c r="BD62" s="1"/>
      <c r="BE62" s="1"/>
      <c r="BF62" s="1"/>
      <c r="BG62" s="1"/>
      <c r="BH62" s="1"/>
      <c r="BI62" s="1"/>
      <c r="BJ62" s="1"/>
      <c r="BK62" s="1"/>
      <c r="BL62" s="1"/>
      <c r="BM62" s="1"/>
      <c r="BN62" s="1"/>
      <c r="BO62" s="1"/>
      <c r="BP62" s="1"/>
      <c r="BQ62" s="1"/>
      <c r="BR62" s="1"/>
      <c r="BS62" s="1"/>
      <c r="BT62" s="1"/>
      <c r="BU62" s="1"/>
      <c r="BV62" s="1"/>
      <c r="BW62" s="1"/>
      <c r="BX62" s="1"/>
      <c r="BY62" s="1"/>
      <c r="BZ62" s="1"/>
      <c r="CA62" s="1"/>
      <c r="CB62" s="1"/>
      <c r="CC62" s="1"/>
      <c r="CD62" s="1"/>
      <c r="CE62" s="1"/>
      <c r="CF62" s="1"/>
      <c r="CG62" s="1"/>
      <c r="CH62" s="1"/>
      <c r="CI62" s="1"/>
      <c r="CJ62" s="1"/>
      <c r="CK62" s="1"/>
      <c r="CL62" s="1"/>
      <c r="CM62" s="1"/>
      <c r="CN62" s="1"/>
      <c r="CO62" s="1"/>
      <c r="CP62" s="1"/>
      <c r="CQ62" s="1"/>
      <c r="CR62" s="1"/>
      <c r="CS62" s="1"/>
      <c r="CT62" s="1"/>
      <c r="CU62" s="1"/>
      <c r="CV62" s="1"/>
      <c r="CW62" s="1"/>
      <c r="CX62" s="1"/>
      <c r="CY62" s="1"/>
      <c r="CZ62" s="1"/>
      <c r="DA62" s="1"/>
      <c r="DB62" s="1"/>
      <c r="DC62" s="1"/>
      <c r="DD62" s="1"/>
      <c r="DE62" s="1"/>
      <c r="DF62" s="1"/>
      <c r="DG62" s="1"/>
      <c r="DH62" s="1"/>
      <c r="DI62" s="1"/>
      <c r="DJ62" s="1"/>
      <c r="DK62" s="1"/>
      <c r="DL62" s="1"/>
      <c r="DM62" s="1"/>
      <c r="DN62" s="1"/>
      <c r="DO62" s="1"/>
      <c r="DP62" s="1"/>
      <c r="DQ62" s="1"/>
      <c r="DR62" s="1"/>
      <c r="DS62" s="1"/>
      <c r="DT62" s="1"/>
      <c r="DU62" s="1"/>
      <c r="DV62" s="1"/>
      <c r="DW62" s="1"/>
      <c r="DX62" s="1"/>
      <c r="DY62" s="1"/>
      <c r="DZ62" s="1"/>
      <c r="EA62" s="1"/>
      <c r="EB62" s="1"/>
      <c r="EC62" s="1"/>
      <c r="ED62" s="1"/>
    </row>
    <row r="63" spans="1:134" s="2" customFormat="1" x14ac:dyDescent="0.2">
      <c r="A63" s="1"/>
      <c r="J63" s="1"/>
      <c r="K63" s="1"/>
      <c r="L63" s="1"/>
      <c r="M63" s="1"/>
      <c r="N63" s="1"/>
      <c r="O63" s="1"/>
      <c r="P63" s="1"/>
      <c r="Q63" s="1"/>
      <c r="R63" s="1"/>
      <c r="S63" s="1"/>
      <c r="T63" s="1"/>
      <c r="U63" s="1"/>
      <c r="V63" s="1"/>
      <c r="W63" s="1"/>
      <c r="X63" s="1"/>
      <c r="Y63" s="1"/>
      <c r="Z63" s="1"/>
      <c r="AA63" s="1"/>
      <c r="AB63" s="1"/>
      <c r="AC63" s="1"/>
      <c r="AD63" s="1"/>
      <c r="AE63" s="1"/>
      <c r="AF63" s="1"/>
      <c r="AG63" s="1"/>
      <c r="AH63" s="1"/>
      <c r="AI63" s="1"/>
      <c r="AJ63" s="1"/>
      <c r="AK63" s="1"/>
      <c r="AL63" s="1"/>
      <c r="AM63" s="1"/>
      <c r="AN63" s="1"/>
      <c r="AO63" s="1"/>
      <c r="AP63" s="1"/>
      <c r="AQ63" s="1"/>
      <c r="AR63" s="1"/>
      <c r="AS63" s="1"/>
      <c r="AT63" s="1"/>
      <c r="AU63" s="1"/>
      <c r="AV63" s="1"/>
      <c r="AW63" s="1"/>
      <c r="AX63" s="1"/>
      <c r="AY63" s="1"/>
      <c r="AZ63" s="1"/>
      <c r="BA63" s="1"/>
      <c r="BB63" s="1"/>
      <c r="BC63" s="1"/>
      <c r="BD63" s="1"/>
      <c r="BE63" s="1"/>
      <c r="BF63" s="1"/>
      <c r="BG63" s="1"/>
      <c r="BH63" s="1"/>
      <c r="BI63" s="1"/>
      <c r="BJ63" s="1"/>
      <c r="BK63" s="1"/>
      <c r="BL63" s="1"/>
      <c r="BM63" s="1"/>
      <c r="BN63" s="1"/>
      <c r="BO63" s="1"/>
      <c r="BP63" s="1"/>
      <c r="BQ63" s="1"/>
      <c r="BR63" s="1"/>
      <c r="BS63" s="1"/>
      <c r="BT63" s="1"/>
      <c r="BU63" s="1"/>
      <c r="BV63" s="1"/>
      <c r="BW63" s="1"/>
      <c r="BX63" s="1"/>
      <c r="BY63" s="1"/>
      <c r="BZ63" s="1"/>
      <c r="CA63" s="1"/>
      <c r="CB63" s="1"/>
      <c r="CC63" s="1"/>
      <c r="CD63" s="1"/>
      <c r="CE63" s="1"/>
      <c r="CF63" s="1"/>
      <c r="CG63" s="1"/>
      <c r="CH63" s="1"/>
      <c r="CI63" s="1"/>
      <c r="CJ63" s="1"/>
      <c r="CK63" s="1"/>
      <c r="CL63" s="1"/>
      <c r="CM63" s="1"/>
      <c r="CN63" s="1"/>
      <c r="CO63" s="1"/>
      <c r="CP63" s="1"/>
      <c r="CQ63" s="1"/>
      <c r="CR63" s="1"/>
      <c r="CS63" s="1"/>
      <c r="CT63" s="1"/>
      <c r="CU63" s="1"/>
      <c r="CV63" s="1"/>
      <c r="CW63" s="1"/>
      <c r="CX63" s="1"/>
      <c r="CY63" s="1"/>
      <c r="CZ63" s="1"/>
      <c r="DA63" s="1"/>
      <c r="DB63" s="1"/>
      <c r="DC63" s="1"/>
      <c r="DD63" s="1"/>
      <c r="DE63" s="1"/>
      <c r="DF63" s="1"/>
      <c r="DG63" s="1"/>
      <c r="DH63" s="1"/>
      <c r="DI63" s="1"/>
      <c r="DJ63" s="1"/>
      <c r="DK63" s="1"/>
      <c r="DL63" s="1"/>
      <c r="DM63" s="1"/>
      <c r="DN63" s="1"/>
      <c r="DO63" s="1"/>
      <c r="DP63" s="1"/>
      <c r="DQ63" s="1"/>
      <c r="DR63" s="1"/>
      <c r="DS63" s="1"/>
      <c r="DT63" s="1"/>
      <c r="DU63" s="1"/>
      <c r="DV63" s="1"/>
      <c r="DW63" s="1"/>
      <c r="DX63" s="1"/>
      <c r="DY63" s="1"/>
      <c r="DZ63" s="1"/>
      <c r="EA63" s="1"/>
      <c r="EB63" s="1"/>
      <c r="EC63" s="1"/>
      <c r="ED63" s="1"/>
    </row>
    <row r="77" spans="1:134" s="5" customFormat="1" ht="15.75" x14ac:dyDescent="0.25">
      <c r="A77" s="1"/>
      <c r="B77" s="6"/>
      <c r="C77" s="6"/>
      <c r="D77" s="6"/>
      <c r="E77" s="6"/>
      <c r="F77" s="6"/>
      <c r="G77" s="6"/>
      <c r="H77" s="6"/>
      <c r="I77" s="6"/>
      <c r="J77" s="1"/>
      <c r="K77" s="1"/>
      <c r="L77" s="1"/>
      <c r="M77" s="1"/>
      <c r="N77" s="1"/>
      <c r="O77" s="1"/>
      <c r="P77" s="1"/>
      <c r="Q77" s="1"/>
      <c r="R77" s="1"/>
      <c r="S77" s="1"/>
      <c r="T77" s="1"/>
      <c r="U77" s="1"/>
      <c r="V77" s="1"/>
      <c r="W77" s="1"/>
      <c r="X77" s="1"/>
      <c r="Y77" s="1"/>
      <c r="Z77" s="1"/>
      <c r="AA77" s="1"/>
      <c r="AB77" s="1"/>
      <c r="AC77" s="1"/>
      <c r="AD77" s="1"/>
      <c r="AE77" s="1"/>
      <c r="AF77" s="1"/>
      <c r="AG77" s="1"/>
      <c r="AH77" s="1"/>
      <c r="AI77" s="1"/>
      <c r="AJ77" s="1"/>
      <c r="AK77" s="1"/>
      <c r="AL77" s="1"/>
      <c r="AM77" s="1"/>
      <c r="AN77" s="1"/>
      <c r="AO77" s="1"/>
      <c r="AP77" s="1"/>
      <c r="AQ77" s="1"/>
      <c r="AR77" s="1"/>
      <c r="AS77" s="1"/>
      <c r="AT77" s="1"/>
      <c r="AU77" s="1"/>
      <c r="AV77" s="1"/>
      <c r="AW77" s="1"/>
      <c r="AX77" s="1"/>
      <c r="AY77" s="1"/>
      <c r="AZ77" s="1"/>
      <c r="BA77" s="1"/>
      <c r="BB77" s="1"/>
      <c r="BC77" s="1"/>
      <c r="BD77" s="1"/>
      <c r="BE77" s="1"/>
      <c r="BF77" s="1"/>
      <c r="BG77" s="1"/>
      <c r="BH77" s="1"/>
      <c r="BI77" s="1"/>
      <c r="BJ77" s="1"/>
      <c r="BK77" s="1"/>
      <c r="BL77" s="1"/>
      <c r="BM77" s="1"/>
      <c r="BN77" s="1"/>
      <c r="BO77" s="1"/>
      <c r="BP77" s="1"/>
      <c r="BQ77" s="1"/>
      <c r="BR77" s="1"/>
      <c r="BS77" s="1"/>
      <c r="BT77" s="1"/>
      <c r="BU77" s="1"/>
      <c r="BV77" s="1"/>
      <c r="BW77" s="1"/>
      <c r="BX77" s="1"/>
      <c r="BY77" s="1"/>
      <c r="BZ77" s="1"/>
      <c r="CA77" s="1"/>
      <c r="CB77" s="1"/>
      <c r="CC77" s="1"/>
      <c r="CD77" s="1"/>
      <c r="CE77" s="1"/>
      <c r="CF77" s="1"/>
      <c r="CG77" s="1"/>
      <c r="CH77" s="1"/>
      <c r="CI77" s="1"/>
      <c r="CJ77" s="1"/>
      <c r="CK77" s="1"/>
      <c r="CL77" s="1"/>
      <c r="CM77" s="1"/>
      <c r="CN77" s="1"/>
      <c r="CO77" s="1"/>
      <c r="CP77" s="1"/>
      <c r="CQ77" s="1"/>
      <c r="CR77" s="1"/>
      <c r="CS77" s="1"/>
      <c r="CT77" s="1"/>
      <c r="CU77" s="1"/>
      <c r="CV77" s="1"/>
      <c r="CW77" s="1"/>
      <c r="CX77" s="1"/>
      <c r="CY77" s="1"/>
      <c r="CZ77" s="1"/>
      <c r="DA77" s="1"/>
      <c r="DB77" s="1"/>
      <c r="DC77" s="1"/>
      <c r="DD77" s="1"/>
      <c r="DE77" s="1"/>
      <c r="DF77" s="1"/>
      <c r="DG77" s="1"/>
      <c r="DH77" s="1"/>
      <c r="DI77" s="1"/>
      <c r="DJ77" s="1"/>
      <c r="DK77" s="1"/>
      <c r="DL77" s="1"/>
      <c r="DM77" s="1"/>
      <c r="DN77" s="1"/>
      <c r="DO77" s="1"/>
      <c r="DP77" s="1"/>
      <c r="DQ77" s="1"/>
      <c r="DR77" s="1"/>
      <c r="DS77" s="1"/>
      <c r="DT77" s="1"/>
      <c r="DU77" s="1"/>
      <c r="DV77" s="1"/>
      <c r="DW77" s="1"/>
      <c r="DX77" s="1"/>
      <c r="DY77" s="1"/>
      <c r="DZ77" s="1"/>
      <c r="EA77" s="1"/>
      <c r="EB77" s="1"/>
      <c r="EC77" s="1"/>
      <c r="ED77" s="1"/>
    </row>
    <row r="78" spans="1:134" s="5" customFormat="1" ht="15.75" x14ac:dyDescent="0.25">
      <c r="A78" s="1"/>
      <c r="B78" s="6"/>
      <c r="C78" s="6"/>
      <c r="D78" s="6"/>
      <c r="E78" s="6"/>
      <c r="F78" s="6"/>
      <c r="G78" s="6"/>
      <c r="H78" s="6"/>
      <c r="I78" s="6"/>
      <c r="J78" s="1"/>
      <c r="K78" s="1"/>
      <c r="L78" s="1"/>
      <c r="M78" s="1"/>
      <c r="N78" s="1"/>
      <c r="O78" s="1"/>
      <c r="P78" s="1"/>
      <c r="Q78" s="1"/>
      <c r="R78" s="1"/>
      <c r="S78" s="1"/>
      <c r="T78" s="1"/>
      <c r="U78" s="1"/>
      <c r="V78" s="1"/>
      <c r="W78" s="1"/>
      <c r="X78" s="1"/>
      <c r="Y78" s="1"/>
      <c r="Z78" s="1"/>
      <c r="AA78" s="1"/>
      <c r="AB78" s="1"/>
      <c r="AC78" s="1"/>
      <c r="AD78" s="1"/>
      <c r="AE78" s="1"/>
      <c r="AF78" s="1"/>
      <c r="AG78" s="1"/>
      <c r="AH78" s="1"/>
      <c r="AI78" s="1"/>
      <c r="AJ78" s="1"/>
      <c r="AK78" s="1"/>
      <c r="AL78" s="1"/>
      <c r="AM78" s="1"/>
      <c r="AN78" s="1"/>
      <c r="AO78" s="1"/>
      <c r="AP78" s="1"/>
      <c r="AQ78" s="1"/>
      <c r="AR78" s="1"/>
      <c r="AS78" s="1"/>
      <c r="AT78" s="1"/>
      <c r="AU78" s="1"/>
      <c r="AV78" s="1"/>
      <c r="AW78" s="1"/>
      <c r="AX78" s="1"/>
      <c r="AY78" s="1"/>
      <c r="AZ78" s="1"/>
      <c r="BA78" s="1"/>
      <c r="BB78" s="1"/>
      <c r="BC78" s="1"/>
      <c r="BD78" s="1"/>
      <c r="BE78" s="1"/>
      <c r="BF78" s="1"/>
      <c r="BG78" s="1"/>
      <c r="BH78" s="1"/>
      <c r="BI78" s="1"/>
      <c r="BJ78" s="1"/>
      <c r="BK78" s="1"/>
      <c r="BL78" s="1"/>
      <c r="BM78" s="1"/>
      <c r="BN78" s="1"/>
      <c r="BO78" s="1"/>
      <c r="BP78" s="1"/>
      <c r="BQ78" s="1"/>
      <c r="BR78" s="1"/>
      <c r="BS78" s="1"/>
      <c r="BT78" s="1"/>
      <c r="BU78" s="1"/>
      <c r="BV78" s="1"/>
      <c r="BW78" s="1"/>
      <c r="BX78" s="1"/>
      <c r="BY78" s="1"/>
      <c r="BZ78" s="1"/>
      <c r="CA78" s="1"/>
      <c r="CB78" s="1"/>
      <c r="CC78" s="1"/>
      <c r="CD78" s="1"/>
      <c r="CE78" s="1"/>
      <c r="CF78" s="1"/>
      <c r="CG78" s="1"/>
      <c r="CH78" s="1"/>
      <c r="CI78" s="1"/>
      <c r="CJ78" s="1"/>
      <c r="CK78" s="1"/>
      <c r="CL78" s="1"/>
      <c r="CM78" s="1"/>
      <c r="CN78" s="1"/>
      <c r="CO78" s="1"/>
      <c r="CP78" s="1"/>
      <c r="CQ78" s="1"/>
      <c r="CR78" s="1"/>
      <c r="CS78" s="1"/>
      <c r="CT78" s="1"/>
      <c r="CU78" s="1"/>
      <c r="CV78" s="1"/>
      <c r="CW78" s="1"/>
      <c r="CX78" s="1"/>
      <c r="CY78" s="1"/>
      <c r="CZ78" s="1"/>
      <c r="DA78" s="1"/>
      <c r="DB78" s="1"/>
      <c r="DC78" s="1"/>
      <c r="DD78" s="1"/>
      <c r="DE78" s="1"/>
      <c r="DF78" s="1"/>
      <c r="DG78" s="1"/>
      <c r="DH78" s="1"/>
      <c r="DI78" s="1"/>
      <c r="DJ78" s="1"/>
      <c r="DK78" s="1"/>
      <c r="DL78" s="1"/>
      <c r="DM78" s="1"/>
      <c r="DN78" s="1"/>
      <c r="DO78" s="1"/>
      <c r="DP78" s="1"/>
      <c r="DQ78" s="1"/>
      <c r="DR78" s="1"/>
      <c r="DS78" s="1"/>
      <c r="DT78" s="1"/>
      <c r="DU78" s="1"/>
      <c r="DV78" s="1"/>
      <c r="DW78" s="1"/>
      <c r="DX78" s="1"/>
      <c r="DY78" s="1"/>
      <c r="DZ78" s="1"/>
      <c r="EA78" s="1"/>
      <c r="EB78" s="1"/>
      <c r="EC78" s="1"/>
      <c r="ED78" s="1"/>
    </row>
    <row r="79" spans="1:134" s="5" customFormat="1" ht="15.75" x14ac:dyDescent="0.25">
      <c r="A79" s="1"/>
      <c r="B79" s="6"/>
      <c r="C79" s="6"/>
      <c r="D79" s="6"/>
      <c r="E79" s="6"/>
      <c r="F79" s="6"/>
      <c r="G79" s="6"/>
      <c r="H79" s="6"/>
      <c r="I79" s="6"/>
      <c r="J79" s="1"/>
      <c r="K79" s="1"/>
      <c r="L79" s="1"/>
      <c r="M79" s="1"/>
      <c r="N79" s="1"/>
      <c r="O79" s="1"/>
      <c r="P79" s="1"/>
      <c r="Q79" s="1"/>
      <c r="R79" s="1"/>
      <c r="S79" s="1"/>
      <c r="T79" s="1"/>
      <c r="U79" s="1"/>
      <c r="V79" s="1"/>
      <c r="W79" s="1"/>
      <c r="X79" s="1"/>
      <c r="Y79" s="1"/>
      <c r="Z79" s="1"/>
      <c r="AA79" s="1"/>
      <c r="AB79" s="1"/>
      <c r="AC79" s="1"/>
      <c r="AD79" s="1"/>
      <c r="AE79" s="1"/>
      <c r="AF79" s="1"/>
      <c r="AG79" s="1"/>
      <c r="AH79" s="1"/>
      <c r="AI79" s="1"/>
      <c r="AJ79" s="1"/>
      <c r="AK79" s="1"/>
      <c r="AL79" s="1"/>
      <c r="AM79" s="1"/>
      <c r="AN79" s="1"/>
      <c r="AO79" s="1"/>
      <c r="AP79" s="1"/>
      <c r="AQ79" s="1"/>
      <c r="AR79" s="1"/>
      <c r="AS79" s="1"/>
      <c r="AT79" s="1"/>
      <c r="AU79" s="1"/>
      <c r="AV79" s="1"/>
      <c r="AW79" s="1"/>
      <c r="AX79" s="1"/>
      <c r="AY79" s="1"/>
      <c r="AZ79" s="1"/>
      <c r="BA79" s="1"/>
      <c r="BB79" s="1"/>
      <c r="BC79" s="1"/>
      <c r="BD79" s="1"/>
      <c r="BE79" s="1"/>
      <c r="BF79" s="1"/>
      <c r="BG79" s="1"/>
      <c r="BH79" s="1"/>
      <c r="BI79" s="1"/>
      <c r="BJ79" s="1"/>
      <c r="BK79" s="1"/>
      <c r="BL79" s="1"/>
      <c r="BM79" s="1"/>
      <c r="BN79" s="1"/>
      <c r="BO79" s="1"/>
      <c r="BP79" s="1"/>
      <c r="BQ79" s="1"/>
      <c r="BR79" s="1"/>
      <c r="BS79" s="1"/>
      <c r="BT79" s="1"/>
      <c r="BU79" s="1"/>
      <c r="BV79" s="1"/>
      <c r="BW79" s="1"/>
      <c r="BX79" s="1"/>
      <c r="BY79" s="1"/>
      <c r="BZ79" s="1"/>
      <c r="CA79" s="1"/>
      <c r="CB79" s="1"/>
      <c r="CC79" s="1"/>
      <c r="CD79" s="1"/>
      <c r="CE79" s="1"/>
      <c r="CF79" s="1"/>
      <c r="CG79" s="1"/>
      <c r="CH79" s="1"/>
      <c r="CI79" s="1"/>
      <c r="CJ79" s="1"/>
      <c r="CK79" s="1"/>
      <c r="CL79" s="1"/>
      <c r="CM79" s="1"/>
      <c r="CN79" s="1"/>
      <c r="CO79" s="1"/>
      <c r="CP79" s="1"/>
      <c r="CQ79" s="1"/>
      <c r="CR79" s="1"/>
      <c r="CS79" s="1"/>
      <c r="CT79" s="1"/>
      <c r="CU79" s="1"/>
      <c r="CV79" s="1"/>
      <c r="CW79" s="1"/>
      <c r="CX79" s="1"/>
      <c r="CY79" s="1"/>
      <c r="CZ79" s="1"/>
      <c r="DA79" s="1"/>
      <c r="DB79" s="1"/>
      <c r="DC79" s="1"/>
      <c r="DD79" s="1"/>
      <c r="DE79" s="1"/>
      <c r="DF79" s="1"/>
      <c r="DG79" s="1"/>
      <c r="DH79" s="1"/>
      <c r="DI79" s="1"/>
      <c r="DJ79" s="1"/>
      <c r="DK79" s="1"/>
      <c r="DL79" s="1"/>
      <c r="DM79" s="1"/>
      <c r="DN79" s="1"/>
      <c r="DO79" s="1"/>
      <c r="DP79" s="1"/>
      <c r="DQ79" s="1"/>
      <c r="DR79" s="1"/>
      <c r="DS79" s="1"/>
      <c r="DT79" s="1"/>
      <c r="DU79" s="1"/>
      <c r="DV79" s="1"/>
      <c r="DW79" s="1"/>
      <c r="DX79" s="1"/>
      <c r="DY79" s="1"/>
      <c r="DZ79" s="1"/>
      <c r="EA79" s="1"/>
      <c r="EB79" s="1"/>
      <c r="EC79" s="1"/>
      <c r="ED79" s="1"/>
    </row>
    <row r="80" spans="1:134" s="5" customFormat="1" ht="15.75" x14ac:dyDescent="0.25">
      <c r="A80" s="1"/>
      <c r="B80" s="6"/>
      <c r="C80" s="6"/>
      <c r="D80" s="6"/>
      <c r="E80" s="6"/>
      <c r="F80" s="6"/>
      <c r="G80" s="6"/>
      <c r="H80" s="6"/>
      <c r="I80" s="6"/>
      <c r="J80" s="1"/>
      <c r="K80" s="1"/>
      <c r="L80" s="1"/>
      <c r="M80" s="1"/>
      <c r="N80" s="1"/>
      <c r="O80" s="1"/>
      <c r="P80" s="1"/>
      <c r="Q80" s="1"/>
      <c r="R80" s="1"/>
      <c r="S80" s="1"/>
      <c r="T80" s="1"/>
      <c r="U80" s="1"/>
      <c r="V80" s="1"/>
      <c r="W80" s="1"/>
      <c r="X80" s="1"/>
      <c r="Y80" s="1"/>
      <c r="Z80" s="1"/>
      <c r="AA80" s="1"/>
      <c r="AB80" s="1"/>
      <c r="AC80" s="1"/>
      <c r="AD80" s="1"/>
      <c r="AE80" s="1"/>
      <c r="AF80" s="1"/>
      <c r="AG80" s="1"/>
      <c r="AH80" s="1"/>
      <c r="AI80" s="1"/>
      <c r="AJ80" s="1"/>
      <c r="AK80" s="1"/>
      <c r="AL80" s="1"/>
      <c r="AM80" s="1"/>
      <c r="AN80" s="1"/>
      <c r="AO80" s="1"/>
      <c r="AP80" s="1"/>
      <c r="AQ80" s="1"/>
      <c r="AR80" s="1"/>
      <c r="AS80" s="1"/>
      <c r="AT80" s="1"/>
      <c r="AU80" s="1"/>
      <c r="AV80" s="1"/>
      <c r="AW80" s="1"/>
      <c r="AX80" s="1"/>
      <c r="AY80" s="1"/>
      <c r="AZ80" s="1"/>
      <c r="BA80" s="1"/>
      <c r="BB80" s="1"/>
      <c r="BC80" s="1"/>
      <c r="BD80" s="1"/>
      <c r="BE80" s="1"/>
      <c r="BF80" s="1"/>
      <c r="BG80" s="1"/>
      <c r="BH80" s="1"/>
      <c r="BI80" s="1"/>
      <c r="BJ80" s="1"/>
      <c r="BK80" s="1"/>
      <c r="BL80" s="1"/>
      <c r="BM80" s="1"/>
      <c r="BN80" s="1"/>
      <c r="BO80" s="1"/>
      <c r="BP80" s="1"/>
      <c r="BQ80" s="1"/>
      <c r="BR80" s="1"/>
      <c r="BS80" s="1"/>
      <c r="BT80" s="1"/>
      <c r="BU80" s="1"/>
      <c r="BV80" s="1"/>
      <c r="BW80" s="1"/>
      <c r="BX80" s="1"/>
      <c r="BY80" s="1"/>
      <c r="BZ80" s="1"/>
      <c r="CA80" s="1"/>
      <c r="CB80" s="1"/>
      <c r="CC80" s="1"/>
      <c r="CD80" s="1"/>
      <c r="CE80" s="1"/>
      <c r="CF80" s="1"/>
      <c r="CG80" s="1"/>
      <c r="CH80" s="1"/>
      <c r="CI80" s="1"/>
      <c r="CJ80" s="1"/>
      <c r="CK80" s="1"/>
      <c r="CL80" s="1"/>
      <c r="CM80" s="1"/>
      <c r="CN80" s="1"/>
      <c r="CO80" s="1"/>
      <c r="CP80" s="1"/>
      <c r="CQ80" s="1"/>
      <c r="CR80" s="1"/>
      <c r="CS80" s="1"/>
      <c r="CT80" s="1"/>
      <c r="CU80" s="1"/>
      <c r="CV80" s="1"/>
      <c r="CW80" s="1"/>
      <c r="CX80" s="1"/>
      <c r="CY80" s="1"/>
      <c r="CZ80" s="1"/>
      <c r="DA80" s="1"/>
      <c r="DB80" s="1"/>
      <c r="DC80" s="1"/>
      <c r="DD80" s="1"/>
      <c r="DE80" s="1"/>
      <c r="DF80" s="1"/>
      <c r="DG80" s="1"/>
      <c r="DH80" s="1"/>
      <c r="DI80" s="1"/>
      <c r="DJ80" s="1"/>
      <c r="DK80" s="1"/>
      <c r="DL80" s="1"/>
      <c r="DM80" s="1"/>
      <c r="DN80" s="1"/>
      <c r="DO80" s="1"/>
      <c r="DP80" s="1"/>
      <c r="DQ80" s="1"/>
      <c r="DR80" s="1"/>
      <c r="DS80" s="1"/>
      <c r="DT80" s="1"/>
      <c r="DU80" s="1"/>
      <c r="DV80" s="1"/>
      <c r="DW80" s="1"/>
      <c r="DX80" s="1"/>
      <c r="DY80" s="1"/>
      <c r="DZ80" s="1"/>
      <c r="EA80" s="1"/>
      <c r="EB80" s="1"/>
      <c r="EC80" s="1"/>
      <c r="ED80" s="1"/>
    </row>
    <row r="81" spans="1:134" s="5" customFormat="1" ht="15.75" x14ac:dyDescent="0.25">
      <c r="A81" s="1"/>
      <c r="B81" s="6"/>
      <c r="C81" s="6"/>
      <c r="D81" s="6"/>
      <c r="E81" s="6"/>
      <c r="F81" s="6"/>
      <c r="G81" s="6"/>
      <c r="H81" s="6"/>
      <c r="I81" s="6"/>
      <c r="J81" s="1"/>
      <c r="K81" s="1"/>
      <c r="L81" s="1"/>
      <c r="M81" s="1"/>
      <c r="N81" s="1"/>
      <c r="O81" s="1"/>
      <c r="P81" s="1"/>
      <c r="Q81" s="1"/>
      <c r="R81" s="1"/>
      <c r="S81" s="1"/>
      <c r="T81" s="1"/>
      <c r="U81" s="1"/>
      <c r="V81" s="1"/>
      <c r="W81" s="1"/>
      <c r="X81" s="1"/>
      <c r="Y81" s="1"/>
      <c r="Z81" s="1"/>
      <c r="AA81" s="1"/>
      <c r="AB81" s="1"/>
      <c r="AC81" s="1"/>
      <c r="AD81" s="1"/>
      <c r="AE81" s="1"/>
      <c r="AF81" s="1"/>
      <c r="AG81" s="1"/>
      <c r="AH81" s="1"/>
      <c r="AI81" s="1"/>
      <c r="AJ81" s="1"/>
      <c r="AK81" s="1"/>
      <c r="AL81" s="1"/>
      <c r="AM81" s="1"/>
      <c r="AN81" s="1"/>
      <c r="AO81" s="1"/>
      <c r="AP81" s="1"/>
      <c r="AQ81" s="1"/>
      <c r="AR81" s="1"/>
      <c r="AS81" s="1"/>
      <c r="AT81" s="1"/>
      <c r="AU81" s="1"/>
      <c r="AV81" s="1"/>
      <c r="AW81" s="1"/>
      <c r="AX81" s="1"/>
      <c r="AY81" s="1"/>
      <c r="AZ81" s="1"/>
      <c r="BA81" s="1"/>
      <c r="BB81" s="1"/>
      <c r="BC81" s="1"/>
      <c r="BD81" s="1"/>
      <c r="BE81" s="1"/>
      <c r="BF81" s="1"/>
      <c r="BG81" s="1"/>
      <c r="BH81" s="1"/>
      <c r="BI81" s="1"/>
      <c r="BJ81" s="1"/>
      <c r="BK81" s="1"/>
      <c r="BL81" s="1"/>
      <c r="BM81" s="1"/>
      <c r="BN81" s="1"/>
      <c r="BO81" s="1"/>
      <c r="BP81" s="1"/>
      <c r="BQ81" s="1"/>
      <c r="BR81" s="1"/>
      <c r="BS81" s="1"/>
      <c r="BT81" s="1"/>
      <c r="BU81" s="1"/>
      <c r="BV81" s="1"/>
      <c r="BW81" s="1"/>
      <c r="BX81" s="1"/>
      <c r="BY81" s="1"/>
      <c r="BZ81" s="1"/>
      <c r="CA81" s="1"/>
      <c r="CB81" s="1"/>
      <c r="CC81" s="1"/>
      <c r="CD81" s="1"/>
      <c r="CE81" s="1"/>
      <c r="CF81" s="1"/>
      <c r="CG81" s="1"/>
      <c r="CH81" s="1"/>
      <c r="CI81" s="1"/>
      <c r="CJ81" s="1"/>
      <c r="CK81" s="1"/>
      <c r="CL81" s="1"/>
      <c r="CM81" s="1"/>
      <c r="CN81" s="1"/>
      <c r="CO81" s="1"/>
      <c r="CP81" s="1"/>
      <c r="CQ81" s="1"/>
      <c r="CR81" s="1"/>
      <c r="CS81" s="1"/>
      <c r="CT81" s="1"/>
      <c r="CU81" s="1"/>
      <c r="CV81" s="1"/>
      <c r="CW81" s="1"/>
      <c r="CX81" s="1"/>
      <c r="CY81" s="1"/>
      <c r="CZ81" s="1"/>
      <c r="DA81" s="1"/>
      <c r="DB81" s="1"/>
      <c r="DC81" s="1"/>
      <c r="DD81" s="1"/>
      <c r="DE81" s="1"/>
      <c r="DF81" s="1"/>
      <c r="DG81" s="1"/>
      <c r="DH81" s="1"/>
      <c r="DI81" s="1"/>
      <c r="DJ81" s="1"/>
      <c r="DK81" s="1"/>
      <c r="DL81" s="1"/>
      <c r="DM81" s="1"/>
      <c r="DN81" s="1"/>
      <c r="DO81" s="1"/>
      <c r="DP81" s="1"/>
      <c r="DQ81" s="1"/>
      <c r="DR81" s="1"/>
      <c r="DS81" s="1"/>
      <c r="DT81" s="1"/>
      <c r="DU81" s="1"/>
      <c r="DV81" s="1"/>
      <c r="DW81" s="1"/>
      <c r="DX81" s="1"/>
      <c r="DY81" s="1"/>
      <c r="DZ81" s="1"/>
      <c r="EA81" s="1"/>
      <c r="EB81" s="1"/>
      <c r="EC81" s="1"/>
      <c r="ED81" s="1"/>
    </row>
    <row r="82" spans="1:134" s="5" customFormat="1" ht="15.75" x14ac:dyDescent="0.25">
      <c r="A82" s="1"/>
      <c r="B82" s="6"/>
      <c r="C82" s="6"/>
      <c r="D82" s="6"/>
      <c r="E82" s="6"/>
      <c r="F82" s="6"/>
      <c r="G82" s="6"/>
      <c r="H82" s="6"/>
      <c r="I82" s="6"/>
      <c r="J82" s="1"/>
      <c r="K82" s="1"/>
      <c r="L82" s="1"/>
      <c r="M82" s="1"/>
      <c r="N82" s="1"/>
      <c r="O82" s="1"/>
      <c r="P82" s="1"/>
      <c r="Q82" s="1"/>
      <c r="R82" s="1"/>
      <c r="S82" s="1"/>
      <c r="T82" s="1"/>
      <c r="U82" s="1"/>
      <c r="V82" s="1"/>
      <c r="W82" s="1"/>
      <c r="X82" s="1"/>
      <c r="Y82" s="1"/>
      <c r="Z82" s="1"/>
      <c r="AA82" s="1"/>
      <c r="AB82" s="1"/>
      <c r="AC82" s="1"/>
      <c r="AD82" s="1"/>
      <c r="AE82" s="1"/>
      <c r="AF82" s="1"/>
      <c r="AG82" s="1"/>
      <c r="AH82" s="1"/>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c r="BO82" s="1"/>
      <c r="BP82" s="1"/>
      <c r="BQ82" s="1"/>
      <c r="BR82" s="1"/>
      <c r="BS82" s="1"/>
      <c r="BT82" s="1"/>
      <c r="BU82" s="1"/>
      <c r="BV82" s="1"/>
      <c r="BW82" s="1"/>
      <c r="BX82" s="1"/>
      <c r="BY82" s="1"/>
      <c r="BZ82" s="1"/>
      <c r="CA82" s="1"/>
      <c r="CB82" s="1"/>
      <c r="CC82" s="1"/>
      <c r="CD82" s="1"/>
      <c r="CE82" s="1"/>
      <c r="CF82" s="1"/>
      <c r="CG82" s="1"/>
      <c r="CH82" s="1"/>
      <c r="CI82" s="1"/>
      <c r="CJ82" s="1"/>
      <c r="CK82" s="1"/>
      <c r="CL82" s="1"/>
      <c r="CM82" s="1"/>
      <c r="CN82" s="1"/>
      <c r="CO82" s="1"/>
      <c r="CP82" s="1"/>
      <c r="CQ82" s="1"/>
      <c r="CR82" s="1"/>
      <c r="CS82" s="1"/>
      <c r="CT82" s="1"/>
      <c r="CU82" s="1"/>
      <c r="CV82" s="1"/>
      <c r="CW82" s="1"/>
      <c r="CX82" s="1"/>
      <c r="CY82" s="1"/>
      <c r="CZ82" s="1"/>
      <c r="DA82" s="1"/>
      <c r="DB82" s="1"/>
      <c r="DC82" s="1"/>
      <c r="DD82" s="1"/>
      <c r="DE82" s="1"/>
      <c r="DF82" s="1"/>
      <c r="DG82" s="1"/>
      <c r="DH82" s="1"/>
      <c r="DI82" s="1"/>
      <c r="DJ82" s="1"/>
      <c r="DK82" s="1"/>
      <c r="DL82" s="1"/>
      <c r="DM82" s="1"/>
      <c r="DN82" s="1"/>
      <c r="DO82" s="1"/>
      <c r="DP82" s="1"/>
      <c r="DQ82" s="1"/>
      <c r="DR82" s="1"/>
      <c r="DS82" s="1"/>
      <c r="DT82" s="1"/>
      <c r="DU82" s="1"/>
      <c r="DV82" s="1"/>
      <c r="DW82" s="1"/>
      <c r="DX82" s="1"/>
      <c r="DY82" s="1"/>
      <c r="DZ82" s="1"/>
      <c r="EA82" s="1"/>
      <c r="EB82" s="1"/>
      <c r="EC82" s="1"/>
      <c r="ED82" s="1"/>
    </row>
    <row r="83" spans="1:134" s="5" customFormat="1" ht="15.75" x14ac:dyDescent="0.25">
      <c r="A83" s="1"/>
      <c r="B83" s="6"/>
      <c r="C83" s="6"/>
      <c r="D83" s="6"/>
      <c r="E83" s="6"/>
      <c r="F83" s="6"/>
      <c r="G83" s="6"/>
      <c r="H83" s="6"/>
      <c r="I83" s="6"/>
      <c r="J83" s="1"/>
      <c r="K83" s="1"/>
      <c r="L83" s="1"/>
      <c r="M83" s="1"/>
      <c r="N83" s="1"/>
      <c r="O83" s="1"/>
      <c r="P83" s="1"/>
      <c r="Q83" s="1"/>
      <c r="R83" s="1"/>
      <c r="S83" s="1"/>
      <c r="T83" s="1"/>
      <c r="U83" s="1"/>
      <c r="V83" s="1"/>
      <c r="W83" s="1"/>
      <c r="X83" s="1"/>
      <c r="Y83" s="1"/>
      <c r="Z83" s="1"/>
      <c r="AA83" s="1"/>
      <c r="AB83" s="1"/>
      <c r="AC83" s="1"/>
      <c r="AD83" s="1"/>
      <c r="AE83" s="1"/>
      <c r="AF83" s="1"/>
      <c r="AG83" s="1"/>
      <c r="AH83" s="1"/>
      <c r="AI83" s="1"/>
      <c r="AJ83" s="1"/>
      <c r="AK83" s="1"/>
      <c r="AL83" s="1"/>
      <c r="AM83" s="1"/>
      <c r="AN83" s="1"/>
      <c r="AO83" s="1"/>
      <c r="AP83" s="1"/>
      <c r="AQ83" s="1"/>
      <c r="AR83" s="1"/>
      <c r="AS83" s="1"/>
      <c r="AT83" s="1"/>
      <c r="AU83" s="1"/>
      <c r="AV83" s="1"/>
      <c r="AW83" s="1"/>
      <c r="AX83" s="1"/>
      <c r="AY83" s="1"/>
      <c r="AZ83" s="1"/>
      <c r="BA83" s="1"/>
      <c r="BB83" s="1"/>
      <c r="BC83" s="1"/>
      <c r="BD83" s="1"/>
      <c r="BE83" s="1"/>
      <c r="BF83" s="1"/>
      <c r="BG83" s="1"/>
      <c r="BH83" s="1"/>
      <c r="BI83" s="1"/>
      <c r="BJ83" s="1"/>
      <c r="BK83" s="1"/>
      <c r="BL83" s="1"/>
      <c r="BM83" s="1"/>
      <c r="BN83" s="1"/>
      <c r="BO83" s="1"/>
      <c r="BP83" s="1"/>
      <c r="BQ83" s="1"/>
      <c r="BR83" s="1"/>
      <c r="BS83" s="1"/>
      <c r="BT83" s="1"/>
      <c r="BU83" s="1"/>
      <c r="BV83" s="1"/>
      <c r="BW83" s="1"/>
      <c r="BX83" s="1"/>
      <c r="BY83" s="1"/>
      <c r="BZ83" s="1"/>
      <c r="CA83" s="1"/>
      <c r="CB83" s="1"/>
      <c r="CC83" s="1"/>
      <c r="CD83" s="1"/>
      <c r="CE83" s="1"/>
      <c r="CF83" s="1"/>
      <c r="CG83" s="1"/>
      <c r="CH83" s="1"/>
      <c r="CI83" s="1"/>
      <c r="CJ83" s="1"/>
      <c r="CK83" s="1"/>
      <c r="CL83" s="1"/>
      <c r="CM83" s="1"/>
      <c r="CN83" s="1"/>
      <c r="CO83" s="1"/>
      <c r="CP83" s="1"/>
      <c r="CQ83" s="1"/>
      <c r="CR83" s="1"/>
      <c r="CS83" s="1"/>
      <c r="CT83" s="1"/>
      <c r="CU83" s="1"/>
      <c r="CV83" s="1"/>
      <c r="CW83" s="1"/>
      <c r="CX83" s="1"/>
      <c r="CY83" s="1"/>
      <c r="CZ83" s="1"/>
      <c r="DA83" s="1"/>
      <c r="DB83" s="1"/>
      <c r="DC83" s="1"/>
      <c r="DD83" s="1"/>
      <c r="DE83" s="1"/>
      <c r="DF83" s="1"/>
      <c r="DG83" s="1"/>
      <c r="DH83" s="1"/>
      <c r="DI83" s="1"/>
      <c r="DJ83" s="1"/>
      <c r="DK83" s="1"/>
      <c r="DL83" s="1"/>
      <c r="DM83" s="1"/>
      <c r="DN83" s="1"/>
      <c r="DO83" s="1"/>
      <c r="DP83" s="1"/>
      <c r="DQ83" s="1"/>
      <c r="DR83" s="1"/>
      <c r="DS83" s="1"/>
      <c r="DT83" s="1"/>
      <c r="DU83" s="1"/>
      <c r="DV83" s="1"/>
      <c r="DW83" s="1"/>
      <c r="DX83" s="1"/>
      <c r="DY83" s="1"/>
      <c r="DZ83" s="1"/>
      <c r="EA83" s="1"/>
      <c r="EB83" s="1"/>
      <c r="EC83" s="1"/>
      <c r="ED83" s="1"/>
    </row>
    <row r="84" spans="1:134" s="5" customFormat="1" ht="15.75" x14ac:dyDescent="0.25">
      <c r="A84" s="1"/>
      <c r="B84" s="6"/>
      <c r="C84" s="6"/>
      <c r="D84" s="6"/>
      <c r="E84" s="6"/>
      <c r="F84" s="6"/>
      <c r="G84" s="6"/>
      <c r="H84" s="6"/>
      <c r="I84" s="6"/>
      <c r="J84" s="1"/>
      <c r="K84" s="1"/>
      <c r="L84" s="1"/>
      <c r="M84" s="1"/>
      <c r="N84" s="1"/>
      <c r="O84" s="1"/>
      <c r="P84" s="1"/>
      <c r="Q84" s="1"/>
      <c r="R84" s="1"/>
      <c r="S84" s="1"/>
      <c r="T84" s="1"/>
      <c r="U84" s="1"/>
      <c r="V84" s="1"/>
      <c r="W84" s="1"/>
      <c r="X84" s="1"/>
      <c r="Y84" s="1"/>
      <c r="Z84" s="1"/>
      <c r="AA84" s="1"/>
      <c r="AB84" s="1"/>
      <c r="AC84" s="1"/>
      <c r="AD84" s="1"/>
      <c r="AE84" s="1"/>
      <c r="AF84" s="1"/>
      <c r="AG84" s="1"/>
      <c r="AH84" s="1"/>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c r="BO84" s="1"/>
      <c r="BP84" s="1"/>
      <c r="BQ84" s="1"/>
      <c r="BR84" s="1"/>
      <c r="BS84" s="1"/>
      <c r="BT84" s="1"/>
      <c r="BU84" s="1"/>
      <c r="BV84" s="1"/>
      <c r="BW84" s="1"/>
      <c r="BX84" s="1"/>
      <c r="BY84" s="1"/>
      <c r="BZ84" s="1"/>
      <c r="CA84" s="1"/>
      <c r="CB84" s="1"/>
      <c r="CC84" s="1"/>
      <c r="CD84" s="1"/>
      <c r="CE84" s="1"/>
      <c r="CF84" s="1"/>
      <c r="CG84" s="1"/>
      <c r="CH84" s="1"/>
      <c r="CI84" s="1"/>
      <c r="CJ84" s="1"/>
      <c r="CK84" s="1"/>
      <c r="CL84" s="1"/>
      <c r="CM84" s="1"/>
      <c r="CN84" s="1"/>
      <c r="CO84" s="1"/>
      <c r="CP84" s="1"/>
      <c r="CQ84" s="1"/>
      <c r="CR84" s="1"/>
      <c r="CS84" s="1"/>
      <c r="CT84" s="1"/>
      <c r="CU84" s="1"/>
      <c r="CV84" s="1"/>
      <c r="CW84" s="1"/>
      <c r="CX84" s="1"/>
      <c r="CY84" s="1"/>
      <c r="CZ84" s="1"/>
      <c r="DA84" s="1"/>
      <c r="DB84" s="1"/>
      <c r="DC84" s="1"/>
      <c r="DD84" s="1"/>
      <c r="DE84" s="1"/>
      <c r="DF84" s="1"/>
      <c r="DG84" s="1"/>
      <c r="DH84" s="1"/>
      <c r="DI84" s="1"/>
      <c r="DJ84" s="1"/>
      <c r="DK84" s="1"/>
      <c r="DL84" s="1"/>
      <c r="DM84" s="1"/>
      <c r="DN84" s="1"/>
      <c r="DO84" s="1"/>
      <c r="DP84" s="1"/>
      <c r="DQ84" s="1"/>
      <c r="DR84" s="1"/>
      <c r="DS84" s="1"/>
      <c r="DT84" s="1"/>
      <c r="DU84" s="1"/>
      <c r="DV84" s="1"/>
      <c r="DW84" s="1"/>
      <c r="DX84" s="1"/>
      <c r="DY84" s="1"/>
      <c r="DZ84" s="1"/>
      <c r="EA84" s="1"/>
      <c r="EB84" s="1"/>
      <c r="EC84" s="1"/>
      <c r="ED84" s="1"/>
    </row>
    <row r="85" spans="1:134" s="5" customFormat="1" ht="15.75" x14ac:dyDescent="0.25">
      <c r="A85" s="1"/>
      <c r="B85" s="6"/>
      <c r="C85" s="6"/>
      <c r="D85" s="6"/>
      <c r="E85" s="6"/>
      <c r="F85" s="6"/>
      <c r="G85" s="6"/>
      <c r="H85" s="6"/>
      <c r="I85" s="6"/>
      <c r="J85" s="1"/>
      <c r="K85" s="1"/>
      <c r="L85" s="1"/>
      <c r="M85" s="1"/>
      <c r="N85" s="1"/>
      <c r="O85" s="1"/>
      <c r="P85" s="1"/>
      <c r="Q85" s="1"/>
      <c r="R85" s="1"/>
      <c r="S85" s="1"/>
      <c r="T85" s="1"/>
      <c r="U85" s="1"/>
      <c r="V85" s="1"/>
      <c r="W85" s="1"/>
      <c r="X85" s="1"/>
      <c r="Y85" s="1"/>
      <c r="Z85" s="1"/>
      <c r="AA85" s="1"/>
      <c r="AB85" s="1"/>
      <c r="AC85" s="1"/>
      <c r="AD85" s="1"/>
      <c r="AE85" s="1"/>
      <c r="AF85" s="1"/>
      <c r="AG85" s="1"/>
      <c r="AH85" s="1"/>
      <c r="AI85" s="1"/>
      <c r="AJ85" s="1"/>
      <c r="AK85" s="1"/>
      <c r="AL85" s="1"/>
      <c r="AM85" s="1"/>
      <c r="AN85" s="1"/>
      <c r="AO85" s="1"/>
      <c r="AP85" s="1"/>
      <c r="AQ85" s="1"/>
      <c r="AR85" s="1"/>
      <c r="AS85" s="1"/>
      <c r="AT85" s="1"/>
      <c r="AU85" s="1"/>
      <c r="AV85" s="1"/>
      <c r="AW85" s="1"/>
      <c r="AX85" s="1"/>
      <c r="AY85" s="1"/>
      <c r="AZ85" s="1"/>
      <c r="BA85" s="1"/>
      <c r="BB85" s="1"/>
      <c r="BC85" s="1"/>
      <c r="BD85" s="1"/>
      <c r="BE85" s="1"/>
      <c r="BF85" s="1"/>
      <c r="BG85" s="1"/>
      <c r="BH85" s="1"/>
      <c r="BI85" s="1"/>
      <c r="BJ85" s="1"/>
      <c r="BK85" s="1"/>
      <c r="BL85" s="1"/>
      <c r="BM85" s="1"/>
      <c r="BN85" s="1"/>
      <c r="BO85" s="1"/>
      <c r="BP85" s="1"/>
      <c r="BQ85" s="1"/>
      <c r="BR85" s="1"/>
      <c r="BS85" s="1"/>
      <c r="BT85" s="1"/>
      <c r="BU85" s="1"/>
      <c r="BV85" s="1"/>
      <c r="BW85" s="1"/>
      <c r="BX85" s="1"/>
      <c r="BY85" s="1"/>
      <c r="BZ85" s="1"/>
      <c r="CA85" s="1"/>
      <c r="CB85" s="1"/>
      <c r="CC85" s="1"/>
      <c r="CD85" s="1"/>
      <c r="CE85" s="1"/>
      <c r="CF85" s="1"/>
      <c r="CG85" s="1"/>
      <c r="CH85" s="1"/>
      <c r="CI85" s="1"/>
      <c r="CJ85" s="1"/>
      <c r="CK85" s="1"/>
      <c r="CL85" s="1"/>
      <c r="CM85" s="1"/>
      <c r="CN85" s="1"/>
      <c r="CO85" s="1"/>
      <c r="CP85" s="1"/>
      <c r="CQ85" s="1"/>
      <c r="CR85" s="1"/>
      <c r="CS85" s="1"/>
      <c r="CT85" s="1"/>
      <c r="CU85" s="1"/>
      <c r="CV85" s="1"/>
      <c r="CW85" s="1"/>
      <c r="CX85" s="1"/>
      <c r="CY85" s="1"/>
      <c r="CZ85" s="1"/>
      <c r="DA85" s="1"/>
      <c r="DB85" s="1"/>
      <c r="DC85" s="1"/>
      <c r="DD85" s="1"/>
      <c r="DE85" s="1"/>
      <c r="DF85" s="1"/>
      <c r="DG85" s="1"/>
      <c r="DH85" s="1"/>
      <c r="DI85" s="1"/>
      <c r="DJ85" s="1"/>
      <c r="DK85" s="1"/>
      <c r="DL85" s="1"/>
      <c r="DM85" s="1"/>
      <c r="DN85" s="1"/>
      <c r="DO85" s="1"/>
      <c r="DP85" s="1"/>
      <c r="DQ85" s="1"/>
      <c r="DR85" s="1"/>
      <c r="DS85" s="1"/>
      <c r="DT85" s="1"/>
      <c r="DU85" s="1"/>
      <c r="DV85" s="1"/>
      <c r="DW85" s="1"/>
      <c r="DX85" s="1"/>
      <c r="DY85" s="1"/>
      <c r="DZ85" s="1"/>
      <c r="EA85" s="1"/>
      <c r="EB85" s="1"/>
      <c r="EC85" s="1"/>
      <c r="ED85" s="1"/>
    </row>
    <row r="86" spans="1:134" s="5" customFormat="1" ht="15.75" x14ac:dyDescent="0.25">
      <c r="A86" s="1"/>
      <c r="B86" s="6"/>
      <c r="C86" s="6"/>
      <c r="D86" s="6"/>
      <c r="E86" s="6"/>
      <c r="F86" s="6"/>
      <c r="G86" s="6"/>
      <c r="H86" s="6"/>
      <c r="I86" s="6"/>
      <c r="J86" s="1"/>
      <c r="K86" s="1"/>
      <c r="L86" s="1"/>
      <c r="M86" s="1"/>
      <c r="N86" s="1"/>
      <c r="O86" s="1"/>
      <c r="P86" s="1"/>
      <c r="Q86" s="1"/>
      <c r="R86" s="1"/>
      <c r="S86" s="1"/>
      <c r="T86" s="1"/>
      <c r="U86" s="1"/>
      <c r="V86" s="1"/>
      <c r="W86" s="1"/>
      <c r="X86" s="1"/>
      <c r="Y86" s="1"/>
      <c r="Z86" s="1"/>
      <c r="AA86" s="1"/>
      <c r="AB86" s="1"/>
      <c r="AC86" s="1"/>
      <c r="AD86" s="1"/>
      <c r="AE86" s="1"/>
      <c r="AF86" s="1"/>
      <c r="AG86" s="1"/>
      <c r="AH86" s="1"/>
      <c r="AI86" s="1"/>
      <c r="AJ86" s="1"/>
      <c r="AK86" s="1"/>
      <c r="AL86" s="1"/>
      <c r="AM86" s="1"/>
      <c r="AN86" s="1"/>
      <c r="AO86" s="1"/>
      <c r="AP86" s="1"/>
      <c r="AQ86" s="1"/>
      <c r="AR86" s="1"/>
      <c r="AS86" s="1"/>
      <c r="AT86" s="1"/>
      <c r="AU86" s="1"/>
      <c r="AV86" s="1"/>
      <c r="AW86" s="1"/>
      <c r="AX86" s="1"/>
      <c r="AY86" s="1"/>
      <c r="AZ86" s="1"/>
      <c r="BA86" s="1"/>
      <c r="BB86" s="1"/>
      <c r="BC86" s="1"/>
      <c r="BD86" s="1"/>
      <c r="BE86" s="1"/>
      <c r="BF86" s="1"/>
      <c r="BG86" s="1"/>
      <c r="BH86" s="1"/>
      <c r="BI86" s="1"/>
      <c r="BJ86" s="1"/>
      <c r="BK86" s="1"/>
      <c r="BL86" s="1"/>
      <c r="BM86" s="1"/>
      <c r="BN86" s="1"/>
      <c r="BO86" s="1"/>
      <c r="BP86" s="1"/>
      <c r="BQ86" s="1"/>
      <c r="BR86" s="1"/>
      <c r="BS86" s="1"/>
      <c r="BT86" s="1"/>
      <c r="BU86" s="1"/>
      <c r="BV86" s="1"/>
      <c r="BW86" s="1"/>
      <c r="BX86" s="1"/>
      <c r="BY86" s="1"/>
      <c r="BZ86" s="1"/>
      <c r="CA86" s="1"/>
      <c r="CB86" s="1"/>
      <c r="CC86" s="1"/>
      <c r="CD86" s="1"/>
      <c r="CE86" s="1"/>
      <c r="CF86" s="1"/>
      <c r="CG86" s="1"/>
      <c r="CH86" s="1"/>
      <c r="CI86" s="1"/>
      <c r="CJ86" s="1"/>
      <c r="CK86" s="1"/>
      <c r="CL86" s="1"/>
      <c r="CM86" s="1"/>
      <c r="CN86" s="1"/>
      <c r="CO86" s="1"/>
      <c r="CP86" s="1"/>
      <c r="CQ86" s="1"/>
      <c r="CR86" s="1"/>
      <c r="CS86" s="1"/>
      <c r="CT86" s="1"/>
      <c r="CU86" s="1"/>
      <c r="CV86" s="1"/>
      <c r="CW86" s="1"/>
      <c r="CX86" s="1"/>
      <c r="CY86" s="1"/>
      <c r="CZ86" s="1"/>
      <c r="DA86" s="1"/>
      <c r="DB86" s="1"/>
      <c r="DC86" s="1"/>
      <c r="DD86" s="1"/>
      <c r="DE86" s="1"/>
      <c r="DF86" s="1"/>
      <c r="DG86" s="1"/>
      <c r="DH86" s="1"/>
      <c r="DI86" s="1"/>
      <c r="DJ86" s="1"/>
      <c r="DK86" s="1"/>
      <c r="DL86" s="1"/>
      <c r="DM86" s="1"/>
      <c r="DN86" s="1"/>
      <c r="DO86" s="1"/>
      <c r="DP86" s="1"/>
      <c r="DQ86" s="1"/>
      <c r="DR86" s="1"/>
      <c r="DS86" s="1"/>
      <c r="DT86" s="1"/>
      <c r="DU86" s="1"/>
      <c r="DV86" s="1"/>
      <c r="DW86" s="1"/>
      <c r="DX86" s="1"/>
      <c r="DY86" s="1"/>
      <c r="DZ86" s="1"/>
      <c r="EA86" s="1"/>
      <c r="EB86" s="1"/>
      <c r="EC86" s="1"/>
      <c r="ED86" s="1"/>
    </row>
    <row r="87" spans="1:134" s="5" customFormat="1" ht="15.75" x14ac:dyDescent="0.25">
      <c r="A87" s="1"/>
      <c r="B87" s="6"/>
      <c r="C87" s="6"/>
      <c r="D87" s="6"/>
      <c r="E87" s="6"/>
      <c r="F87" s="6"/>
      <c r="G87" s="6"/>
      <c r="H87" s="6"/>
      <c r="I87" s="6"/>
      <c r="J87" s="1"/>
      <c r="K87" s="1"/>
      <c r="L87" s="1"/>
      <c r="M87" s="1"/>
      <c r="N87" s="1"/>
      <c r="O87" s="1"/>
      <c r="P87" s="1"/>
      <c r="Q87" s="1"/>
      <c r="R87" s="1"/>
      <c r="S87" s="1"/>
      <c r="T87" s="1"/>
      <c r="U87" s="1"/>
      <c r="V87" s="1"/>
      <c r="W87" s="1"/>
      <c r="X87" s="1"/>
      <c r="Y87" s="1"/>
      <c r="Z87" s="1"/>
      <c r="AA87" s="1"/>
      <c r="AB87" s="1"/>
      <c r="AC87" s="1"/>
      <c r="AD87" s="1"/>
      <c r="AE87" s="1"/>
      <c r="AF87" s="1"/>
      <c r="AG87" s="1"/>
      <c r="AH87" s="1"/>
      <c r="AI87" s="1"/>
      <c r="AJ87" s="1"/>
      <c r="AK87" s="1"/>
      <c r="AL87" s="1"/>
      <c r="AM87" s="1"/>
      <c r="AN87" s="1"/>
      <c r="AO87" s="1"/>
      <c r="AP87" s="1"/>
      <c r="AQ87" s="1"/>
      <c r="AR87" s="1"/>
      <c r="AS87" s="1"/>
      <c r="AT87" s="1"/>
      <c r="AU87" s="1"/>
      <c r="AV87" s="1"/>
      <c r="AW87" s="1"/>
      <c r="AX87" s="1"/>
      <c r="AY87" s="1"/>
      <c r="AZ87" s="1"/>
      <c r="BA87" s="1"/>
      <c r="BB87" s="1"/>
      <c r="BC87" s="1"/>
      <c r="BD87" s="1"/>
      <c r="BE87" s="1"/>
      <c r="BF87" s="1"/>
      <c r="BG87" s="1"/>
      <c r="BH87" s="1"/>
      <c r="BI87" s="1"/>
      <c r="BJ87" s="1"/>
      <c r="BK87" s="1"/>
      <c r="BL87" s="1"/>
      <c r="BM87" s="1"/>
      <c r="BN87" s="1"/>
      <c r="BO87" s="1"/>
      <c r="BP87" s="1"/>
      <c r="BQ87" s="1"/>
      <c r="BR87" s="1"/>
      <c r="BS87" s="1"/>
      <c r="BT87" s="1"/>
      <c r="BU87" s="1"/>
      <c r="BV87" s="1"/>
      <c r="BW87" s="1"/>
      <c r="BX87" s="1"/>
      <c r="BY87" s="1"/>
      <c r="BZ87" s="1"/>
      <c r="CA87" s="1"/>
      <c r="CB87" s="1"/>
      <c r="CC87" s="1"/>
      <c r="CD87" s="1"/>
      <c r="CE87" s="1"/>
      <c r="CF87" s="1"/>
      <c r="CG87" s="1"/>
      <c r="CH87" s="1"/>
      <c r="CI87" s="1"/>
      <c r="CJ87" s="1"/>
      <c r="CK87" s="1"/>
      <c r="CL87" s="1"/>
      <c r="CM87" s="1"/>
      <c r="CN87" s="1"/>
      <c r="CO87" s="1"/>
      <c r="CP87" s="1"/>
      <c r="CQ87" s="1"/>
      <c r="CR87" s="1"/>
      <c r="CS87" s="1"/>
      <c r="CT87" s="1"/>
      <c r="CU87" s="1"/>
      <c r="CV87" s="1"/>
      <c r="CW87" s="1"/>
      <c r="CX87" s="1"/>
      <c r="CY87" s="1"/>
      <c r="CZ87" s="1"/>
      <c r="DA87" s="1"/>
      <c r="DB87" s="1"/>
      <c r="DC87" s="1"/>
      <c r="DD87" s="1"/>
      <c r="DE87" s="1"/>
      <c r="DF87" s="1"/>
      <c r="DG87" s="1"/>
      <c r="DH87" s="1"/>
      <c r="DI87" s="1"/>
      <c r="DJ87" s="1"/>
      <c r="DK87" s="1"/>
      <c r="DL87" s="1"/>
      <c r="DM87" s="1"/>
      <c r="DN87" s="1"/>
      <c r="DO87" s="1"/>
      <c r="DP87" s="1"/>
      <c r="DQ87" s="1"/>
      <c r="DR87" s="1"/>
      <c r="DS87" s="1"/>
      <c r="DT87" s="1"/>
      <c r="DU87" s="1"/>
      <c r="DV87" s="1"/>
      <c r="DW87" s="1"/>
      <c r="DX87" s="1"/>
      <c r="DY87" s="1"/>
      <c r="DZ87" s="1"/>
      <c r="EA87" s="1"/>
      <c r="EB87" s="1"/>
      <c r="EC87" s="1"/>
      <c r="ED87" s="1"/>
    </row>
    <row r="88" spans="1:134" s="5" customFormat="1" ht="15.75" x14ac:dyDescent="0.25">
      <c r="A88" s="1"/>
      <c r="B88" s="6"/>
      <c r="C88" s="6"/>
      <c r="D88" s="6"/>
      <c r="E88" s="6"/>
      <c r="F88" s="6"/>
      <c r="G88" s="6"/>
      <c r="H88" s="6"/>
      <c r="I88" s="6"/>
      <c r="J88" s="1"/>
      <c r="K88" s="1"/>
      <c r="L88" s="1"/>
      <c r="M88" s="1"/>
      <c r="N88" s="1"/>
      <c r="O88" s="1"/>
      <c r="P88" s="1"/>
      <c r="Q88" s="1"/>
      <c r="R88" s="1"/>
      <c r="S88" s="1"/>
      <c r="T88" s="1"/>
      <c r="U88" s="1"/>
      <c r="V88" s="1"/>
      <c r="W88" s="1"/>
      <c r="X88" s="1"/>
      <c r="Y88" s="1"/>
      <c r="Z88" s="1"/>
      <c r="AA88" s="1"/>
      <c r="AB88" s="1"/>
      <c r="AC88" s="1"/>
      <c r="AD88" s="1"/>
      <c r="AE88" s="1"/>
      <c r="AF88" s="1"/>
      <c r="AG88" s="1"/>
      <c r="AH88" s="1"/>
      <c r="AI88" s="1"/>
      <c r="AJ88" s="1"/>
      <c r="AK88" s="1"/>
      <c r="AL88" s="1"/>
      <c r="AM88" s="1"/>
      <c r="AN88" s="1"/>
      <c r="AO88" s="1"/>
      <c r="AP88" s="1"/>
      <c r="AQ88" s="1"/>
      <c r="AR88" s="1"/>
      <c r="AS88" s="1"/>
      <c r="AT88" s="1"/>
      <c r="AU88" s="1"/>
      <c r="AV88" s="1"/>
      <c r="AW88" s="1"/>
      <c r="AX88" s="1"/>
      <c r="AY88" s="1"/>
      <c r="AZ88" s="1"/>
      <c r="BA88" s="1"/>
      <c r="BB88" s="1"/>
      <c r="BC88" s="1"/>
      <c r="BD88" s="1"/>
      <c r="BE88" s="1"/>
      <c r="BF88" s="1"/>
      <c r="BG88" s="1"/>
      <c r="BH88" s="1"/>
      <c r="BI88" s="1"/>
      <c r="BJ88" s="1"/>
      <c r="BK88" s="1"/>
      <c r="BL88" s="1"/>
      <c r="BM88" s="1"/>
      <c r="BN88" s="1"/>
      <c r="BO88" s="1"/>
      <c r="BP88" s="1"/>
      <c r="BQ88" s="1"/>
      <c r="BR88" s="1"/>
      <c r="BS88" s="1"/>
      <c r="BT88" s="1"/>
      <c r="BU88" s="1"/>
      <c r="BV88" s="1"/>
      <c r="BW88" s="1"/>
      <c r="BX88" s="1"/>
      <c r="BY88" s="1"/>
      <c r="BZ88" s="1"/>
      <c r="CA88" s="1"/>
      <c r="CB88" s="1"/>
      <c r="CC88" s="1"/>
      <c r="CD88" s="1"/>
      <c r="CE88" s="1"/>
      <c r="CF88" s="1"/>
      <c r="CG88" s="1"/>
      <c r="CH88" s="1"/>
      <c r="CI88" s="1"/>
      <c r="CJ88" s="1"/>
      <c r="CK88" s="1"/>
      <c r="CL88" s="1"/>
      <c r="CM88" s="1"/>
      <c r="CN88" s="1"/>
      <c r="CO88" s="1"/>
      <c r="CP88" s="1"/>
      <c r="CQ88" s="1"/>
      <c r="CR88" s="1"/>
      <c r="CS88" s="1"/>
      <c r="CT88" s="1"/>
      <c r="CU88" s="1"/>
      <c r="CV88" s="1"/>
      <c r="CW88" s="1"/>
      <c r="CX88" s="1"/>
      <c r="CY88" s="1"/>
      <c r="CZ88" s="1"/>
      <c r="DA88" s="1"/>
      <c r="DB88" s="1"/>
      <c r="DC88" s="1"/>
      <c r="DD88" s="1"/>
      <c r="DE88" s="1"/>
      <c r="DF88" s="1"/>
      <c r="DG88" s="1"/>
      <c r="DH88" s="1"/>
      <c r="DI88" s="1"/>
      <c r="DJ88" s="1"/>
      <c r="DK88" s="1"/>
      <c r="DL88" s="1"/>
      <c r="DM88" s="1"/>
      <c r="DN88" s="1"/>
      <c r="DO88" s="1"/>
      <c r="DP88" s="1"/>
      <c r="DQ88" s="1"/>
      <c r="DR88" s="1"/>
      <c r="DS88" s="1"/>
      <c r="DT88" s="1"/>
      <c r="DU88" s="1"/>
      <c r="DV88" s="1"/>
      <c r="DW88" s="1"/>
      <c r="DX88" s="1"/>
      <c r="DY88" s="1"/>
      <c r="DZ88" s="1"/>
      <c r="EA88" s="1"/>
      <c r="EB88" s="1"/>
      <c r="EC88" s="1"/>
      <c r="ED88" s="1"/>
    </row>
    <row r="89" spans="1:134" s="5" customFormat="1" ht="15.75" x14ac:dyDescent="0.25">
      <c r="A89" s="1"/>
      <c r="B89" s="6"/>
      <c r="C89" s="6"/>
      <c r="D89" s="6"/>
      <c r="E89" s="6"/>
      <c r="F89" s="6"/>
      <c r="G89" s="6"/>
      <c r="H89" s="6"/>
      <c r="I89" s="6"/>
      <c r="J89" s="1"/>
      <c r="K89" s="1"/>
      <c r="L89" s="1"/>
      <c r="M89" s="1"/>
      <c r="N89" s="1"/>
      <c r="O89" s="1"/>
      <c r="P89" s="1"/>
      <c r="Q89" s="1"/>
      <c r="R89" s="1"/>
      <c r="S89" s="1"/>
      <c r="T89" s="1"/>
      <c r="U89" s="1"/>
      <c r="V89" s="1"/>
      <c r="W89" s="1"/>
      <c r="X89" s="1"/>
      <c r="Y89" s="1"/>
      <c r="Z89" s="1"/>
      <c r="AA89" s="1"/>
      <c r="AB89" s="1"/>
      <c r="AC89" s="1"/>
      <c r="AD89" s="1"/>
      <c r="AE89" s="1"/>
      <c r="AF89" s="1"/>
      <c r="AG89" s="1"/>
      <c r="AH89" s="1"/>
      <c r="AI89" s="1"/>
      <c r="AJ89" s="1"/>
      <c r="AK89" s="1"/>
      <c r="AL89" s="1"/>
      <c r="AM89" s="1"/>
      <c r="AN89" s="1"/>
      <c r="AO89" s="1"/>
      <c r="AP89" s="1"/>
      <c r="AQ89" s="1"/>
      <c r="AR89" s="1"/>
      <c r="AS89" s="1"/>
      <c r="AT89" s="1"/>
      <c r="AU89" s="1"/>
      <c r="AV89" s="1"/>
      <c r="AW89" s="1"/>
      <c r="AX89" s="1"/>
      <c r="AY89" s="1"/>
      <c r="AZ89" s="1"/>
      <c r="BA89" s="1"/>
      <c r="BB89" s="1"/>
      <c r="BC89" s="1"/>
      <c r="BD89" s="1"/>
      <c r="BE89" s="1"/>
      <c r="BF89" s="1"/>
      <c r="BG89" s="1"/>
      <c r="BH89" s="1"/>
      <c r="BI89" s="1"/>
      <c r="BJ89" s="1"/>
      <c r="BK89" s="1"/>
      <c r="BL89" s="1"/>
      <c r="BM89" s="1"/>
      <c r="BN89" s="1"/>
      <c r="BO89" s="1"/>
      <c r="BP89" s="1"/>
      <c r="BQ89" s="1"/>
      <c r="BR89" s="1"/>
      <c r="BS89" s="1"/>
      <c r="BT89" s="1"/>
      <c r="BU89" s="1"/>
      <c r="BV89" s="1"/>
      <c r="BW89" s="1"/>
      <c r="BX89" s="1"/>
      <c r="BY89" s="1"/>
      <c r="BZ89" s="1"/>
      <c r="CA89" s="1"/>
      <c r="CB89" s="1"/>
      <c r="CC89" s="1"/>
      <c r="CD89" s="1"/>
      <c r="CE89" s="1"/>
      <c r="CF89" s="1"/>
      <c r="CG89" s="1"/>
      <c r="CH89" s="1"/>
      <c r="CI89" s="1"/>
      <c r="CJ89" s="1"/>
      <c r="CK89" s="1"/>
      <c r="CL89" s="1"/>
      <c r="CM89" s="1"/>
      <c r="CN89" s="1"/>
      <c r="CO89" s="1"/>
      <c r="CP89" s="1"/>
      <c r="CQ89" s="1"/>
      <c r="CR89" s="1"/>
      <c r="CS89" s="1"/>
      <c r="CT89" s="1"/>
      <c r="CU89" s="1"/>
      <c r="CV89" s="1"/>
      <c r="CW89" s="1"/>
      <c r="CX89" s="1"/>
      <c r="CY89" s="1"/>
      <c r="CZ89" s="1"/>
      <c r="DA89" s="1"/>
      <c r="DB89" s="1"/>
      <c r="DC89" s="1"/>
      <c r="DD89" s="1"/>
      <c r="DE89" s="1"/>
      <c r="DF89" s="1"/>
      <c r="DG89" s="1"/>
      <c r="DH89" s="1"/>
      <c r="DI89" s="1"/>
      <c r="DJ89" s="1"/>
      <c r="DK89" s="1"/>
      <c r="DL89" s="1"/>
      <c r="DM89" s="1"/>
      <c r="DN89" s="1"/>
      <c r="DO89" s="1"/>
      <c r="DP89" s="1"/>
      <c r="DQ89" s="1"/>
      <c r="DR89" s="1"/>
      <c r="DS89" s="1"/>
      <c r="DT89" s="1"/>
      <c r="DU89" s="1"/>
      <c r="DV89" s="1"/>
      <c r="DW89" s="1"/>
      <c r="DX89" s="1"/>
      <c r="DY89" s="1"/>
      <c r="DZ89" s="1"/>
      <c r="EA89" s="1"/>
      <c r="EB89" s="1"/>
      <c r="EC89" s="1"/>
      <c r="ED89" s="1"/>
    </row>
    <row r="90" spans="1:134" s="5" customFormat="1" ht="15.75" x14ac:dyDescent="0.25">
      <c r="A90" s="1"/>
      <c r="B90" s="6"/>
      <c r="C90" s="6"/>
      <c r="D90" s="6"/>
      <c r="E90" s="6"/>
      <c r="F90" s="6"/>
      <c r="G90" s="6"/>
      <c r="H90" s="6"/>
      <c r="I90" s="6"/>
      <c r="J90" s="1"/>
      <c r="K90" s="1"/>
      <c r="L90" s="1"/>
      <c r="M90" s="1"/>
      <c r="N90" s="1"/>
      <c r="O90" s="1"/>
      <c r="P90" s="1"/>
      <c r="Q90" s="1"/>
      <c r="R90" s="1"/>
      <c r="S90" s="1"/>
      <c r="T90" s="1"/>
      <c r="U90" s="1"/>
      <c r="V90" s="1"/>
      <c r="W90" s="1"/>
      <c r="X90" s="1"/>
      <c r="Y90" s="1"/>
      <c r="Z90" s="1"/>
      <c r="AA90" s="1"/>
      <c r="AB90" s="1"/>
      <c r="AC90" s="1"/>
      <c r="AD90" s="1"/>
      <c r="AE90" s="1"/>
      <c r="AF90" s="1"/>
      <c r="AG90" s="1"/>
      <c r="AH90" s="1"/>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c r="BO90" s="1"/>
      <c r="BP90" s="1"/>
      <c r="BQ90" s="1"/>
      <c r="BR90" s="1"/>
      <c r="BS90" s="1"/>
      <c r="BT90" s="1"/>
      <c r="BU90" s="1"/>
      <c r="BV90" s="1"/>
      <c r="BW90" s="1"/>
      <c r="BX90" s="1"/>
      <c r="BY90" s="1"/>
      <c r="BZ90" s="1"/>
      <c r="CA90" s="1"/>
      <c r="CB90" s="1"/>
      <c r="CC90" s="1"/>
      <c r="CD90" s="1"/>
      <c r="CE90" s="1"/>
      <c r="CF90" s="1"/>
      <c r="CG90" s="1"/>
      <c r="CH90" s="1"/>
      <c r="CI90" s="1"/>
      <c r="CJ90" s="1"/>
      <c r="CK90" s="1"/>
      <c r="CL90" s="1"/>
      <c r="CM90" s="1"/>
      <c r="CN90" s="1"/>
      <c r="CO90" s="1"/>
      <c r="CP90" s="1"/>
      <c r="CQ90" s="1"/>
      <c r="CR90" s="1"/>
      <c r="CS90" s="1"/>
      <c r="CT90" s="1"/>
      <c r="CU90" s="1"/>
      <c r="CV90" s="1"/>
      <c r="CW90" s="1"/>
      <c r="CX90" s="1"/>
      <c r="CY90" s="1"/>
      <c r="CZ90" s="1"/>
      <c r="DA90" s="1"/>
      <c r="DB90" s="1"/>
      <c r="DC90" s="1"/>
      <c r="DD90" s="1"/>
      <c r="DE90" s="1"/>
      <c r="DF90" s="1"/>
      <c r="DG90" s="1"/>
      <c r="DH90" s="1"/>
      <c r="DI90" s="1"/>
      <c r="DJ90" s="1"/>
      <c r="DK90" s="1"/>
      <c r="DL90" s="1"/>
      <c r="DM90" s="1"/>
      <c r="DN90" s="1"/>
      <c r="DO90" s="1"/>
      <c r="DP90" s="1"/>
      <c r="DQ90" s="1"/>
      <c r="DR90" s="1"/>
      <c r="DS90" s="1"/>
      <c r="DT90" s="1"/>
      <c r="DU90" s="1"/>
      <c r="DV90" s="1"/>
      <c r="DW90" s="1"/>
      <c r="DX90" s="1"/>
      <c r="DY90" s="1"/>
      <c r="DZ90" s="1"/>
      <c r="EA90" s="1"/>
      <c r="EB90" s="1"/>
      <c r="EC90" s="1"/>
      <c r="ED90" s="1"/>
    </row>
    <row r="91" spans="1:134" s="5" customFormat="1" ht="15.75" x14ac:dyDescent="0.25">
      <c r="A91" s="1"/>
      <c r="B91" s="6"/>
      <c r="C91" s="6"/>
      <c r="D91" s="6"/>
      <c r="E91" s="6"/>
      <c r="F91" s="6"/>
      <c r="G91" s="6"/>
      <c r="H91" s="6"/>
      <c r="I91" s="6"/>
      <c r="J91" s="1"/>
      <c r="K91" s="1"/>
      <c r="L91" s="1"/>
      <c r="M91" s="1"/>
      <c r="N91" s="1"/>
      <c r="O91" s="1"/>
      <c r="P91" s="1"/>
      <c r="Q91" s="1"/>
      <c r="R91" s="1"/>
      <c r="S91" s="1"/>
      <c r="T91" s="1"/>
      <c r="U91" s="1"/>
      <c r="V91" s="1"/>
      <c r="W91" s="1"/>
      <c r="X91" s="1"/>
      <c r="Y91" s="1"/>
      <c r="Z91" s="1"/>
      <c r="AA91" s="1"/>
      <c r="AB91" s="1"/>
      <c r="AC91" s="1"/>
      <c r="AD91" s="1"/>
      <c r="AE91" s="1"/>
      <c r="AF91" s="1"/>
      <c r="AG91" s="1"/>
      <c r="AH91" s="1"/>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c r="BO91" s="1"/>
      <c r="BP91" s="1"/>
      <c r="BQ91" s="1"/>
      <c r="BR91" s="1"/>
      <c r="BS91" s="1"/>
      <c r="BT91" s="1"/>
      <c r="BU91" s="1"/>
      <c r="BV91" s="1"/>
      <c r="BW91" s="1"/>
      <c r="BX91" s="1"/>
      <c r="BY91" s="1"/>
      <c r="BZ91" s="1"/>
      <c r="CA91" s="1"/>
      <c r="CB91" s="1"/>
      <c r="CC91" s="1"/>
      <c r="CD91" s="1"/>
      <c r="CE91" s="1"/>
      <c r="CF91" s="1"/>
      <c r="CG91" s="1"/>
      <c r="CH91" s="1"/>
      <c r="CI91" s="1"/>
      <c r="CJ91" s="1"/>
      <c r="CK91" s="1"/>
      <c r="CL91" s="1"/>
      <c r="CM91" s="1"/>
      <c r="CN91" s="1"/>
      <c r="CO91" s="1"/>
      <c r="CP91" s="1"/>
      <c r="CQ91" s="1"/>
      <c r="CR91" s="1"/>
      <c r="CS91" s="1"/>
      <c r="CT91" s="1"/>
      <c r="CU91" s="1"/>
      <c r="CV91" s="1"/>
      <c r="CW91" s="1"/>
      <c r="CX91" s="1"/>
      <c r="CY91" s="1"/>
      <c r="CZ91" s="1"/>
      <c r="DA91" s="1"/>
      <c r="DB91" s="1"/>
      <c r="DC91" s="1"/>
      <c r="DD91" s="1"/>
      <c r="DE91" s="1"/>
      <c r="DF91" s="1"/>
      <c r="DG91" s="1"/>
      <c r="DH91" s="1"/>
      <c r="DI91" s="1"/>
      <c r="DJ91" s="1"/>
      <c r="DK91" s="1"/>
      <c r="DL91" s="1"/>
      <c r="DM91" s="1"/>
      <c r="DN91" s="1"/>
      <c r="DO91" s="1"/>
      <c r="DP91" s="1"/>
      <c r="DQ91" s="1"/>
      <c r="DR91" s="1"/>
      <c r="DS91" s="1"/>
      <c r="DT91" s="1"/>
      <c r="DU91" s="1"/>
      <c r="DV91" s="1"/>
      <c r="DW91" s="1"/>
      <c r="DX91" s="1"/>
      <c r="DY91" s="1"/>
      <c r="DZ91" s="1"/>
      <c r="EA91" s="1"/>
      <c r="EB91" s="1"/>
      <c r="EC91" s="1"/>
      <c r="ED91" s="1"/>
    </row>
    <row r="92" spans="1:134" s="5" customFormat="1" ht="15.75" x14ac:dyDescent="0.25">
      <c r="A92" s="1"/>
      <c r="B92" s="6"/>
      <c r="C92" s="6"/>
      <c r="D92" s="6"/>
      <c r="E92" s="6"/>
      <c r="F92" s="6"/>
      <c r="G92" s="6"/>
      <c r="H92" s="6"/>
      <c r="I92" s="6"/>
      <c r="J92" s="1"/>
      <c r="K92" s="1"/>
      <c r="L92" s="1"/>
      <c r="M92" s="1"/>
      <c r="N92" s="1"/>
      <c r="O92" s="1"/>
      <c r="P92" s="1"/>
      <c r="Q92" s="1"/>
      <c r="R92" s="1"/>
      <c r="S92" s="1"/>
      <c r="T92" s="1"/>
      <c r="U92" s="1"/>
      <c r="V92" s="1"/>
      <c r="W92" s="1"/>
      <c r="X92" s="1"/>
      <c r="Y92" s="1"/>
      <c r="Z92" s="1"/>
      <c r="AA92" s="1"/>
      <c r="AB92" s="1"/>
      <c r="AC92" s="1"/>
      <c r="AD92" s="1"/>
      <c r="AE92" s="1"/>
      <c r="AF92" s="1"/>
      <c r="AG92" s="1"/>
      <c r="AH92" s="1"/>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c r="BO92" s="1"/>
      <c r="BP92" s="1"/>
      <c r="BQ92" s="1"/>
      <c r="BR92" s="1"/>
      <c r="BS92" s="1"/>
      <c r="BT92" s="1"/>
      <c r="BU92" s="1"/>
      <c r="BV92" s="1"/>
      <c r="BW92" s="1"/>
      <c r="BX92" s="1"/>
      <c r="BY92" s="1"/>
      <c r="BZ92" s="1"/>
      <c r="CA92" s="1"/>
      <c r="CB92" s="1"/>
      <c r="CC92" s="1"/>
      <c r="CD92" s="1"/>
      <c r="CE92" s="1"/>
      <c r="CF92" s="1"/>
      <c r="CG92" s="1"/>
      <c r="CH92" s="1"/>
      <c r="CI92" s="1"/>
      <c r="CJ92" s="1"/>
      <c r="CK92" s="1"/>
      <c r="CL92" s="1"/>
      <c r="CM92" s="1"/>
      <c r="CN92" s="1"/>
      <c r="CO92" s="1"/>
      <c r="CP92" s="1"/>
      <c r="CQ92" s="1"/>
      <c r="CR92" s="1"/>
      <c r="CS92" s="1"/>
      <c r="CT92" s="1"/>
      <c r="CU92" s="1"/>
      <c r="CV92" s="1"/>
      <c r="CW92" s="1"/>
      <c r="CX92" s="1"/>
      <c r="CY92" s="1"/>
      <c r="CZ92" s="1"/>
      <c r="DA92" s="1"/>
      <c r="DB92" s="1"/>
      <c r="DC92" s="1"/>
      <c r="DD92" s="1"/>
      <c r="DE92" s="1"/>
      <c r="DF92" s="1"/>
      <c r="DG92" s="1"/>
      <c r="DH92" s="1"/>
      <c r="DI92" s="1"/>
      <c r="DJ92" s="1"/>
      <c r="DK92" s="1"/>
      <c r="DL92" s="1"/>
      <c r="DM92" s="1"/>
      <c r="DN92" s="1"/>
      <c r="DO92" s="1"/>
      <c r="DP92" s="1"/>
      <c r="DQ92" s="1"/>
      <c r="DR92" s="1"/>
      <c r="DS92" s="1"/>
      <c r="DT92" s="1"/>
      <c r="DU92" s="1"/>
      <c r="DV92" s="1"/>
      <c r="DW92" s="1"/>
      <c r="DX92" s="1"/>
      <c r="DY92" s="1"/>
      <c r="DZ92" s="1"/>
      <c r="EA92" s="1"/>
      <c r="EB92" s="1"/>
      <c r="EC92" s="1"/>
      <c r="ED92" s="1"/>
    </row>
    <row r="93" spans="1:134" s="5" customFormat="1" ht="15.75" x14ac:dyDescent="0.25">
      <c r="A93" s="1"/>
      <c r="B93" s="6"/>
      <c r="C93" s="6"/>
      <c r="D93" s="6"/>
      <c r="E93" s="6"/>
      <c r="F93" s="6"/>
      <c r="G93" s="6"/>
      <c r="H93" s="6"/>
      <c r="I93" s="6"/>
      <c r="J93" s="1"/>
      <c r="K93" s="1"/>
      <c r="L93" s="1"/>
      <c r="M93" s="1"/>
      <c r="N93" s="1"/>
      <c r="O93" s="1"/>
      <c r="P93" s="1"/>
      <c r="Q93" s="1"/>
      <c r="R93" s="1"/>
      <c r="S93" s="1"/>
      <c r="T93" s="1"/>
      <c r="U93" s="1"/>
      <c r="V93" s="1"/>
      <c r="W93" s="1"/>
      <c r="X93" s="1"/>
      <c r="Y93" s="1"/>
      <c r="Z93" s="1"/>
      <c r="AA93" s="1"/>
      <c r="AB93" s="1"/>
      <c r="AC93" s="1"/>
      <c r="AD93" s="1"/>
      <c r="AE93" s="1"/>
      <c r="AF93" s="1"/>
      <c r="AG93" s="1"/>
      <c r="AH93" s="1"/>
      <c r="AI93" s="1"/>
      <c r="AJ93" s="1"/>
      <c r="AK93" s="1"/>
      <c r="AL93" s="1"/>
      <c r="AM93" s="1"/>
      <c r="AN93" s="1"/>
      <c r="AO93" s="1"/>
      <c r="AP93" s="1"/>
      <c r="AQ93" s="1"/>
      <c r="AR93" s="1"/>
      <c r="AS93" s="1"/>
      <c r="AT93" s="1"/>
      <c r="AU93" s="1"/>
      <c r="AV93" s="1"/>
      <c r="AW93" s="1"/>
      <c r="AX93" s="1"/>
      <c r="AY93" s="1"/>
      <c r="AZ93" s="1"/>
      <c r="BA93" s="1"/>
      <c r="BB93" s="1"/>
      <c r="BC93" s="1"/>
      <c r="BD93" s="1"/>
      <c r="BE93" s="1"/>
      <c r="BF93" s="1"/>
      <c r="BG93" s="1"/>
      <c r="BH93" s="1"/>
      <c r="BI93" s="1"/>
      <c r="BJ93" s="1"/>
      <c r="BK93" s="1"/>
      <c r="BL93" s="1"/>
      <c r="BM93" s="1"/>
      <c r="BN93" s="1"/>
      <c r="BO93" s="1"/>
      <c r="BP93" s="1"/>
      <c r="BQ93" s="1"/>
      <c r="BR93" s="1"/>
      <c r="BS93" s="1"/>
      <c r="BT93" s="1"/>
      <c r="BU93" s="1"/>
      <c r="BV93" s="1"/>
      <c r="BW93" s="1"/>
      <c r="BX93" s="1"/>
      <c r="BY93" s="1"/>
      <c r="BZ93" s="1"/>
      <c r="CA93" s="1"/>
      <c r="CB93" s="1"/>
      <c r="CC93" s="1"/>
      <c r="CD93" s="1"/>
      <c r="CE93" s="1"/>
      <c r="CF93" s="1"/>
      <c r="CG93" s="1"/>
      <c r="CH93" s="1"/>
      <c r="CI93" s="1"/>
      <c r="CJ93" s="1"/>
      <c r="CK93" s="1"/>
      <c r="CL93" s="1"/>
      <c r="CM93" s="1"/>
      <c r="CN93" s="1"/>
      <c r="CO93" s="1"/>
      <c r="CP93" s="1"/>
      <c r="CQ93" s="1"/>
      <c r="CR93" s="1"/>
      <c r="CS93" s="1"/>
      <c r="CT93" s="1"/>
      <c r="CU93" s="1"/>
      <c r="CV93" s="1"/>
      <c r="CW93" s="1"/>
      <c r="CX93" s="1"/>
      <c r="CY93" s="1"/>
      <c r="CZ93" s="1"/>
      <c r="DA93" s="1"/>
      <c r="DB93" s="1"/>
      <c r="DC93" s="1"/>
      <c r="DD93" s="1"/>
      <c r="DE93" s="1"/>
      <c r="DF93" s="1"/>
      <c r="DG93" s="1"/>
      <c r="DH93" s="1"/>
      <c r="DI93" s="1"/>
      <c r="DJ93" s="1"/>
      <c r="DK93" s="1"/>
      <c r="DL93" s="1"/>
      <c r="DM93" s="1"/>
      <c r="DN93" s="1"/>
      <c r="DO93" s="1"/>
      <c r="DP93" s="1"/>
      <c r="DQ93" s="1"/>
      <c r="DR93" s="1"/>
      <c r="DS93" s="1"/>
      <c r="DT93" s="1"/>
      <c r="DU93" s="1"/>
      <c r="DV93" s="1"/>
      <c r="DW93" s="1"/>
      <c r="DX93" s="1"/>
      <c r="DY93" s="1"/>
      <c r="DZ93" s="1"/>
      <c r="EA93" s="1"/>
      <c r="EB93" s="1"/>
      <c r="EC93" s="1"/>
      <c r="ED93" s="1"/>
    </row>
    <row r="94" spans="1:134" s="5" customFormat="1" ht="15.75" x14ac:dyDescent="0.25">
      <c r="A94" s="1"/>
      <c r="B94" s="6"/>
      <c r="C94" s="6"/>
      <c r="D94" s="6"/>
      <c r="E94" s="6"/>
      <c r="F94" s="6"/>
      <c r="G94" s="6"/>
      <c r="H94" s="6"/>
      <c r="I94" s="6"/>
      <c r="J94" s="1"/>
      <c r="K94" s="1"/>
      <c r="L94" s="1"/>
      <c r="M94" s="1"/>
      <c r="N94" s="1"/>
      <c r="O94" s="1"/>
      <c r="P94" s="1"/>
      <c r="Q94" s="1"/>
      <c r="R94" s="1"/>
      <c r="S94" s="1"/>
      <c r="T94" s="1"/>
      <c r="U94" s="1"/>
      <c r="V94" s="1"/>
      <c r="W94" s="1"/>
      <c r="X94" s="1"/>
      <c r="Y94" s="1"/>
      <c r="Z94" s="1"/>
      <c r="AA94" s="1"/>
      <c r="AB94" s="1"/>
      <c r="AC94" s="1"/>
      <c r="AD94" s="1"/>
      <c r="AE94" s="1"/>
      <c r="AF94" s="1"/>
      <c r="AG94" s="1"/>
      <c r="AH94" s="1"/>
      <c r="AI94" s="1"/>
      <c r="AJ94" s="1"/>
      <c r="AK94" s="1"/>
      <c r="AL94" s="1"/>
      <c r="AM94" s="1"/>
      <c r="AN94" s="1"/>
      <c r="AO94" s="1"/>
      <c r="AP94" s="1"/>
      <c r="AQ94" s="1"/>
      <c r="AR94" s="1"/>
      <c r="AS94" s="1"/>
      <c r="AT94" s="1"/>
      <c r="AU94" s="1"/>
      <c r="AV94" s="1"/>
      <c r="AW94" s="1"/>
      <c r="AX94" s="1"/>
      <c r="AY94" s="1"/>
      <c r="AZ94" s="1"/>
      <c r="BA94" s="1"/>
      <c r="BB94" s="1"/>
      <c r="BC94" s="1"/>
      <c r="BD94" s="1"/>
      <c r="BE94" s="1"/>
      <c r="BF94" s="1"/>
      <c r="BG94" s="1"/>
      <c r="BH94" s="1"/>
      <c r="BI94" s="1"/>
      <c r="BJ94" s="1"/>
      <c r="BK94" s="1"/>
      <c r="BL94" s="1"/>
      <c r="BM94" s="1"/>
      <c r="BN94" s="1"/>
      <c r="BO94" s="1"/>
      <c r="BP94" s="1"/>
      <c r="BQ94" s="1"/>
      <c r="BR94" s="1"/>
      <c r="BS94" s="1"/>
      <c r="BT94" s="1"/>
      <c r="BU94" s="1"/>
      <c r="BV94" s="1"/>
      <c r="BW94" s="1"/>
      <c r="BX94" s="1"/>
      <c r="BY94" s="1"/>
      <c r="BZ94" s="1"/>
      <c r="CA94" s="1"/>
      <c r="CB94" s="1"/>
      <c r="CC94" s="1"/>
      <c r="CD94" s="1"/>
      <c r="CE94" s="1"/>
      <c r="CF94" s="1"/>
      <c r="CG94" s="1"/>
      <c r="CH94" s="1"/>
      <c r="CI94" s="1"/>
      <c r="CJ94" s="1"/>
      <c r="CK94" s="1"/>
      <c r="CL94" s="1"/>
      <c r="CM94" s="1"/>
      <c r="CN94" s="1"/>
      <c r="CO94" s="1"/>
      <c r="CP94" s="1"/>
      <c r="CQ94" s="1"/>
      <c r="CR94" s="1"/>
      <c r="CS94" s="1"/>
      <c r="CT94" s="1"/>
      <c r="CU94" s="1"/>
      <c r="CV94" s="1"/>
      <c r="CW94" s="1"/>
      <c r="CX94" s="1"/>
      <c r="CY94" s="1"/>
      <c r="CZ94" s="1"/>
      <c r="DA94" s="1"/>
      <c r="DB94" s="1"/>
      <c r="DC94" s="1"/>
      <c r="DD94" s="1"/>
      <c r="DE94" s="1"/>
      <c r="DF94" s="1"/>
      <c r="DG94" s="1"/>
      <c r="DH94" s="1"/>
      <c r="DI94" s="1"/>
      <c r="DJ94" s="1"/>
      <c r="DK94" s="1"/>
      <c r="DL94" s="1"/>
      <c r="DM94" s="1"/>
      <c r="DN94" s="1"/>
      <c r="DO94" s="1"/>
      <c r="DP94" s="1"/>
      <c r="DQ94" s="1"/>
      <c r="DR94" s="1"/>
      <c r="DS94" s="1"/>
      <c r="DT94" s="1"/>
      <c r="DU94" s="1"/>
      <c r="DV94" s="1"/>
      <c r="DW94" s="1"/>
      <c r="DX94" s="1"/>
      <c r="DY94" s="1"/>
      <c r="DZ94" s="1"/>
      <c r="EA94" s="1"/>
      <c r="EB94" s="1"/>
      <c r="EC94" s="1"/>
      <c r="ED94" s="1"/>
    </row>
    <row r="95" spans="1:134" s="5" customFormat="1" ht="15.75" x14ac:dyDescent="0.25">
      <c r="A95" s="1"/>
      <c r="B95" s="6"/>
      <c r="C95" s="6"/>
      <c r="D95" s="6"/>
      <c r="E95" s="6"/>
      <c r="F95" s="6"/>
      <c r="G95" s="6"/>
      <c r="H95" s="6"/>
      <c r="I95" s="6"/>
      <c r="J95" s="1"/>
      <c r="K95" s="1"/>
      <c r="L95" s="1"/>
      <c r="M95" s="1"/>
      <c r="N95" s="1"/>
      <c r="O95" s="1"/>
      <c r="P95" s="1"/>
      <c r="Q95" s="1"/>
      <c r="R95" s="1"/>
      <c r="S95" s="1"/>
      <c r="T95" s="1"/>
      <c r="U95" s="1"/>
      <c r="V95" s="1"/>
      <c r="W95" s="1"/>
      <c r="X95" s="1"/>
      <c r="Y95" s="1"/>
      <c r="Z95" s="1"/>
      <c r="AA95" s="1"/>
      <c r="AB95" s="1"/>
      <c r="AC95" s="1"/>
      <c r="AD95" s="1"/>
      <c r="AE95" s="1"/>
      <c r="AF95" s="1"/>
      <c r="AG95" s="1"/>
      <c r="AH95" s="1"/>
      <c r="AI95" s="1"/>
      <c r="AJ95" s="1"/>
      <c r="AK95" s="1"/>
      <c r="AL95" s="1"/>
      <c r="AM95" s="1"/>
      <c r="AN95" s="1"/>
      <c r="AO95" s="1"/>
      <c r="AP95" s="1"/>
      <c r="AQ95" s="1"/>
      <c r="AR95" s="1"/>
      <c r="AS95" s="1"/>
      <c r="AT95" s="1"/>
      <c r="AU95" s="1"/>
      <c r="AV95" s="1"/>
      <c r="AW95" s="1"/>
      <c r="AX95" s="1"/>
      <c r="AY95" s="1"/>
      <c r="AZ95" s="1"/>
      <c r="BA95" s="1"/>
      <c r="BB95" s="1"/>
      <c r="BC95" s="1"/>
      <c r="BD95" s="1"/>
      <c r="BE95" s="1"/>
      <c r="BF95" s="1"/>
      <c r="BG95" s="1"/>
      <c r="BH95" s="1"/>
      <c r="BI95" s="1"/>
      <c r="BJ95" s="1"/>
      <c r="BK95" s="1"/>
      <c r="BL95" s="1"/>
      <c r="BM95" s="1"/>
      <c r="BN95" s="1"/>
      <c r="BO95" s="1"/>
      <c r="BP95" s="1"/>
      <c r="BQ95" s="1"/>
      <c r="BR95" s="1"/>
      <c r="BS95" s="1"/>
      <c r="BT95" s="1"/>
      <c r="BU95" s="1"/>
      <c r="BV95" s="1"/>
      <c r="BW95" s="1"/>
      <c r="BX95" s="1"/>
      <c r="BY95" s="1"/>
      <c r="BZ95" s="1"/>
      <c r="CA95" s="1"/>
      <c r="CB95" s="1"/>
      <c r="CC95" s="1"/>
      <c r="CD95" s="1"/>
      <c r="CE95" s="1"/>
      <c r="CF95" s="1"/>
      <c r="CG95" s="1"/>
      <c r="CH95" s="1"/>
      <c r="CI95" s="1"/>
      <c r="CJ95" s="1"/>
      <c r="CK95" s="1"/>
      <c r="CL95" s="1"/>
      <c r="CM95" s="1"/>
      <c r="CN95" s="1"/>
      <c r="CO95" s="1"/>
      <c r="CP95" s="1"/>
      <c r="CQ95" s="1"/>
      <c r="CR95" s="1"/>
      <c r="CS95" s="1"/>
      <c r="CT95" s="1"/>
      <c r="CU95" s="1"/>
      <c r="CV95" s="1"/>
      <c r="CW95" s="1"/>
      <c r="CX95" s="1"/>
      <c r="CY95" s="1"/>
      <c r="CZ95" s="1"/>
      <c r="DA95" s="1"/>
      <c r="DB95" s="1"/>
      <c r="DC95" s="1"/>
      <c r="DD95" s="1"/>
      <c r="DE95" s="1"/>
      <c r="DF95" s="1"/>
      <c r="DG95" s="1"/>
      <c r="DH95" s="1"/>
      <c r="DI95" s="1"/>
      <c r="DJ95" s="1"/>
      <c r="DK95" s="1"/>
      <c r="DL95" s="1"/>
      <c r="DM95" s="1"/>
      <c r="DN95" s="1"/>
      <c r="DO95" s="1"/>
      <c r="DP95" s="1"/>
      <c r="DQ95" s="1"/>
      <c r="DR95" s="1"/>
      <c r="DS95" s="1"/>
      <c r="DT95" s="1"/>
      <c r="DU95" s="1"/>
      <c r="DV95" s="1"/>
      <c r="DW95" s="1"/>
      <c r="DX95" s="1"/>
      <c r="DY95" s="1"/>
      <c r="DZ95" s="1"/>
      <c r="EA95" s="1"/>
      <c r="EB95" s="1"/>
      <c r="EC95" s="1"/>
      <c r="ED95" s="1"/>
    </row>
    <row r="96" spans="1:134" s="5" customFormat="1" ht="15.75" x14ac:dyDescent="0.25">
      <c r="A96" s="1"/>
      <c r="B96" s="6"/>
      <c r="C96" s="6"/>
      <c r="D96" s="6"/>
      <c r="E96" s="6"/>
      <c r="F96" s="6"/>
      <c r="G96" s="6"/>
      <c r="H96" s="6"/>
      <c r="I96" s="6"/>
      <c r="J96" s="1"/>
      <c r="K96" s="1"/>
      <c r="L96" s="1"/>
      <c r="M96" s="1"/>
      <c r="N96" s="1"/>
      <c r="O96" s="1"/>
      <c r="P96" s="1"/>
      <c r="Q96" s="1"/>
      <c r="R96" s="1"/>
      <c r="S96" s="1"/>
      <c r="T96" s="1"/>
      <c r="U96" s="1"/>
      <c r="V96" s="1"/>
      <c r="W96" s="1"/>
      <c r="X96" s="1"/>
      <c r="Y96" s="1"/>
      <c r="Z96" s="1"/>
      <c r="AA96" s="1"/>
      <c r="AB96" s="1"/>
      <c r="AC96" s="1"/>
      <c r="AD96" s="1"/>
      <c r="AE96" s="1"/>
      <c r="AF96" s="1"/>
      <c r="AG96" s="1"/>
      <c r="AH96" s="1"/>
      <c r="AI96" s="1"/>
      <c r="AJ96" s="1"/>
      <c r="AK96" s="1"/>
      <c r="AL96" s="1"/>
      <c r="AM96" s="1"/>
      <c r="AN96" s="1"/>
      <c r="AO96" s="1"/>
      <c r="AP96" s="1"/>
      <c r="AQ96" s="1"/>
      <c r="AR96" s="1"/>
      <c r="AS96" s="1"/>
      <c r="AT96" s="1"/>
      <c r="AU96" s="1"/>
      <c r="AV96" s="1"/>
      <c r="AW96" s="1"/>
      <c r="AX96" s="1"/>
      <c r="AY96" s="1"/>
      <c r="AZ96" s="1"/>
      <c r="BA96" s="1"/>
      <c r="BB96" s="1"/>
      <c r="BC96" s="1"/>
      <c r="BD96" s="1"/>
      <c r="BE96" s="1"/>
      <c r="BF96" s="1"/>
      <c r="BG96" s="1"/>
      <c r="BH96" s="1"/>
      <c r="BI96" s="1"/>
      <c r="BJ96" s="1"/>
      <c r="BK96" s="1"/>
      <c r="BL96" s="1"/>
      <c r="BM96" s="1"/>
      <c r="BN96" s="1"/>
      <c r="BO96" s="1"/>
      <c r="BP96" s="1"/>
      <c r="BQ96" s="1"/>
      <c r="BR96" s="1"/>
      <c r="BS96" s="1"/>
      <c r="BT96" s="1"/>
      <c r="BU96" s="1"/>
      <c r="BV96" s="1"/>
      <c r="BW96" s="1"/>
      <c r="BX96" s="1"/>
      <c r="BY96" s="1"/>
      <c r="BZ96" s="1"/>
      <c r="CA96" s="1"/>
      <c r="CB96" s="1"/>
      <c r="CC96" s="1"/>
      <c r="CD96" s="1"/>
      <c r="CE96" s="1"/>
      <c r="CF96" s="1"/>
      <c r="CG96" s="1"/>
      <c r="CH96" s="1"/>
      <c r="CI96" s="1"/>
      <c r="CJ96" s="1"/>
      <c r="CK96" s="1"/>
      <c r="CL96" s="1"/>
      <c r="CM96" s="1"/>
      <c r="CN96" s="1"/>
      <c r="CO96" s="1"/>
      <c r="CP96" s="1"/>
      <c r="CQ96" s="1"/>
      <c r="CR96" s="1"/>
      <c r="CS96" s="1"/>
      <c r="CT96" s="1"/>
      <c r="CU96" s="1"/>
      <c r="CV96" s="1"/>
      <c r="CW96" s="1"/>
      <c r="CX96" s="1"/>
      <c r="CY96" s="1"/>
      <c r="CZ96" s="1"/>
      <c r="DA96" s="1"/>
      <c r="DB96" s="1"/>
      <c r="DC96" s="1"/>
      <c r="DD96" s="1"/>
      <c r="DE96" s="1"/>
      <c r="DF96" s="1"/>
      <c r="DG96" s="1"/>
      <c r="DH96" s="1"/>
      <c r="DI96" s="1"/>
      <c r="DJ96" s="1"/>
      <c r="DK96" s="1"/>
      <c r="DL96" s="1"/>
      <c r="DM96" s="1"/>
      <c r="DN96" s="1"/>
      <c r="DO96" s="1"/>
      <c r="DP96" s="1"/>
      <c r="DQ96" s="1"/>
      <c r="DR96" s="1"/>
      <c r="DS96" s="1"/>
      <c r="DT96" s="1"/>
      <c r="DU96" s="1"/>
      <c r="DV96" s="1"/>
      <c r="DW96" s="1"/>
      <c r="DX96" s="1"/>
      <c r="DY96" s="1"/>
      <c r="DZ96" s="1"/>
      <c r="EA96" s="1"/>
      <c r="EB96" s="1"/>
      <c r="EC96" s="1"/>
      <c r="ED96" s="1"/>
    </row>
    <row r="97" spans="1:134" s="5" customFormat="1" ht="15.75" x14ac:dyDescent="0.25">
      <c r="A97" s="1"/>
      <c r="B97" s="6"/>
      <c r="C97" s="6"/>
      <c r="D97" s="6"/>
      <c r="E97" s="6"/>
      <c r="F97" s="6"/>
      <c r="G97" s="6"/>
      <c r="H97" s="6"/>
      <c r="I97" s="6"/>
      <c r="J97" s="1"/>
      <c r="K97" s="1"/>
      <c r="L97" s="1"/>
      <c r="M97" s="1"/>
      <c r="N97" s="1"/>
      <c r="O97" s="1"/>
      <c r="P97" s="1"/>
      <c r="Q97" s="1"/>
      <c r="R97" s="1"/>
      <c r="S97" s="1"/>
      <c r="T97" s="1"/>
      <c r="U97" s="1"/>
      <c r="V97" s="1"/>
      <c r="W97" s="1"/>
      <c r="X97" s="1"/>
      <c r="Y97" s="1"/>
      <c r="Z97" s="1"/>
      <c r="AA97" s="1"/>
      <c r="AB97" s="1"/>
      <c r="AC97" s="1"/>
      <c r="AD97" s="1"/>
      <c r="AE97" s="1"/>
      <c r="AF97" s="1"/>
      <c r="AG97" s="1"/>
      <c r="AH97" s="1"/>
      <c r="AI97" s="1"/>
      <c r="AJ97" s="1"/>
      <c r="AK97" s="1"/>
      <c r="AL97" s="1"/>
      <c r="AM97" s="1"/>
      <c r="AN97" s="1"/>
      <c r="AO97" s="1"/>
      <c r="AP97" s="1"/>
      <c r="AQ97" s="1"/>
      <c r="AR97" s="1"/>
      <c r="AS97" s="1"/>
      <c r="AT97" s="1"/>
      <c r="AU97" s="1"/>
      <c r="AV97" s="1"/>
      <c r="AW97" s="1"/>
      <c r="AX97" s="1"/>
      <c r="AY97" s="1"/>
      <c r="AZ97" s="1"/>
      <c r="BA97" s="1"/>
      <c r="BB97" s="1"/>
      <c r="BC97" s="1"/>
      <c r="BD97" s="1"/>
      <c r="BE97" s="1"/>
      <c r="BF97" s="1"/>
      <c r="BG97" s="1"/>
      <c r="BH97" s="1"/>
      <c r="BI97" s="1"/>
      <c r="BJ97" s="1"/>
      <c r="BK97" s="1"/>
      <c r="BL97" s="1"/>
      <c r="BM97" s="1"/>
      <c r="BN97" s="1"/>
      <c r="BO97" s="1"/>
      <c r="BP97" s="1"/>
      <c r="BQ97" s="1"/>
      <c r="BR97" s="1"/>
      <c r="BS97" s="1"/>
      <c r="BT97" s="1"/>
      <c r="BU97" s="1"/>
      <c r="BV97" s="1"/>
      <c r="BW97" s="1"/>
      <c r="BX97" s="1"/>
      <c r="BY97" s="1"/>
      <c r="BZ97" s="1"/>
      <c r="CA97" s="1"/>
      <c r="CB97" s="1"/>
      <c r="CC97" s="1"/>
      <c r="CD97" s="1"/>
      <c r="CE97" s="1"/>
      <c r="CF97" s="1"/>
      <c r="CG97" s="1"/>
      <c r="CH97" s="1"/>
      <c r="CI97" s="1"/>
      <c r="CJ97" s="1"/>
      <c r="CK97" s="1"/>
      <c r="CL97" s="1"/>
      <c r="CM97" s="1"/>
      <c r="CN97" s="1"/>
      <c r="CO97" s="1"/>
      <c r="CP97" s="1"/>
      <c r="CQ97" s="1"/>
      <c r="CR97" s="1"/>
      <c r="CS97" s="1"/>
      <c r="CT97" s="1"/>
      <c r="CU97" s="1"/>
      <c r="CV97" s="1"/>
      <c r="CW97" s="1"/>
      <c r="CX97" s="1"/>
      <c r="CY97" s="1"/>
      <c r="CZ97" s="1"/>
      <c r="DA97" s="1"/>
      <c r="DB97" s="1"/>
      <c r="DC97" s="1"/>
      <c r="DD97" s="1"/>
      <c r="DE97" s="1"/>
      <c r="DF97" s="1"/>
      <c r="DG97" s="1"/>
      <c r="DH97" s="1"/>
      <c r="DI97" s="1"/>
      <c r="DJ97" s="1"/>
      <c r="DK97" s="1"/>
      <c r="DL97" s="1"/>
      <c r="DM97" s="1"/>
      <c r="DN97" s="1"/>
      <c r="DO97" s="1"/>
      <c r="DP97" s="1"/>
      <c r="DQ97" s="1"/>
      <c r="DR97" s="1"/>
      <c r="DS97" s="1"/>
      <c r="DT97" s="1"/>
      <c r="DU97" s="1"/>
      <c r="DV97" s="1"/>
      <c r="DW97" s="1"/>
      <c r="DX97" s="1"/>
      <c r="DY97" s="1"/>
      <c r="DZ97" s="1"/>
      <c r="EA97" s="1"/>
      <c r="EB97" s="1"/>
      <c r="EC97" s="1"/>
      <c r="ED97" s="1"/>
    </row>
    <row r="98" spans="1:134" s="5" customFormat="1" ht="15.75" x14ac:dyDescent="0.25">
      <c r="A98" s="1"/>
      <c r="B98" s="6"/>
      <c r="C98" s="6"/>
      <c r="D98" s="6"/>
      <c r="E98" s="6"/>
      <c r="F98" s="6"/>
      <c r="G98" s="6"/>
      <c r="H98" s="6"/>
      <c r="I98" s="6"/>
      <c r="J98" s="1"/>
      <c r="K98" s="1"/>
      <c r="L98" s="1"/>
      <c r="M98" s="1"/>
      <c r="N98" s="1"/>
      <c r="O98" s="1"/>
      <c r="P98" s="1"/>
      <c r="Q98" s="1"/>
      <c r="R98" s="1"/>
      <c r="S98" s="1"/>
      <c r="T98" s="1"/>
      <c r="U98" s="1"/>
      <c r="V98" s="1"/>
      <c r="W98" s="1"/>
      <c r="X98" s="1"/>
      <c r="Y98" s="1"/>
      <c r="Z98" s="1"/>
      <c r="AA98" s="1"/>
      <c r="AB98" s="1"/>
      <c r="AC98" s="1"/>
      <c r="AD98" s="1"/>
      <c r="AE98" s="1"/>
      <c r="AF98" s="1"/>
      <c r="AG98" s="1"/>
      <c r="AH98" s="1"/>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c r="BO98" s="1"/>
      <c r="BP98" s="1"/>
      <c r="BQ98" s="1"/>
      <c r="BR98" s="1"/>
      <c r="BS98" s="1"/>
      <c r="BT98" s="1"/>
      <c r="BU98" s="1"/>
      <c r="BV98" s="1"/>
      <c r="BW98" s="1"/>
      <c r="BX98" s="1"/>
      <c r="BY98" s="1"/>
      <c r="BZ98" s="1"/>
      <c r="CA98" s="1"/>
      <c r="CB98" s="1"/>
      <c r="CC98" s="1"/>
      <c r="CD98" s="1"/>
      <c r="CE98" s="1"/>
      <c r="CF98" s="1"/>
      <c r="CG98" s="1"/>
      <c r="CH98" s="1"/>
      <c r="CI98" s="1"/>
      <c r="CJ98" s="1"/>
      <c r="CK98" s="1"/>
      <c r="CL98" s="1"/>
      <c r="CM98" s="1"/>
      <c r="CN98" s="1"/>
      <c r="CO98" s="1"/>
      <c r="CP98" s="1"/>
      <c r="CQ98" s="1"/>
      <c r="CR98" s="1"/>
      <c r="CS98" s="1"/>
      <c r="CT98" s="1"/>
      <c r="CU98" s="1"/>
      <c r="CV98" s="1"/>
      <c r="CW98" s="1"/>
      <c r="CX98" s="1"/>
      <c r="CY98" s="1"/>
      <c r="CZ98" s="1"/>
      <c r="DA98" s="1"/>
      <c r="DB98" s="1"/>
      <c r="DC98" s="1"/>
      <c r="DD98" s="1"/>
      <c r="DE98" s="1"/>
      <c r="DF98" s="1"/>
      <c r="DG98" s="1"/>
      <c r="DH98" s="1"/>
      <c r="DI98" s="1"/>
      <c r="DJ98" s="1"/>
      <c r="DK98" s="1"/>
      <c r="DL98" s="1"/>
      <c r="DM98" s="1"/>
      <c r="DN98" s="1"/>
      <c r="DO98" s="1"/>
      <c r="DP98" s="1"/>
      <c r="DQ98" s="1"/>
      <c r="DR98" s="1"/>
      <c r="DS98" s="1"/>
      <c r="DT98" s="1"/>
      <c r="DU98" s="1"/>
      <c r="DV98" s="1"/>
      <c r="DW98" s="1"/>
      <c r="DX98" s="1"/>
      <c r="DY98" s="1"/>
      <c r="DZ98" s="1"/>
      <c r="EA98" s="1"/>
      <c r="EB98" s="1"/>
      <c r="EC98" s="1"/>
      <c r="ED98" s="1"/>
    </row>
    <row r="99" spans="1:134" s="5" customFormat="1" ht="15.75" x14ac:dyDescent="0.25">
      <c r="A99" s="1"/>
      <c r="B99" s="6"/>
      <c r="C99" s="6"/>
      <c r="D99" s="6"/>
      <c r="E99" s="6"/>
      <c r="F99" s="6"/>
      <c r="G99" s="6"/>
      <c r="H99" s="6"/>
      <c r="I99" s="6"/>
      <c r="J99" s="1"/>
      <c r="K99" s="1"/>
      <c r="L99" s="1"/>
      <c r="M99" s="1"/>
      <c r="N99" s="1"/>
      <c r="O99" s="1"/>
      <c r="P99" s="1"/>
      <c r="Q99" s="1"/>
      <c r="R99" s="1"/>
      <c r="S99" s="1"/>
      <c r="T99" s="1"/>
      <c r="U99" s="1"/>
      <c r="V99" s="1"/>
      <c r="W99" s="1"/>
      <c r="X99" s="1"/>
      <c r="Y99" s="1"/>
      <c r="Z99" s="1"/>
      <c r="AA99" s="1"/>
      <c r="AB99" s="1"/>
      <c r="AC99" s="1"/>
      <c r="AD99" s="1"/>
      <c r="AE99" s="1"/>
      <c r="AF99" s="1"/>
      <c r="AG99" s="1"/>
      <c r="AH99" s="1"/>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c r="BO99" s="1"/>
      <c r="BP99" s="1"/>
      <c r="BQ99" s="1"/>
      <c r="BR99" s="1"/>
      <c r="BS99" s="1"/>
      <c r="BT99" s="1"/>
      <c r="BU99" s="1"/>
      <c r="BV99" s="1"/>
      <c r="BW99" s="1"/>
      <c r="BX99" s="1"/>
      <c r="BY99" s="1"/>
      <c r="BZ99" s="1"/>
      <c r="CA99" s="1"/>
      <c r="CB99" s="1"/>
      <c r="CC99" s="1"/>
      <c r="CD99" s="1"/>
      <c r="CE99" s="1"/>
      <c r="CF99" s="1"/>
      <c r="CG99" s="1"/>
      <c r="CH99" s="1"/>
      <c r="CI99" s="1"/>
      <c r="CJ99" s="1"/>
      <c r="CK99" s="1"/>
      <c r="CL99" s="1"/>
      <c r="CM99" s="1"/>
      <c r="CN99" s="1"/>
      <c r="CO99" s="1"/>
      <c r="CP99" s="1"/>
      <c r="CQ99" s="1"/>
      <c r="CR99" s="1"/>
      <c r="CS99" s="1"/>
      <c r="CT99" s="1"/>
      <c r="CU99" s="1"/>
      <c r="CV99" s="1"/>
      <c r="CW99" s="1"/>
      <c r="CX99" s="1"/>
      <c r="CY99" s="1"/>
      <c r="CZ99" s="1"/>
      <c r="DA99" s="1"/>
      <c r="DB99" s="1"/>
      <c r="DC99" s="1"/>
      <c r="DD99" s="1"/>
      <c r="DE99" s="1"/>
      <c r="DF99" s="1"/>
      <c r="DG99" s="1"/>
      <c r="DH99" s="1"/>
      <c r="DI99" s="1"/>
      <c r="DJ99" s="1"/>
      <c r="DK99" s="1"/>
      <c r="DL99" s="1"/>
      <c r="DM99" s="1"/>
      <c r="DN99" s="1"/>
      <c r="DO99" s="1"/>
      <c r="DP99" s="1"/>
      <c r="DQ99" s="1"/>
      <c r="DR99" s="1"/>
      <c r="DS99" s="1"/>
      <c r="DT99" s="1"/>
      <c r="DU99" s="1"/>
      <c r="DV99" s="1"/>
      <c r="DW99" s="1"/>
      <c r="DX99" s="1"/>
      <c r="DY99" s="1"/>
      <c r="DZ99" s="1"/>
      <c r="EA99" s="1"/>
      <c r="EB99" s="1"/>
      <c r="EC99" s="1"/>
      <c r="ED99" s="1"/>
    </row>
    <row r="100" spans="1:134" s="5" customFormat="1" ht="15.75" x14ac:dyDescent="0.25">
      <c r="A100" s="1"/>
      <c r="B100" s="6"/>
      <c r="C100" s="6"/>
      <c r="D100" s="6"/>
      <c r="E100" s="6"/>
      <c r="F100" s="6"/>
      <c r="G100" s="6"/>
      <c r="H100" s="6"/>
      <c r="I100" s="6"/>
      <c r="J100" s="1"/>
      <c r="K100" s="1"/>
      <c r="L100" s="1"/>
      <c r="M100" s="1"/>
      <c r="N100" s="1"/>
      <c r="O100" s="1"/>
      <c r="P100" s="1"/>
      <c r="Q100" s="1"/>
      <c r="R100" s="1"/>
      <c r="S100" s="1"/>
      <c r="T100" s="1"/>
      <c r="U100" s="1"/>
      <c r="V100" s="1"/>
      <c r="W100" s="1"/>
      <c r="X100" s="1"/>
      <c r="Y100" s="1"/>
      <c r="Z100" s="1"/>
      <c r="AA100" s="1"/>
      <c r="AB100" s="1"/>
      <c r="AC100" s="1"/>
      <c r="AD100" s="1"/>
      <c r="AE100" s="1"/>
      <c r="AF100" s="1"/>
      <c r="AG100" s="1"/>
      <c r="AH100" s="1"/>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c r="BO100" s="1"/>
      <c r="BP100" s="1"/>
      <c r="BQ100" s="1"/>
      <c r="BR100" s="1"/>
      <c r="BS100" s="1"/>
      <c r="BT100" s="1"/>
      <c r="BU100" s="1"/>
      <c r="BV100" s="1"/>
      <c r="BW100" s="1"/>
      <c r="BX100" s="1"/>
      <c r="BY100" s="1"/>
      <c r="BZ100" s="1"/>
      <c r="CA100" s="1"/>
      <c r="CB100" s="1"/>
      <c r="CC100" s="1"/>
      <c r="CD100" s="1"/>
      <c r="CE100" s="1"/>
      <c r="CF100" s="1"/>
      <c r="CG100" s="1"/>
      <c r="CH100" s="1"/>
      <c r="CI100" s="1"/>
      <c r="CJ100" s="1"/>
      <c r="CK100" s="1"/>
      <c r="CL100" s="1"/>
      <c r="CM100" s="1"/>
      <c r="CN100" s="1"/>
      <c r="CO100" s="1"/>
      <c r="CP100" s="1"/>
      <c r="CQ100" s="1"/>
      <c r="CR100" s="1"/>
      <c r="CS100" s="1"/>
      <c r="CT100" s="1"/>
      <c r="CU100" s="1"/>
      <c r="CV100" s="1"/>
      <c r="CW100" s="1"/>
      <c r="CX100" s="1"/>
      <c r="CY100" s="1"/>
      <c r="CZ100" s="1"/>
      <c r="DA100" s="1"/>
      <c r="DB100" s="1"/>
      <c r="DC100" s="1"/>
      <c r="DD100" s="1"/>
      <c r="DE100" s="1"/>
      <c r="DF100" s="1"/>
      <c r="DG100" s="1"/>
      <c r="DH100" s="1"/>
      <c r="DI100" s="1"/>
      <c r="DJ100" s="1"/>
      <c r="DK100" s="1"/>
      <c r="DL100" s="1"/>
      <c r="DM100" s="1"/>
      <c r="DN100" s="1"/>
      <c r="DO100" s="1"/>
      <c r="DP100" s="1"/>
      <c r="DQ100" s="1"/>
      <c r="DR100" s="1"/>
      <c r="DS100" s="1"/>
      <c r="DT100" s="1"/>
      <c r="DU100" s="1"/>
      <c r="DV100" s="1"/>
      <c r="DW100" s="1"/>
      <c r="DX100" s="1"/>
      <c r="DY100" s="1"/>
      <c r="DZ100" s="1"/>
      <c r="EA100" s="1"/>
      <c r="EB100" s="1"/>
      <c r="EC100" s="1"/>
      <c r="ED100" s="1"/>
    </row>
    <row r="101" spans="1:134" s="5" customFormat="1" ht="15.75" x14ac:dyDescent="0.25">
      <c r="A101" s="1"/>
      <c r="B101" s="6"/>
      <c r="C101" s="6"/>
      <c r="D101" s="6"/>
      <c r="E101" s="6"/>
      <c r="F101" s="6"/>
      <c r="G101" s="6"/>
      <c r="H101" s="6"/>
      <c r="I101" s="6"/>
      <c r="J101" s="1"/>
      <c r="K101" s="1"/>
      <c r="L101" s="1"/>
      <c r="M101" s="1"/>
      <c r="N101" s="1"/>
      <c r="O101" s="1"/>
      <c r="P101" s="1"/>
      <c r="Q101" s="1"/>
      <c r="R101" s="1"/>
      <c r="S101" s="1"/>
      <c r="T101" s="1"/>
      <c r="U101" s="1"/>
      <c r="V101" s="1"/>
      <c r="W101" s="1"/>
      <c r="X101" s="1"/>
      <c r="Y101" s="1"/>
      <c r="Z101" s="1"/>
      <c r="AA101" s="1"/>
      <c r="AB101" s="1"/>
      <c r="AC101" s="1"/>
      <c r="AD101" s="1"/>
      <c r="AE101" s="1"/>
      <c r="AF101" s="1"/>
      <c r="AG101" s="1"/>
      <c r="AH101" s="1"/>
      <c r="AI101" s="1"/>
      <c r="AJ101" s="1"/>
      <c r="AK101" s="1"/>
      <c r="AL101" s="1"/>
      <c r="AM101" s="1"/>
      <c r="AN101" s="1"/>
      <c r="AO101" s="1"/>
      <c r="AP101" s="1"/>
      <c r="AQ101" s="1"/>
      <c r="AR101" s="1"/>
      <c r="AS101" s="1"/>
      <c r="AT101" s="1"/>
      <c r="AU101" s="1"/>
      <c r="AV101" s="1"/>
      <c r="AW101" s="1"/>
      <c r="AX101" s="1"/>
      <c r="AY101" s="1"/>
      <c r="AZ101" s="1"/>
      <c r="BA101" s="1"/>
      <c r="BB101" s="1"/>
      <c r="BC101" s="1"/>
      <c r="BD101" s="1"/>
      <c r="BE101" s="1"/>
      <c r="BF101" s="1"/>
      <c r="BG101" s="1"/>
      <c r="BH101" s="1"/>
      <c r="BI101" s="1"/>
      <c r="BJ101" s="1"/>
      <c r="BK101" s="1"/>
      <c r="BL101" s="1"/>
      <c r="BM101" s="1"/>
      <c r="BN101" s="1"/>
      <c r="BO101" s="1"/>
      <c r="BP101" s="1"/>
      <c r="BQ101" s="1"/>
      <c r="BR101" s="1"/>
      <c r="BS101" s="1"/>
      <c r="BT101" s="1"/>
      <c r="BU101" s="1"/>
      <c r="BV101" s="1"/>
      <c r="BW101" s="1"/>
      <c r="BX101" s="1"/>
      <c r="BY101" s="1"/>
      <c r="BZ101" s="1"/>
      <c r="CA101" s="1"/>
      <c r="CB101" s="1"/>
      <c r="CC101" s="1"/>
      <c r="CD101" s="1"/>
      <c r="CE101" s="1"/>
      <c r="CF101" s="1"/>
      <c r="CG101" s="1"/>
      <c r="CH101" s="1"/>
      <c r="CI101" s="1"/>
      <c r="CJ101" s="1"/>
      <c r="CK101" s="1"/>
      <c r="CL101" s="1"/>
      <c r="CM101" s="1"/>
      <c r="CN101" s="1"/>
      <c r="CO101" s="1"/>
      <c r="CP101" s="1"/>
      <c r="CQ101" s="1"/>
      <c r="CR101" s="1"/>
      <c r="CS101" s="1"/>
      <c r="CT101" s="1"/>
      <c r="CU101" s="1"/>
      <c r="CV101" s="1"/>
      <c r="CW101" s="1"/>
      <c r="CX101" s="1"/>
      <c r="CY101" s="1"/>
      <c r="CZ101" s="1"/>
      <c r="DA101" s="1"/>
      <c r="DB101" s="1"/>
      <c r="DC101" s="1"/>
      <c r="DD101" s="1"/>
      <c r="DE101" s="1"/>
      <c r="DF101" s="1"/>
      <c r="DG101" s="1"/>
      <c r="DH101" s="1"/>
      <c r="DI101" s="1"/>
      <c r="DJ101" s="1"/>
      <c r="DK101" s="1"/>
      <c r="DL101" s="1"/>
      <c r="DM101" s="1"/>
      <c r="DN101" s="1"/>
      <c r="DO101" s="1"/>
      <c r="DP101" s="1"/>
      <c r="DQ101" s="1"/>
      <c r="DR101" s="1"/>
      <c r="DS101" s="1"/>
      <c r="DT101" s="1"/>
      <c r="DU101" s="1"/>
      <c r="DV101" s="1"/>
      <c r="DW101" s="1"/>
      <c r="DX101" s="1"/>
      <c r="DY101" s="1"/>
      <c r="DZ101" s="1"/>
      <c r="EA101" s="1"/>
      <c r="EB101" s="1"/>
      <c r="EC101" s="1"/>
      <c r="ED101" s="1"/>
    </row>
    <row r="102" spans="1:134" s="5" customFormat="1" ht="15.75" x14ac:dyDescent="0.25">
      <c r="A102" s="1"/>
      <c r="B102" s="6"/>
      <c r="C102" s="6"/>
      <c r="D102" s="6"/>
      <c r="E102" s="6"/>
      <c r="F102" s="6"/>
      <c r="G102" s="6"/>
      <c r="H102" s="6"/>
      <c r="I102" s="6"/>
      <c r="J102" s="1"/>
      <c r="K102" s="1"/>
      <c r="L102" s="1"/>
      <c r="M102" s="1"/>
      <c r="N102" s="1"/>
      <c r="O102" s="1"/>
      <c r="P102" s="1"/>
      <c r="Q102" s="1"/>
      <c r="R102" s="1"/>
      <c r="S102" s="1"/>
      <c r="T102" s="1"/>
      <c r="U102" s="1"/>
      <c r="V102" s="1"/>
      <c r="W102" s="1"/>
      <c r="X102" s="1"/>
      <c r="Y102" s="1"/>
      <c r="Z102" s="1"/>
      <c r="AA102" s="1"/>
      <c r="AB102" s="1"/>
      <c r="AC102" s="1"/>
      <c r="AD102" s="1"/>
      <c r="AE102" s="1"/>
      <c r="AF102" s="1"/>
      <c r="AG102" s="1"/>
      <c r="AH102" s="1"/>
      <c r="AI102" s="1"/>
      <c r="AJ102" s="1"/>
      <c r="AK102" s="1"/>
      <c r="AL102" s="1"/>
      <c r="AM102" s="1"/>
      <c r="AN102" s="1"/>
      <c r="AO102" s="1"/>
      <c r="AP102" s="1"/>
      <c r="AQ102" s="1"/>
      <c r="AR102" s="1"/>
      <c r="AS102" s="1"/>
      <c r="AT102" s="1"/>
      <c r="AU102" s="1"/>
      <c r="AV102" s="1"/>
      <c r="AW102" s="1"/>
      <c r="AX102" s="1"/>
      <c r="AY102" s="1"/>
      <c r="AZ102" s="1"/>
      <c r="BA102" s="1"/>
      <c r="BB102" s="1"/>
      <c r="BC102" s="1"/>
      <c r="BD102" s="1"/>
      <c r="BE102" s="1"/>
      <c r="BF102" s="1"/>
      <c r="BG102" s="1"/>
      <c r="BH102" s="1"/>
      <c r="BI102" s="1"/>
      <c r="BJ102" s="1"/>
      <c r="BK102" s="1"/>
      <c r="BL102" s="1"/>
      <c r="BM102" s="1"/>
      <c r="BN102" s="1"/>
      <c r="BO102" s="1"/>
      <c r="BP102" s="1"/>
      <c r="BQ102" s="1"/>
      <c r="BR102" s="1"/>
      <c r="BS102" s="1"/>
      <c r="BT102" s="1"/>
      <c r="BU102" s="1"/>
      <c r="BV102" s="1"/>
      <c r="BW102" s="1"/>
      <c r="BX102" s="1"/>
      <c r="BY102" s="1"/>
      <c r="BZ102" s="1"/>
      <c r="CA102" s="1"/>
      <c r="CB102" s="1"/>
      <c r="CC102" s="1"/>
      <c r="CD102" s="1"/>
      <c r="CE102" s="1"/>
      <c r="CF102" s="1"/>
      <c r="CG102" s="1"/>
      <c r="CH102" s="1"/>
      <c r="CI102" s="1"/>
      <c r="CJ102" s="1"/>
      <c r="CK102" s="1"/>
      <c r="CL102" s="1"/>
      <c r="CM102" s="1"/>
      <c r="CN102" s="1"/>
      <c r="CO102" s="1"/>
      <c r="CP102" s="1"/>
      <c r="CQ102" s="1"/>
      <c r="CR102" s="1"/>
      <c r="CS102" s="1"/>
      <c r="CT102" s="1"/>
      <c r="CU102" s="1"/>
      <c r="CV102" s="1"/>
      <c r="CW102" s="1"/>
      <c r="CX102" s="1"/>
      <c r="CY102" s="1"/>
      <c r="CZ102" s="1"/>
      <c r="DA102" s="1"/>
      <c r="DB102" s="1"/>
      <c r="DC102" s="1"/>
      <c r="DD102" s="1"/>
      <c r="DE102" s="1"/>
      <c r="DF102" s="1"/>
      <c r="DG102" s="1"/>
      <c r="DH102" s="1"/>
      <c r="DI102" s="1"/>
      <c r="DJ102" s="1"/>
      <c r="DK102" s="1"/>
      <c r="DL102" s="1"/>
      <c r="DM102" s="1"/>
      <c r="DN102" s="1"/>
      <c r="DO102" s="1"/>
      <c r="DP102" s="1"/>
      <c r="DQ102" s="1"/>
      <c r="DR102" s="1"/>
      <c r="DS102" s="1"/>
      <c r="DT102" s="1"/>
      <c r="DU102" s="1"/>
      <c r="DV102" s="1"/>
      <c r="DW102" s="1"/>
      <c r="DX102" s="1"/>
      <c r="DY102" s="1"/>
      <c r="DZ102" s="1"/>
      <c r="EA102" s="1"/>
      <c r="EB102" s="1"/>
      <c r="EC102" s="1"/>
      <c r="ED102" s="1"/>
    </row>
    <row r="103" spans="1:134" s="5" customFormat="1" ht="15.75" x14ac:dyDescent="0.25">
      <c r="A103" s="1"/>
      <c r="B103" s="6"/>
      <c r="C103" s="6"/>
      <c r="D103" s="6"/>
      <c r="E103" s="6"/>
      <c r="F103" s="6"/>
      <c r="G103" s="6"/>
      <c r="H103" s="6"/>
      <c r="I103" s="6"/>
      <c r="J103" s="1"/>
      <c r="K103" s="1"/>
      <c r="L103" s="1"/>
      <c r="M103" s="1"/>
      <c r="N103" s="1"/>
      <c r="O103" s="1"/>
      <c r="P103" s="1"/>
      <c r="Q103" s="1"/>
      <c r="R103" s="1"/>
      <c r="S103" s="1"/>
      <c r="T103" s="1"/>
      <c r="U103" s="1"/>
      <c r="V103" s="1"/>
      <c r="W103" s="1"/>
      <c r="X103" s="1"/>
      <c r="Y103" s="1"/>
      <c r="Z103" s="1"/>
      <c r="AA103" s="1"/>
      <c r="AB103" s="1"/>
      <c r="AC103" s="1"/>
      <c r="AD103" s="1"/>
      <c r="AE103" s="1"/>
      <c r="AF103" s="1"/>
      <c r="AG103" s="1"/>
      <c r="AH103" s="1"/>
      <c r="AI103" s="1"/>
      <c r="AJ103" s="1"/>
      <c r="AK103" s="1"/>
      <c r="AL103" s="1"/>
      <c r="AM103" s="1"/>
      <c r="AN103" s="1"/>
      <c r="AO103" s="1"/>
      <c r="AP103" s="1"/>
      <c r="AQ103" s="1"/>
      <c r="AR103" s="1"/>
      <c r="AS103" s="1"/>
      <c r="AT103" s="1"/>
      <c r="AU103" s="1"/>
      <c r="AV103" s="1"/>
      <c r="AW103" s="1"/>
      <c r="AX103" s="1"/>
      <c r="AY103" s="1"/>
      <c r="AZ103" s="1"/>
      <c r="BA103" s="1"/>
      <c r="BB103" s="1"/>
      <c r="BC103" s="1"/>
      <c r="BD103" s="1"/>
      <c r="BE103" s="1"/>
      <c r="BF103" s="1"/>
      <c r="BG103" s="1"/>
      <c r="BH103" s="1"/>
      <c r="BI103" s="1"/>
      <c r="BJ103" s="1"/>
      <c r="BK103" s="1"/>
      <c r="BL103" s="1"/>
      <c r="BM103" s="1"/>
      <c r="BN103" s="1"/>
      <c r="BO103" s="1"/>
      <c r="BP103" s="1"/>
      <c r="BQ103" s="1"/>
      <c r="BR103" s="1"/>
      <c r="BS103" s="1"/>
      <c r="BT103" s="1"/>
      <c r="BU103" s="1"/>
      <c r="BV103" s="1"/>
      <c r="BW103" s="1"/>
      <c r="BX103" s="1"/>
      <c r="BY103" s="1"/>
      <c r="BZ103" s="1"/>
      <c r="CA103" s="1"/>
      <c r="CB103" s="1"/>
      <c r="CC103" s="1"/>
      <c r="CD103" s="1"/>
      <c r="CE103" s="1"/>
      <c r="CF103" s="1"/>
      <c r="CG103" s="1"/>
      <c r="CH103" s="1"/>
      <c r="CI103" s="1"/>
      <c r="CJ103" s="1"/>
      <c r="CK103" s="1"/>
      <c r="CL103" s="1"/>
      <c r="CM103" s="1"/>
      <c r="CN103" s="1"/>
      <c r="CO103" s="1"/>
      <c r="CP103" s="1"/>
      <c r="CQ103" s="1"/>
      <c r="CR103" s="1"/>
      <c r="CS103" s="1"/>
      <c r="CT103" s="1"/>
      <c r="CU103" s="1"/>
      <c r="CV103" s="1"/>
      <c r="CW103" s="1"/>
      <c r="CX103" s="1"/>
      <c r="CY103" s="1"/>
      <c r="CZ103" s="1"/>
      <c r="DA103" s="1"/>
      <c r="DB103" s="1"/>
      <c r="DC103" s="1"/>
      <c r="DD103" s="1"/>
      <c r="DE103" s="1"/>
      <c r="DF103" s="1"/>
      <c r="DG103" s="1"/>
      <c r="DH103" s="1"/>
      <c r="DI103" s="1"/>
      <c r="DJ103" s="1"/>
      <c r="DK103" s="1"/>
      <c r="DL103" s="1"/>
      <c r="DM103" s="1"/>
      <c r="DN103" s="1"/>
      <c r="DO103" s="1"/>
      <c r="DP103" s="1"/>
      <c r="DQ103" s="1"/>
      <c r="DR103" s="1"/>
      <c r="DS103" s="1"/>
      <c r="DT103" s="1"/>
      <c r="DU103" s="1"/>
      <c r="DV103" s="1"/>
      <c r="DW103" s="1"/>
      <c r="DX103" s="1"/>
      <c r="DY103" s="1"/>
      <c r="DZ103" s="1"/>
      <c r="EA103" s="1"/>
      <c r="EB103" s="1"/>
      <c r="EC103" s="1"/>
      <c r="ED103" s="1"/>
    </row>
    <row r="104" spans="1:134" s="5" customFormat="1" ht="15.75" x14ac:dyDescent="0.25">
      <c r="A104" s="1"/>
      <c r="B104" s="6"/>
      <c r="C104" s="6"/>
      <c r="D104" s="6"/>
      <c r="E104" s="6"/>
      <c r="F104" s="6"/>
      <c r="G104" s="6"/>
      <c r="H104" s="6"/>
      <c r="I104" s="6"/>
      <c r="J104" s="1"/>
      <c r="K104" s="1"/>
      <c r="L104" s="1"/>
      <c r="M104" s="1"/>
      <c r="N104" s="1"/>
      <c r="O104" s="1"/>
      <c r="P104" s="1"/>
      <c r="Q104" s="1"/>
      <c r="R104" s="1"/>
      <c r="S104" s="1"/>
      <c r="T104" s="1"/>
      <c r="U104" s="1"/>
      <c r="V104" s="1"/>
      <c r="W104" s="1"/>
      <c r="X104" s="1"/>
      <c r="Y104" s="1"/>
      <c r="Z104" s="1"/>
      <c r="AA104" s="1"/>
      <c r="AB104" s="1"/>
      <c r="AC104" s="1"/>
      <c r="AD104" s="1"/>
      <c r="AE104" s="1"/>
      <c r="AF104" s="1"/>
      <c r="AG104" s="1"/>
      <c r="AH104" s="1"/>
      <c r="AI104" s="1"/>
      <c r="AJ104" s="1"/>
      <c r="AK104" s="1"/>
      <c r="AL104" s="1"/>
      <c r="AM104" s="1"/>
      <c r="AN104" s="1"/>
      <c r="AO104" s="1"/>
      <c r="AP104" s="1"/>
      <c r="AQ104" s="1"/>
      <c r="AR104" s="1"/>
      <c r="AS104" s="1"/>
      <c r="AT104" s="1"/>
      <c r="AU104" s="1"/>
      <c r="AV104" s="1"/>
      <c r="AW104" s="1"/>
      <c r="AX104" s="1"/>
      <c r="AY104" s="1"/>
      <c r="AZ104" s="1"/>
      <c r="BA104" s="1"/>
      <c r="BB104" s="1"/>
      <c r="BC104" s="1"/>
      <c r="BD104" s="1"/>
      <c r="BE104" s="1"/>
      <c r="BF104" s="1"/>
      <c r="BG104" s="1"/>
      <c r="BH104" s="1"/>
      <c r="BI104" s="1"/>
      <c r="BJ104" s="1"/>
      <c r="BK104" s="1"/>
      <c r="BL104" s="1"/>
      <c r="BM104" s="1"/>
      <c r="BN104" s="1"/>
      <c r="BO104" s="1"/>
      <c r="BP104" s="1"/>
      <c r="BQ104" s="1"/>
      <c r="BR104" s="1"/>
      <c r="BS104" s="1"/>
      <c r="BT104" s="1"/>
      <c r="BU104" s="1"/>
      <c r="BV104" s="1"/>
      <c r="BW104" s="1"/>
      <c r="BX104" s="1"/>
      <c r="BY104" s="1"/>
      <c r="BZ104" s="1"/>
      <c r="CA104" s="1"/>
      <c r="CB104" s="1"/>
      <c r="CC104" s="1"/>
      <c r="CD104" s="1"/>
      <c r="CE104" s="1"/>
      <c r="CF104" s="1"/>
      <c r="CG104" s="1"/>
      <c r="CH104" s="1"/>
      <c r="CI104" s="1"/>
      <c r="CJ104" s="1"/>
      <c r="CK104" s="1"/>
      <c r="CL104" s="1"/>
      <c r="CM104" s="1"/>
      <c r="CN104" s="1"/>
      <c r="CO104" s="1"/>
      <c r="CP104" s="1"/>
      <c r="CQ104" s="1"/>
      <c r="CR104" s="1"/>
      <c r="CS104" s="1"/>
      <c r="CT104" s="1"/>
      <c r="CU104" s="1"/>
      <c r="CV104" s="1"/>
      <c r="CW104" s="1"/>
      <c r="CX104" s="1"/>
      <c r="CY104" s="1"/>
      <c r="CZ104" s="1"/>
      <c r="DA104" s="1"/>
      <c r="DB104" s="1"/>
      <c r="DC104" s="1"/>
      <c r="DD104" s="1"/>
      <c r="DE104" s="1"/>
      <c r="DF104" s="1"/>
      <c r="DG104" s="1"/>
      <c r="DH104" s="1"/>
      <c r="DI104" s="1"/>
      <c r="DJ104" s="1"/>
      <c r="DK104" s="1"/>
      <c r="DL104" s="1"/>
      <c r="DM104" s="1"/>
      <c r="DN104" s="1"/>
      <c r="DO104" s="1"/>
      <c r="DP104" s="1"/>
      <c r="DQ104" s="1"/>
      <c r="DR104" s="1"/>
      <c r="DS104" s="1"/>
      <c r="DT104" s="1"/>
      <c r="DU104" s="1"/>
      <c r="DV104" s="1"/>
      <c r="DW104" s="1"/>
      <c r="DX104" s="1"/>
      <c r="DY104" s="1"/>
      <c r="DZ104" s="1"/>
      <c r="EA104" s="1"/>
      <c r="EB104" s="1"/>
      <c r="EC104" s="1"/>
      <c r="ED104" s="1"/>
    </row>
    <row r="105" spans="1:134" s="5" customFormat="1" ht="15.75" x14ac:dyDescent="0.25">
      <c r="A105" s="1"/>
      <c r="B105" s="6"/>
      <c r="C105" s="6"/>
      <c r="D105" s="6"/>
      <c r="E105" s="6"/>
      <c r="F105" s="6"/>
      <c r="G105" s="6"/>
      <c r="H105" s="6"/>
      <c r="I105" s="6"/>
      <c r="J105" s="1"/>
      <c r="K105" s="1"/>
      <c r="L105" s="1"/>
      <c r="M105" s="1"/>
      <c r="N105" s="1"/>
      <c r="O105" s="1"/>
      <c r="P105" s="1"/>
      <c r="Q105" s="1"/>
      <c r="R105" s="1"/>
      <c r="S105" s="1"/>
      <c r="T105" s="1"/>
      <c r="U105" s="1"/>
      <c r="V105" s="1"/>
      <c r="W105" s="1"/>
      <c r="X105" s="1"/>
      <c r="Y105" s="1"/>
      <c r="Z105" s="1"/>
      <c r="AA105" s="1"/>
      <c r="AB105" s="1"/>
      <c r="AC105" s="1"/>
      <c r="AD105" s="1"/>
      <c r="AE105" s="1"/>
      <c r="AF105" s="1"/>
      <c r="AG105" s="1"/>
      <c r="AH105" s="1"/>
      <c r="AI105" s="1"/>
      <c r="AJ105" s="1"/>
      <c r="AK105" s="1"/>
      <c r="AL105" s="1"/>
      <c r="AM105" s="1"/>
      <c r="AN105" s="1"/>
      <c r="AO105" s="1"/>
      <c r="AP105" s="1"/>
      <c r="AQ105" s="1"/>
      <c r="AR105" s="1"/>
      <c r="AS105" s="1"/>
      <c r="AT105" s="1"/>
      <c r="AU105" s="1"/>
      <c r="AV105" s="1"/>
      <c r="AW105" s="1"/>
      <c r="AX105" s="1"/>
      <c r="AY105" s="1"/>
      <c r="AZ105" s="1"/>
      <c r="BA105" s="1"/>
      <c r="BB105" s="1"/>
      <c r="BC105" s="1"/>
      <c r="BD105" s="1"/>
      <c r="BE105" s="1"/>
      <c r="BF105" s="1"/>
      <c r="BG105" s="1"/>
      <c r="BH105" s="1"/>
      <c r="BI105" s="1"/>
      <c r="BJ105" s="1"/>
      <c r="BK105" s="1"/>
      <c r="BL105" s="1"/>
      <c r="BM105" s="1"/>
      <c r="BN105" s="1"/>
      <c r="BO105" s="1"/>
      <c r="BP105" s="1"/>
      <c r="BQ105" s="1"/>
      <c r="BR105" s="1"/>
      <c r="BS105" s="1"/>
      <c r="BT105" s="1"/>
      <c r="BU105" s="1"/>
      <c r="BV105" s="1"/>
      <c r="BW105" s="1"/>
      <c r="BX105" s="1"/>
      <c r="BY105" s="1"/>
      <c r="BZ105" s="1"/>
      <c r="CA105" s="1"/>
      <c r="CB105" s="1"/>
      <c r="CC105" s="1"/>
      <c r="CD105" s="1"/>
      <c r="CE105" s="1"/>
      <c r="CF105" s="1"/>
      <c r="CG105" s="1"/>
      <c r="CH105" s="1"/>
      <c r="CI105" s="1"/>
      <c r="CJ105" s="1"/>
      <c r="CK105" s="1"/>
      <c r="CL105" s="1"/>
      <c r="CM105" s="1"/>
      <c r="CN105" s="1"/>
      <c r="CO105" s="1"/>
      <c r="CP105" s="1"/>
      <c r="CQ105" s="1"/>
      <c r="CR105" s="1"/>
      <c r="CS105" s="1"/>
      <c r="CT105" s="1"/>
      <c r="CU105" s="1"/>
      <c r="CV105" s="1"/>
      <c r="CW105" s="1"/>
      <c r="CX105" s="1"/>
      <c r="CY105" s="1"/>
      <c r="CZ105" s="1"/>
      <c r="DA105" s="1"/>
      <c r="DB105" s="1"/>
      <c r="DC105" s="1"/>
      <c r="DD105" s="1"/>
      <c r="DE105" s="1"/>
      <c r="DF105" s="1"/>
      <c r="DG105" s="1"/>
      <c r="DH105" s="1"/>
      <c r="DI105" s="1"/>
      <c r="DJ105" s="1"/>
      <c r="DK105" s="1"/>
      <c r="DL105" s="1"/>
      <c r="DM105" s="1"/>
      <c r="DN105" s="1"/>
      <c r="DO105" s="1"/>
      <c r="DP105" s="1"/>
      <c r="DQ105" s="1"/>
      <c r="DR105" s="1"/>
      <c r="DS105" s="1"/>
      <c r="DT105" s="1"/>
      <c r="DU105" s="1"/>
      <c r="DV105" s="1"/>
      <c r="DW105" s="1"/>
      <c r="DX105" s="1"/>
      <c r="DY105" s="1"/>
      <c r="DZ105" s="1"/>
      <c r="EA105" s="1"/>
      <c r="EB105" s="1"/>
      <c r="EC105" s="1"/>
      <c r="ED105" s="1"/>
    </row>
    <row r="106" spans="1:134" s="5" customFormat="1" ht="15.75" x14ac:dyDescent="0.25">
      <c r="A106" s="1"/>
      <c r="B106" s="6"/>
      <c r="C106" s="6"/>
      <c r="D106" s="6"/>
      <c r="E106" s="6"/>
      <c r="F106" s="6"/>
      <c r="G106" s="6"/>
      <c r="H106" s="6"/>
      <c r="I106" s="6"/>
      <c r="J106" s="1"/>
      <c r="K106" s="1"/>
      <c r="L106" s="1"/>
      <c r="M106" s="1"/>
      <c r="N106" s="1"/>
      <c r="O106" s="1"/>
      <c r="P106" s="1"/>
      <c r="Q106" s="1"/>
      <c r="R106" s="1"/>
      <c r="S106" s="1"/>
      <c r="T106" s="1"/>
      <c r="U106" s="1"/>
      <c r="V106" s="1"/>
      <c r="W106" s="1"/>
      <c r="X106" s="1"/>
      <c r="Y106" s="1"/>
      <c r="Z106" s="1"/>
      <c r="AA106" s="1"/>
      <c r="AB106" s="1"/>
      <c r="AC106" s="1"/>
      <c r="AD106" s="1"/>
      <c r="AE106" s="1"/>
      <c r="AF106" s="1"/>
      <c r="AG106" s="1"/>
      <c r="AH106" s="1"/>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c r="BO106" s="1"/>
      <c r="BP106" s="1"/>
      <c r="BQ106" s="1"/>
      <c r="BR106" s="1"/>
      <c r="BS106" s="1"/>
      <c r="BT106" s="1"/>
      <c r="BU106" s="1"/>
      <c r="BV106" s="1"/>
      <c r="BW106" s="1"/>
      <c r="BX106" s="1"/>
      <c r="BY106" s="1"/>
      <c r="BZ106" s="1"/>
      <c r="CA106" s="1"/>
      <c r="CB106" s="1"/>
      <c r="CC106" s="1"/>
      <c r="CD106" s="1"/>
      <c r="CE106" s="1"/>
      <c r="CF106" s="1"/>
      <c r="CG106" s="1"/>
      <c r="CH106" s="1"/>
      <c r="CI106" s="1"/>
      <c r="CJ106" s="1"/>
      <c r="CK106" s="1"/>
      <c r="CL106" s="1"/>
      <c r="CM106" s="1"/>
      <c r="CN106" s="1"/>
      <c r="CO106" s="1"/>
      <c r="CP106" s="1"/>
      <c r="CQ106" s="1"/>
      <c r="CR106" s="1"/>
      <c r="CS106" s="1"/>
      <c r="CT106" s="1"/>
      <c r="CU106" s="1"/>
      <c r="CV106" s="1"/>
      <c r="CW106" s="1"/>
      <c r="CX106" s="1"/>
      <c r="CY106" s="1"/>
      <c r="CZ106" s="1"/>
      <c r="DA106" s="1"/>
      <c r="DB106" s="1"/>
      <c r="DC106" s="1"/>
      <c r="DD106" s="1"/>
      <c r="DE106" s="1"/>
      <c r="DF106" s="1"/>
      <c r="DG106" s="1"/>
      <c r="DH106" s="1"/>
      <c r="DI106" s="1"/>
      <c r="DJ106" s="1"/>
      <c r="DK106" s="1"/>
      <c r="DL106" s="1"/>
      <c r="DM106" s="1"/>
      <c r="DN106" s="1"/>
      <c r="DO106" s="1"/>
      <c r="DP106" s="1"/>
      <c r="DQ106" s="1"/>
      <c r="DR106" s="1"/>
      <c r="DS106" s="1"/>
      <c r="DT106" s="1"/>
      <c r="DU106" s="1"/>
      <c r="DV106" s="1"/>
      <c r="DW106" s="1"/>
      <c r="DX106" s="1"/>
      <c r="DY106" s="1"/>
      <c r="DZ106" s="1"/>
      <c r="EA106" s="1"/>
      <c r="EB106" s="1"/>
      <c r="EC106" s="1"/>
      <c r="ED106" s="1"/>
    </row>
    <row r="107" spans="1:134" s="5" customFormat="1" ht="15.75" x14ac:dyDescent="0.25">
      <c r="A107" s="1"/>
      <c r="B107" s="6"/>
      <c r="C107" s="6"/>
      <c r="D107" s="6"/>
      <c r="E107" s="6"/>
      <c r="F107" s="6"/>
      <c r="G107" s="6"/>
      <c r="H107" s="6"/>
      <c r="I107" s="6"/>
      <c r="J107" s="1"/>
      <c r="K107" s="1"/>
      <c r="L107" s="1"/>
      <c r="M107" s="1"/>
      <c r="N107" s="1"/>
      <c r="O107" s="1"/>
      <c r="P107" s="1"/>
      <c r="Q107" s="1"/>
      <c r="R107" s="1"/>
      <c r="S107" s="1"/>
      <c r="T107" s="1"/>
      <c r="U107" s="1"/>
      <c r="V107" s="1"/>
      <c r="W107" s="1"/>
      <c r="X107" s="1"/>
      <c r="Y107" s="1"/>
      <c r="Z107" s="1"/>
      <c r="AA107" s="1"/>
      <c r="AB107" s="1"/>
      <c r="AC107" s="1"/>
      <c r="AD107" s="1"/>
      <c r="AE107" s="1"/>
      <c r="AF107" s="1"/>
      <c r="AG107" s="1"/>
      <c r="AH107" s="1"/>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c r="BO107" s="1"/>
      <c r="BP107" s="1"/>
      <c r="BQ107" s="1"/>
      <c r="BR107" s="1"/>
      <c r="BS107" s="1"/>
      <c r="BT107" s="1"/>
      <c r="BU107" s="1"/>
      <c r="BV107" s="1"/>
      <c r="BW107" s="1"/>
      <c r="BX107" s="1"/>
      <c r="BY107" s="1"/>
      <c r="BZ107" s="1"/>
      <c r="CA107" s="1"/>
      <c r="CB107" s="1"/>
      <c r="CC107" s="1"/>
      <c r="CD107" s="1"/>
      <c r="CE107" s="1"/>
      <c r="CF107" s="1"/>
      <c r="CG107" s="1"/>
      <c r="CH107" s="1"/>
      <c r="CI107" s="1"/>
      <c r="CJ107" s="1"/>
      <c r="CK107" s="1"/>
      <c r="CL107" s="1"/>
      <c r="CM107" s="1"/>
      <c r="CN107" s="1"/>
      <c r="CO107" s="1"/>
      <c r="CP107" s="1"/>
      <c r="CQ107" s="1"/>
      <c r="CR107" s="1"/>
      <c r="CS107" s="1"/>
      <c r="CT107" s="1"/>
      <c r="CU107" s="1"/>
      <c r="CV107" s="1"/>
      <c r="CW107" s="1"/>
      <c r="CX107" s="1"/>
      <c r="CY107" s="1"/>
      <c r="CZ107" s="1"/>
      <c r="DA107" s="1"/>
      <c r="DB107" s="1"/>
      <c r="DC107" s="1"/>
      <c r="DD107" s="1"/>
      <c r="DE107" s="1"/>
      <c r="DF107" s="1"/>
      <c r="DG107" s="1"/>
      <c r="DH107" s="1"/>
      <c r="DI107" s="1"/>
      <c r="DJ107" s="1"/>
      <c r="DK107" s="1"/>
      <c r="DL107" s="1"/>
      <c r="DM107" s="1"/>
      <c r="DN107" s="1"/>
      <c r="DO107" s="1"/>
      <c r="DP107" s="1"/>
      <c r="DQ107" s="1"/>
      <c r="DR107" s="1"/>
      <c r="DS107" s="1"/>
      <c r="DT107" s="1"/>
      <c r="DU107" s="1"/>
      <c r="DV107" s="1"/>
      <c r="DW107" s="1"/>
      <c r="DX107" s="1"/>
      <c r="DY107" s="1"/>
      <c r="DZ107" s="1"/>
      <c r="EA107" s="1"/>
      <c r="EB107" s="1"/>
      <c r="EC107" s="1"/>
      <c r="ED107" s="1"/>
    </row>
    <row r="108" spans="1:134" s="5" customFormat="1" ht="15.75" x14ac:dyDescent="0.25">
      <c r="A108" s="1"/>
      <c r="B108" s="6"/>
      <c r="C108" s="6"/>
      <c r="D108" s="6"/>
      <c r="E108" s="6"/>
      <c r="F108" s="6"/>
      <c r="G108" s="6"/>
      <c r="H108" s="6"/>
      <c r="I108" s="6"/>
      <c r="J108" s="1"/>
      <c r="K108" s="1"/>
      <c r="L108" s="1"/>
      <c r="M108" s="1"/>
      <c r="N108" s="1"/>
      <c r="O108" s="1"/>
      <c r="P108" s="1"/>
      <c r="Q108" s="1"/>
      <c r="R108" s="1"/>
      <c r="S108" s="1"/>
      <c r="T108" s="1"/>
      <c r="U108" s="1"/>
      <c r="V108" s="1"/>
      <c r="W108" s="1"/>
      <c r="X108" s="1"/>
      <c r="Y108" s="1"/>
      <c r="Z108" s="1"/>
      <c r="AA108" s="1"/>
      <c r="AB108" s="1"/>
      <c r="AC108" s="1"/>
      <c r="AD108" s="1"/>
      <c r="AE108" s="1"/>
      <c r="AF108" s="1"/>
      <c r="AG108" s="1"/>
      <c r="AH108" s="1"/>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c r="BO108" s="1"/>
      <c r="BP108" s="1"/>
      <c r="BQ108" s="1"/>
      <c r="BR108" s="1"/>
      <c r="BS108" s="1"/>
      <c r="BT108" s="1"/>
      <c r="BU108" s="1"/>
      <c r="BV108" s="1"/>
      <c r="BW108" s="1"/>
      <c r="BX108" s="1"/>
      <c r="BY108" s="1"/>
      <c r="BZ108" s="1"/>
      <c r="CA108" s="1"/>
      <c r="CB108" s="1"/>
      <c r="CC108" s="1"/>
      <c r="CD108" s="1"/>
      <c r="CE108" s="1"/>
      <c r="CF108" s="1"/>
      <c r="CG108" s="1"/>
      <c r="CH108" s="1"/>
      <c r="CI108" s="1"/>
      <c r="CJ108" s="1"/>
      <c r="CK108" s="1"/>
      <c r="CL108" s="1"/>
      <c r="CM108" s="1"/>
      <c r="CN108" s="1"/>
      <c r="CO108" s="1"/>
      <c r="CP108" s="1"/>
      <c r="CQ108" s="1"/>
      <c r="CR108" s="1"/>
      <c r="CS108" s="1"/>
      <c r="CT108" s="1"/>
      <c r="CU108" s="1"/>
      <c r="CV108" s="1"/>
      <c r="CW108" s="1"/>
      <c r="CX108" s="1"/>
      <c r="CY108" s="1"/>
      <c r="CZ108" s="1"/>
      <c r="DA108" s="1"/>
      <c r="DB108" s="1"/>
      <c r="DC108" s="1"/>
      <c r="DD108" s="1"/>
      <c r="DE108" s="1"/>
      <c r="DF108" s="1"/>
      <c r="DG108" s="1"/>
      <c r="DH108" s="1"/>
      <c r="DI108" s="1"/>
      <c r="DJ108" s="1"/>
      <c r="DK108" s="1"/>
      <c r="DL108" s="1"/>
      <c r="DM108" s="1"/>
      <c r="DN108" s="1"/>
      <c r="DO108" s="1"/>
      <c r="DP108" s="1"/>
      <c r="DQ108" s="1"/>
      <c r="DR108" s="1"/>
      <c r="DS108" s="1"/>
      <c r="DT108" s="1"/>
      <c r="DU108" s="1"/>
      <c r="DV108" s="1"/>
      <c r="DW108" s="1"/>
      <c r="DX108" s="1"/>
      <c r="DY108" s="1"/>
      <c r="DZ108" s="1"/>
      <c r="EA108" s="1"/>
      <c r="EB108" s="1"/>
      <c r="EC108" s="1"/>
      <c r="ED108" s="1"/>
    </row>
    <row r="109" spans="1:134" s="5" customFormat="1" ht="15.75" x14ac:dyDescent="0.25">
      <c r="A109" s="1"/>
      <c r="B109" s="6"/>
      <c r="C109" s="6"/>
      <c r="D109" s="6"/>
      <c r="E109" s="6"/>
      <c r="F109" s="6"/>
      <c r="G109" s="6"/>
      <c r="H109" s="6"/>
      <c r="I109" s="6"/>
      <c r="J109" s="1"/>
      <c r="K109" s="1"/>
      <c r="L109" s="1"/>
      <c r="M109" s="1"/>
      <c r="N109" s="1"/>
      <c r="O109" s="1"/>
      <c r="P109" s="1"/>
      <c r="Q109" s="1"/>
      <c r="R109" s="1"/>
      <c r="S109" s="1"/>
      <c r="T109" s="1"/>
      <c r="U109" s="1"/>
      <c r="V109" s="1"/>
      <c r="W109" s="1"/>
      <c r="X109" s="1"/>
      <c r="Y109" s="1"/>
      <c r="Z109" s="1"/>
      <c r="AA109" s="1"/>
      <c r="AB109" s="1"/>
      <c r="AC109" s="1"/>
      <c r="AD109" s="1"/>
      <c r="AE109" s="1"/>
      <c r="AF109" s="1"/>
      <c r="AG109" s="1"/>
      <c r="AH109" s="1"/>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c r="BO109" s="1"/>
      <c r="BP109" s="1"/>
      <c r="BQ109" s="1"/>
      <c r="BR109" s="1"/>
      <c r="BS109" s="1"/>
      <c r="BT109" s="1"/>
      <c r="BU109" s="1"/>
      <c r="BV109" s="1"/>
      <c r="BW109" s="1"/>
      <c r="BX109" s="1"/>
      <c r="BY109" s="1"/>
      <c r="BZ109" s="1"/>
      <c r="CA109" s="1"/>
      <c r="CB109" s="1"/>
      <c r="CC109" s="1"/>
      <c r="CD109" s="1"/>
      <c r="CE109" s="1"/>
      <c r="CF109" s="1"/>
      <c r="CG109" s="1"/>
      <c r="CH109" s="1"/>
      <c r="CI109" s="1"/>
      <c r="CJ109" s="1"/>
      <c r="CK109" s="1"/>
      <c r="CL109" s="1"/>
      <c r="CM109" s="1"/>
      <c r="CN109" s="1"/>
      <c r="CO109" s="1"/>
      <c r="CP109" s="1"/>
      <c r="CQ109" s="1"/>
      <c r="CR109" s="1"/>
      <c r="CS109" s="1"/>
      <c r="CT109" s="1"/>
      <c r="CU109" s="1"/>
      <c r="CV109" s="1"/>
      <c r="CW109" s="1"/>
      <c r="CX109" s="1"/>
      <c r="CY109" s="1"/>
      <c r="CZ109" s="1"/>
      <c r="DA109" s="1"/>
      <c r="DB109" s="1"/>
      <c r="DC109" s="1"/>
      <c r="DD109" s="1"/>
      <c r="DE109" s="1"/>
      <c r="DF109" s="1"/>
      <c r="DG109" s="1"/>
      <c r="DH109" s="1"/>
      <c r="DI109" s="1"/>
      <c r="DJ109" s="1"/>
      <c r="DK109" s="1"/>
      <c r="DL109" s="1"/>
      <c r="DM109" s="1"/>
      <c r="DN109" s="1"/>
      <c r="DO109" s="1"/>
      <c r="DP109" s="1"/>
      <c r="DQ109" s="1"/>
      <c r="DR109" s="1"/>
      <c r="DS109" s="1"/>
      <c r="DT109" s="1"/>
      <c r="DU109" s="1"/>
      <c r="DV109" s="1"/>
      <c r="DW109" s="1"/>
      <c r="DX109" s="1"/>
      <c r="DY109" s="1"/>
      <c r="DZ109" s="1"/>
      <c r="EA109" s="1"/>
      <c r="EB109" s="1"/>
      <c r="EC109" s="1"/>
      <c r="ED109" s="1"/>
    </row>
    <row r="110" spans="1:134" s="5" customFormat="1" ht="15.75" x14ac:dyDescent="0.25">
      <c r="A110" s="1"/>
      <c r="B110" s="6"/>
      <c r="C110" s="6"/>
      <c r="D110" s="6"/>
      <c r="E110" s="6"/>
      <c r="F110" s="6"/>
      <c r="G110" s="6"/>
      <c r="H110" s="6"/>
      <c r="I110" s="6"/>
      <c r="J110" s="1"/>
      <c r="K110" s="1"/>
      <c r="L110" s="1"/>
      <c r="M110" s="1"/>
      <c r="N110" s="1"/>
      <c r="O110" s="1"/>
      <c r="P110" s="1"/>
      <c r="Q110" s="1"/>
      <c r="R110" s="1"/>
      <c r="S110" s="1"/>
      <c r="T110" s="1"/>
      <c r="U110" s="1"/>
      <c r="V110" s="1"/>
      <c r="W110" s="1"/>
      <c r="X110" s="1"/>
      <c r="Y110" s="1"/>
      <c r="Z110" s="1"/>
      <c r="AA110" s="1"/>
      <c r="AB110" s="1"/>
      <c r="AC110" s="1"/>
      <c r="AD110" s="1"/>
      <c r="AE110" s="1"/>
      <c r="AF110" s="1"/>
      <c r="AG110" s="1"/>
      <c r="AH110" s="1"/>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c r="BO110" s="1"/>
      <c r="BP110" s="1"/>
      <c r="BQ110" s="1"/>
      <c r="BR110" s="1"/>
      <c r="BS110" s="1"/>
      <c r="BT110" s="1"/>
      <c r="BU110" s="1"/>
      <c r="BV110" s="1"/>
      <c r="BW110" s="1"/>
      <c r="BX110" s="1"/>
      <c r="BY110" s="1"/>
      <c r="BZ110" s="1"/>
      <c r="CA110" s="1"/>
      <c r="CB110" s="1"/>
      <c r="CC110" s="1"/>
      <c r="CD110" s="1"/>
      <c r="CE110" s="1"/>
      <c r="CF110" s="1"/>
      <c r="CG110" s="1"/>
      <c r="CH110" s="1"/>
      <c r="CI110" s="1"/>
      <c r="CJ110" s="1"/>
      <c r="CK110" s="1"/>
      <c r="CL110" s="1"/>
      <c r="CM110" s="1"/>
      <c r="CN110" s="1"/>
      <c r="CO110" s="1"/>
      <c r="CP110" s="1"/>
      <c r="CQ110" s="1"/>
      <c r="CR110" s="1"/>
      <c r="CS110" s="1"/>
      <c r="CT110" s="1"/>
      <c r="CU110" s="1"/>
      <c r="CV110" s="1"/>
      <c r="CW110" s="1"/>
      <c r="CX110" s="1"/>
      <c r="CY110" s="1"/>
      <c r="CZ110" s="1"/>
      <c r="DA110" s="1"/>
      <c r="DB110" s="1"/>
      <c r="DC110" s="1"/>
      <c r="DD110" s="1"/>
      <c r="DE110" s="1"/>
      <c r="DF110" s="1"/>
      <c r="DG110" s="1"/>
      <c r="DH110" s="1"/>
      <c r="DI110" s="1"/>
      <c r="DJ110" s="1"/>
      <c r="DK110" s="1"/>
      <c r="DL110" s="1"/>
      <c r="DM110" s="1"/>
      <c r="DN110" s="1"/>
      <c r="DO110" s="1"/>
      <c r="DP110" s="1"/>
      <c r="DQ110" s="1"/>
      <c r="DR110" s="1"/>
      <c r="DS110" s="1"/>
      <c r="DT110" s="1"/>
      <c r="DU110" s="1"/>
      <c r="DV110" s="1"/>
      <c r="DW110" s="1"/>
      <c r="DX110" s="1"/>
      <c r="DY110" s="1"/>
      <c r="DZ110" s="1"/>
      <c r="EA110" s="1"/>
      <c r="EB110" s="1"/>
      <c r="EC110" s="1"/>
      <c r="ED110" s="1"/>
    </row>
    <row r="111" spans="1:134" s="5" customFormat="1" ht="15.75" x14ac:dyDescent="0.25">
      <c r="A111" s="1"/>
      <c r="B111" s="6"/>
      <c r="C111" s="6"/>
      <c r="D111" s="6"/>
      <c r="E111" s="6"/>
      <c r="F111" s="6"/>
      <c r="G111" s="6"/>
      <c r="H111" s="6"/>
      <c r="I111" s="6"/>
      <c r="J111" s="1"/>
      <c r="K111" s="1"/>
      <c r="L111" s="1"/>
      <c r="M111" s="1"/>
      <c r="N111" s="1"/>
      <c r="O111" s="1"/>
      <c r="P111" s="1"/>
      <c r="Q111" s="1"/>
      <c r="R111" s="1"/>
      <c r="S111" s="1"/>
      <c r="T111" s="1"/>
      <c r="U111" s="1"/>
      <c r="V111" s="1"/>
      <c r="W111" s="1"/>
      <c r="X111" s="1"/>
      <c r="Y111" s="1"/>
      <c r="Z111" s="1"/>
      <c r="AA111" s="1"/>
      <c r="AB111" s="1"/>
      <c r="AC111" s="1"/>
      <c r="AD111" s="1"/>
      <c r="AE111" s="1"/>
      <c r="AF111" s="1"/>
      <c r="AG111" s="1"/>
      <c r="AH111" s="1"/>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c r="BO111" s="1"/>
      <c r="BP111" s="1"/>
      <c r="BQ111" s="1"/>
      <c r="BR111" s="1"/>
      <c r="BS111" s="1"/>
      <c r="BT111" s="1"/>
      <c r="BU111" s="1"/>
      <c r="BV111" s="1"/>
      <c r="BW111" s="1"/>
      <c r="BX111" s="1"/>
      <c r="BY111" s="1"/>
      <c r="BZ111" s="1"/>
      <c r="CA111" s="1"/>
      <c r="CB111" s="1"/>
      <c r="CC111" s="1"/>
      <c r="CD111" s="1"/>
      <c r="CE111" s="1"/>
      <c r="CF111" s="1"/>
      <c r="CG111" s="1"/>
      <c r="CH111" s="1"/>
      <c r="CI111" s="1"/>
      <c r="CJ111" s="1"/>
      <c r="CK111" s="1"/>
      <c r="CL111" s="1"/>
      <c r="CM111" s="1"/>
      <c r="CN111" s="1"/>
      <c r="CO111" s="1"/>
      <c r="CP111" s="1"/>
      <c r="CQ111" s="1"/>
      <c r="CR111" s="1"/>
      <c r="CS111" s="1"/>
      <c r="CT111" s="1"/>
      <c r="CU111" s="1"/>
      <c r="CV111" s="1"/>
      <c r="CW111" s="1"/>
      <c r="CX111" s="1"/>
      <c r="CY111" s="1"/>
      <c r="CZ111" s="1"/>
      <c r="DA111" s="1"/>
      <c r="DB111" s="1"/>
      <c r="DC111" s="1"/>
      <c r="DD111" s="1"/>
      <c r="DE111" s="1"/>
      <c r="DF111" s="1"/>
      <c r="DG111" s="1"/>
      <c r="DH111" s="1"/>
      <c r="DI111" s="1"/>
      <c r="DJ111" s="1"/>
      <c r="DK111" s="1"/>
      <c r="DL111" s="1"/>
      <c r="DM111" s="1"/>
      <c r="DN111" s="1"/>
      <c r="DO111" s="1"/>
      <c r="DP111" s="1"/>
      <c r="DQ111" s="1"/>
      <c r="DR111" s="1"/>
      <c r="DS111" s="1"/>
      <c r="DT111" s="1"/>
      <c r="DU111" s="1"/>
      <c r="DV111" s="1"/>
      <c r="DW111" s="1"/>
      <c r="DX111" s="1"/>
      <c r="DY111" s="1"/>
      <c r="DZ111" s="1"/>
      <c r="EA111" s="1"/>
      <c r="EB111" s="1"/>
      <c r="EC111" s="1"/>
      <c r="ED111" s="1"/>
    </row>
    <row r="112" spans="1:134" s="5" customFormat="1" ht="15.75" x14ac:dyDescent="0.25">
      <c r="A112" s="1"/>
      <c r="B112" s="6"/>
      <c r="C112" s="6"/>
      <c r="D112" s="6"/>
      <c r="E112" s="6"/>
      <c r="F112" s="6"/>
      <c r="G112" s="6"/>
      <c r="H112" s="6"/>
      <c r="I112" s="6"/>
      <c r="J112" s="1"/>
      <c r="K112" s="1"/>
      <c r="L112" s="1"/>
      <c r="M112" s="1"/>
      <c r="N112" s="1"/>
      <c r="O112" s="1"/>
      <c r="P112" s="1"/>
      <c r="Q112" s="1"/>
      <c r="R112" s="1"/>
      <c r="S112" s="1"/>
      <c r="T112" s="1"/>
      <c r="U112" s="1"/>
      <c r="V112" s="1"/>
      <c r="W112" s="1"/>
      <c r="X112" s="1"/>
      <c r="Y112" s="1"/>
      <c r="Z112" s="1"/>
      <c r="AA112" s="1"/>
      <c r="AB112" s="1"/>
      <c r="AC112" s="1"/>
      <c r="AD112" s="1"/>
      <c r="AE112" s="1"/>
      <c r="AF112" s="1"/>
      <c r="AG112" s="1"/>
      <c r="AH112" s="1"/>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c r="BO112" s="1"/>
      <c r="BP112" s="1"/>
      <c r="BQ112" s="1"/>
      <c r="BR112" s="1"/>
      <c r="BS112" s="1"/>
      <c r="BT112" s="1"/>
      <c r="BU112" s="1"/>
      <c r="BV112" s="1"/>
      <c r="BW112" s="1"/>
      <c r="BX112" s="1"/>
      <c r="BY112" s="1"/>
      <c r="BZ112" s="1"/>
      <c r="CA112" s="1"/>
      <c r="CB112" s="1"/>
      <c r="CC112" s="1"/>
      <c r="CD112" s="1"/>
      <c r="CE112" s="1"/>
      <c r="CF112" s="1"/>
      <c r="CG112" s="1"/>
      <c r="CH112" s="1"/>
      <c r="CI112" s="1"/>
      <c r="CJ112" s="1"/>
      <c r="CK112" s="1"/>
      <c r="CL112" s="1"/>
      <c r="CM112" s="1"/>
      <c r="CN112" s="1"/>
      <c r="CO112" s="1"/>
      <c r="CP112" s="1"/>
      <c r="CQ112" s="1"/>
      <c r="CR112" s="1"/>
      <c r="CS112" s="1"/>
      <c r="CT112" s="1"/>
      <c r="CU112" s="1"/>
      <c r="CV112" s="1"/>
      <c r="CW112" s="1"/>
      <c r="CX112" s="1"/>
      <c r="CY112" s="1"/>
      <c r="CZ112" s="1"/>
      <c r="DA112" s="1"/>
      <c r="DB112" s="1"/>
      <c r="DC112" s="1"/>
      <c r="DD112" s="1"/>
      <c r="DE112" s="1"/>
      <c r="DF112" s="1"/>
      <c r="DG112" s="1"/>
      <c r="DH112" s="1"/>
      <c r="DI112" s="1"/>
      <c r="DJ112" s="1"/>
      <c r="DK112" s="1"/>
      <c r="DL112" s="1"/>
      <c r="DM112" s="1"/>
      <c r="DN112" s="1"/>
      <c r="DO112" s="1"/>
      <c r="DP112" s="1"/>
      <c r="DQ112" s="1"/>
      <c r="DR112" s="1"/>
      <c r="DS112" s="1"/>
      <c r="DT112" s="1"/>
      <c r="DU112" s="1"/>
      <c r="DV112" s="1"/>
      <c r="DW112" s="1"/>
      <c r="DX112" s="1"/>
      <c r="DY112" s="1"/>
      <c r="DZ112" s="1"/>
      <c r="EA112" s="1"/>
      <c r="EB112" s="1"/>
      <c r="EC112" s="1"/>
      <c r="ED112" s="1"/>
    </row>
    <row r="113" spans="1:134" s="5" customFormat="1" ht="15.75" x14ac:dyDescent="0.25">
      <c r="A113" s="1"/>
      <c r="B113" s="6"/>
      <c r="C113" s="6"/>
      <c r="D113" s="6"/>
      <c r="E113" s="6"/>
      <c r="F113" s="6"/>
      <c r="G113" s="6"/>
      <c r="H113" s="6"/>
      <c r="I113" s="6"/>
      <c r="J113" s="1"/>
      <c r="K113" s="1"/>
      <c r="L113" s="1"/>
      <c r="M113" s="1"/>
      <c r="N113" s="1"/>
      <c r="O113" s="1"/>
      <c r="P113" s="1"/>
      <c r="Q113" s="1"/>
      <c r="R113" s="1"/>
      <c r="S113" s="1"/>
      <c r="T113" s="1"/>
      <c r="U113" s="1"/>
      <c r="V113" s="1"/>
      <c r="W113" s="1"/>
      <c r="X113" s="1"/>
      <c r="Y113" s="1"/>
      <c r="Z113" s="1"/>
      <c r="AA113" s="1"/>
      <c r="AB113" s="1"/>
      <c r="AC113" s="1"/>
      <c r="AD113" s="1"/>
      <c r="AE113" s="1"/>
      <c r="AF113" s="1"/>
      <c r="AG113" s="1"/>
      <c r="AH113" s="1"/>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c r="BO113" s="1"/>
      <c r="BP113" s="1"/>
      <c r="BQ113" s="1"/>
      <c r="BR113" s="1"/>
      <c r="BS113" s="1"/>
      <c r="BT113" s="1"/>
      <c r="BU113" s="1"/>
      <c r="BV113" s="1"/>
      <c r="BW113" s="1"/>
      <c r="BX113" s="1"/>
      <c r="BY113" s="1"/>
      <c r="BZ113" s="1"/>
      <c r="CA113" s="1"/>
      <c r="CB113" s="1"/>
      <c r="CC113" s="1"/>
      <c r="CD113" s="1"/>
      <c r="CE113" s="1"/>
      <c r="CF113" s="1"/>
      <c r="CG113" s="1"/>
      <c r="CH113" s="1"/>
      <c r="CI113" s="1"/>
      <c r="CJ113" s="1"/>
      <c r="CK113" s="1"/>
      <c r="CL113" s="1"/>
      <c r="CM113" s="1"/>
      <c r="CN113" s="1"/>
      <c r="CO113" s="1"/>
      <c r="CP113" s="1"/>
      <c r="CQ113" s="1"/>
      <c r="CR113" s="1"/>
      <c r="CS113" s="1"/>
      <c r="CT113" s="1"/>
      <c r="CU113" s="1"/>
      <c r="CV113" s="1"/>
      <c r="CW113" s="1"/>
      <c r="CX113" s="1"/>
      <c r="CY113" s="1"/>
      <c r="CZ113" s="1"/>
      <c r="DA113" s="1"/>
      <c r="DB113" s="1"/>
      <c r="DC113" s="1"/>
      <c r="DD113" s="1"/>
      <c r="DE113" s="1"/>
      <c r="DF113" s="1"/>
      <c r="DG113" s="1"/>
      <c r="DH113" s="1"/>
      <c r="DI113" s="1"/>
      <c r="DJ113" s="1"/>
      <c r="DK113" s="1"/>
      <c r="DL113" s="1"/>
      <c r="DM113" s="1"/>
      <c r="DN113" s="1"/>
      <c r="DO113" s="1"/>
      <c r="DP113" s="1"/>
      <c r="DQ113" s="1"/>
      <c r="DR113" s="1"/>
      <c r="DS113" s="1"/>
      <c r="DT113" s="1"/>
      <c r="DU113" s="1"/>
      <c r="DV113" s="1"/>
      <c r="DW113" s="1"/>
      <c r="DX113" s="1"/>
      <c r="DY113" s="1"/>
      <c r="DZ113" s="1"/>
      <c r="EA113" s="1"/>
      <c r="EB113" s="1"/>
      <c r="EC113" s="1"/>
      <c r="ED113" s="1"/>
    </row>
    <row r="114" spans="1:134" s="5" customFormat="1" ht="15.75" x14ac:dyDescent="0.25">
      <c r="A114" s="1"/>
      <c r="B114" s="6"/>
      <c r="C114" s="6"/>
      <c r="D114" s="6"/>
      <c r="E114" s="6"/>
      <c r="F114" s="6"/>
      <c r="G114" s="6"/>
      <c r="H114" s="6"/>
      <c r="I114" s="6"/>
      <c r="J114" s="1"/>
      <c r="K114" s="1"/>
      <c r="L114" s="1"/>
      <c r="M114" s="1"/>
      <c r="N114" s="1"/>
      <c r="O114" s="1"/>
      <c r="P114" s="1"/>
      <c r="Q114" s="1"/>
      <c r="R114" s="1"/>
      <c r="S114" s="1"/>
      <c r="T114" s="1"/>
      <c r="U114" s="1"/>
      <c r="V114" s="1"/>
      <c r="W114" s="1"/>
      <c r="X114" s="1"/>
      <c r="Y114" s="1"/>
      <c r="Z114" s="1"/>
      <c r="AA114" s="1"/>
      <c r="AB114" s="1"/>
      <c r="AC114" s="1"/>
      <c r="AD114" s="1"/>
      <c r="AE114" s="1"/>
      <c r="AF114" s="1"/>
      <c r="AG114" s="1"/>
      <c r="AH114" s="1"/>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c r="BO114" s="1"/>
      <c r="BP114" s="1"/>
      <c r="BQ114" s="1"/>
      <c r="BR114" s="1"/>
      <c r="BS114" s="1"/>
      <c r="BT114" s="1"/>
      <c r="BU114" s="1"/>
      <c r="BV114" s="1"/>
      <c r="BW114" s="1"/>
      <c r="BX114" s="1"/>
      <c r="BY114" s="1"/>
      <c r="BZ114" s="1"/>
      <c r="CA114" s="1"/>
      <c r="CB114" s="1"/>
      <c r="CC114" s="1"/>
      <c r="CD114" s="1"/>
      <c r="CE114" s="1"/>
      <c r="CF114" s="1"/>
      <c r="CG114" s="1"/>
      <c r="CH114" s="1"/>
      <c r="CI114" s="1"/>
      <c r="CJ114" s="1"/>
      <c r="CK114" s="1"/>
      <c r="CL114" s="1"/>
      <c r="CM114" s="1"/>
      <c r="CN114" s="1"/>
      <c r="CO114" s="1"/>
      <c r="CP114" s="1"/>
      <c r="CQ114" s="1"/>
      <c r="CR114" s="1"/>
      <c r="CS114" s="1"/>
      <c r="CT114" s="1"/>
      <c r="CU114" s="1"/>
      <c r="CV114" s="1"/>
      <c r="CW114" s="1"/>
      <c r="CX114" s="1"/>
      <c r="CY114" s="1"/>
      <c r="CZ114" s="1"/>
      <c r="DA114" s="1"/>
      <c r="DB114" s="1"/>
      <c r="DC114" s="1"/>
      <c r="DD114" s="1"/>
      <c r="DE114" s="1"/>
      <c r="DF114" s="1"/>
      <c r="DG114" s="1"/>
      <c r="DH114" s="1"/>
      <c r="DI114" s="1"/>
      <c r="DJ114" s="1"/>
      <c r="DK114" s="1"/>
      <c r="DL114" s="1"/>
      <c r="DM114" s="1"/>
      <c r="DN114" s="1"/>
      <c r="DO114" s="1"/>
      <c r="DP114" s="1"/>
      <c r="DQ114" s="1"/>
      <c r="DR114" s="1"/>
      <c r="DS114" s="1"/>
      <c r="DT114" s="1"/>
      <c r="DU114" s="1"/>
      <c r="DV114" s="1"/>
      <c r="DW114" s="1"/>
      <c r="DX114" s="1"/>
      <c r="DY114" s="1"/>
      <c r="DZ114" s="1"/>
      <c r="EA114" s="1"/>
      <c r="EB114" s="1"/>
      <c r="EC114" s="1"/>
      <c r="ED114" s="1"/>
    </row>
    <row r="115" spans="1:134" s="5" customFormat="1" ht="15.75" x14ac:dyDescent="0.25">
      <c r="A115" s="1"/>
      <c r="B115" s="6"/>
      <c r="C115" s="6"/>
      <c r="D115" s="6"/>
      <c r="E115" s="6"/>
      <c r="F115" s="6"/>
      <c r="G115" s="6"/>
      <c r="H115" s="6"/>
      <c r="I115" s="6"/>
      <c r="J115" s="1"/>
      <c r="K115" s="1"/>
      <c r="L115" s="1"/>
      <c r="M115" s="1"/>
      <c r="N115" s="1"/>
      <c r="O115" s="1"/>
      <c r="P115" s="1"/>
      <c r="Q115" s="1"/>
      <c r="R115" s="1"/>
      <c r="S115" s="1"/>
      <c r="T115" s="1"/>
      <c r="U115" s="1"/>
      <c r="V115" s="1"/>
      <c r="W115" s="1"/>
      <c r="X115" s="1"/>
      <c r="Y115" s="1"/>
      <c r="Z115" s="1"/>
      <c r="AA115" s="1"/>
      <c r="AB115" s="1"/>
      <c r="AC115" s="1"/>
      <c r="AD115" s="1"/>
      <c r="AE115" s="1"/>
      <c r="AF115" s="1"/>
      <c r="AG115" s="1"/>
      <c r="AH115" s="1"/>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c r="BO115" s="1"/>
      <c r="BP115" s="1"/>
      <c r="BQ115" s="1"/>
      <c r="BR115" s="1"/>
      <c r="BS115" s="1"/>
      <c r="BT115" s="1"/>
      <c r="BU115" s="1"/>
      <c r="BV115" s="1"/>
      <c r="BW115" s="1"/>
      <c r="BX115" s="1"/>
      <c r="BY115" s="1"/>
      <c r="BZ115" s="1"/>
      <c r="CA115" s="1"/>
      <c r="CB115" s="1"/>
      <c r="CC115" s="1"/>
      <c r="CD115" s="1"/>
      <c r="CE115" s="1"/>
      <c r="CF115" s="1"/>
      <c r="CG115" s="1"/>
      <c r="CH115" s="1"/>
      <c r="CI115" s="1"/>
      <c r="CJ115" s="1"/>
      <c r="CK115" s="1"/>
      <c r="CL115" s="1"/>
      <c r="CM115" s="1"/>
      <c r="CN115" s="1"/>
      <c r="CO115" s="1"/>
      <c r="CP115" s="1"/>
      <c r="CQ115" s="1"/>
      <c r="CR115" s="1"/>
      <c r="CS115" s="1"/>
      <c r="CT115" s="1"/>
      <c r="CU115" s="1"/>
      <c r="CV115" s="1"/>
      <c r="CW115" s="1"/>
      <c r="CX115" s="1"/>
      <c r="CY115" s="1"/>
      <c r="CZ115" s="1"/>
      <c r="DA115" s="1"/>
      <c r="DB115" s="1"/>
      <c r="DC115" s="1"/>
      <c r="DD115" s="1"/>
      <c r="DE115" s="1"/>
      <c r="DF115" s="1"/>
      <c r="DG115" s="1"/>
      <c r="DH115" s="1"/>
      <c r="DI115" s="1"/>
      <c r="DJ115" s="1"/>
      <c r="DK115" s="1"/>
      <c r="DL115" s="1"/>
      <c r="DM115" s="1"/>
      <c r="DN115" s="1"/>
      <c r="DO115" s="1"/>
      <c r="DP115" s="1"/>
      <c r="DQ115" s="1"/>
      <c r="DR115" s="1"/>
      <c r="DS115" s="1"/>
      <c r="DT115" s="1"/>
      <c r="DU115" s="1"/>
      <c r="DV115" s="1"/>
      <c r="DW115" s="1"/>
      <c r="DX115" s="1"/>
      <c r="DY115" s="1"/>
      <c r="DZ115" s="1"/>
      <c r="EA115" s="1"/>
      <c r="EB115" s="1"/>
      <c r="EC115" s="1"/>
      <c r="ED115" s="1"/>
    </row>
    <row r="116" spans="1:134" s="5" customFormat="1" ht="15.75" x14ac:dyDescent="0.25">
      <c r="A116" s="1"/>
      <c r="B116" s="6"/>
      <c r="C116" s="6"/>
      <c r="D116" s="6"/>
      <c r="E116" s="6"/>
      <c r="F116" s="6"/>
      <c r="G116" s="6"/>
      <c r="H116" s="6"/>
      <c r="I116" s="6"/>
      <c r="J116" s="1"/>
      <c r="K116" s="1"/>
      <c r="L116" s="1"/>
      <c r="M116" s="1"/>
      <c r="N116" s="1"/>
      <c r="O116" s="1"/>
      <c r="P116" s="1"/>
      <c r="Q116" s="1"/>
      <c r="R116" s="1"/>
      <c r="S116" s="1"/>
      <c r="T116" s="1"/>
      <c r="U116" s="1"/>
      <c r="V116" s="1"/>
      <c r="W116" s="1"/>
      <c r="X116" s="1"/>
      <c r="Y116" s="1"/>
      <c r="Z116" s="1"/>
      <c r="AA116" s="1"/>
      <c r="AB116" s="1"/>
      <c r="AC116" s="1"/>
      <c r="AD116" s="1"/>
      <c r="AE116" s="1"/>
      <c r="AF116" s="1"/>
      <c r="AG116" s="1"/>
      <c r="AH116" s="1"/>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c r="BO116" s="1"/>
      <c r="BP116" s="1"/>
      <c r="BQ116" s="1"/>
      <c r="BR116" s="1"/>
      <c r="BS116" s="1"/>
      <c r="BT116" s="1"/>
      <c r="BU116" s="1"/>
      <c r="BV116" s="1"/>
      <c r="BW116" s="1"/>
      <c r="BX116" s="1"/>
      <c r="BY116" s="1"/>
      <c r="BZ116" s="1"/>
      <c r="CA116" s="1"/>
      <c r="CB116" s="1"/>
      <c r="CC116" s="1"/>
      <c r="CD116" s="1"/>
      <c r="CE116" s="1"/>
      <c r="CF116" s="1"/>
      <c r="CG116" s="1"/>
      <c r="CH116" s="1"/>
      <c r="CI116" s="1"/>
      <c r="CJ116" s="1"/>
      <c r="CK116" s="1"/>
      <c r="CL116" s="1"/>
      <c r="CM116" s="1"/>
      <c r="CN116" s="1"/>
      <c r="CO116" s="1"/>
      <c r="CP116" s="1"/>
      <c r="CQ116" s="1"/>
      <c r="CR116" s="1"/>
      <c r="CS116" s="1"/>
      <c r="CT116" s="1"/>
      <c r="CU116" s="1"/>
      <c r="CV116" s="1"/>
      <c r="CW116" s="1"/>
      <c r="CX116" s="1"/>
      <c r="CY116" s="1"/>
      <c r="CZ116" s="1"/>
      <c r="DA116" s="1"/>
      <c r="DB116" s="1"/>
      <c r="DC116" s="1"/>
      <c r="DD116" s="1"/>
      <c r="DE116" s="1"/>
      <c r="DF116" s="1"/>
      <c r="DG116" s="1"/>
      <c r="DH116" s="1"/>
      <c r="DI116" s="1"/>
      <c r="DJ116" s="1"/>
      <c r="DK116" s="1"/>
      <c r="DL116" s="1"/>
      <c r="DM116" s="1"/>
      <c r="DN116" s="1"/>
      <c r="DO116" s="1"/>
      <c r="DP116" s="1"/>
      <c r="DQ116" s="1"/>
      <c r="DR116" s="1"/>
      <c r="DS116" s="1"/>
      <c r="DT116" s="1"/>
      <c r="DU116" s="1"/>
      <c r="DV116" s="1"/>
      <c r="DW116" s="1"/>
      <c r="DX116" s="1"/>
      <c r="DY116" s="1"/>
      <c r="DZ116" s="1"/>
      <c r="EA116" s="1"/>
      <c r="EB116" s="1"/>
      <c r="EC116" s="1"/>
      <c r="ED116" s="1"/>
    </row>
    <row r="117" spans="1:134" s="5" customFormat="1" ht="15.75" x14ac:dyDescent="0.25">
      <c r="A117" s="1"/>
      <c r="B117" s="6"/>
      <c r="C117" s="6"/>
      <c r="D117" s="6"/>
      <c r="E117" s="6"/>
      <c r="F117" s="6"/>
      <c r="G117" s="6"/>
      <c r="H117" s="6"/>
      <c r="I117" s="6"/>
      <c r="J117" s="1"/>
      <c r="K117" s="1"/>
      <c r="L117" s="1"/>
      <c r="M117" s="1"/>
      <c r="N117" s="1"/>
      <c r="O117" s="1"/>
      <c r="P117" s="1"/>
      <c r="Q117" s="1"/>
      <c r="R117" s="1"/>
      <c r="S117" s="1"/>
      <c r="T117" s="1"/>
      <c r="U117" s="1"/>
      <c r="V117" s="1"/>
      <c r="W117" s="1"/>
      <c r="X117" s="1"/>
      <c r="Y117" s="1"/>
      <c r="Z117" s="1"/>
      <c r="AA117" s="1"/>
      <c r="AB117" s="1"/>
      <c r="AC117" s="1"/>
      <c r="AD117" s="1"/>
      <c r="AE117" s="1"/>
      <c r="AF117" s="1"/>
      <c r="AG117" s="1"/>
      <c r="AH117" s="1"/>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c r="BO117" s="1"/>
      <c r="BP117" s="1"/>
      <c r="BQ117" s="1"/>
      <c r="BR117" s="1"/>
      <c r="BS117" s="1"/>
      <c r="BT117" s="1"/>
      <c r="BU117" s="1"/>
      <c r="BV117" s="1"/>
      <c r="BW117" s="1"/>
      <c r="BX117" s="1"/>
      <c r="BY117" s="1"/>
      <c r="BZ117" s="1"/>
      <c r="CA117" s="1"/>
      <c r="CB117" s="1"/>
      <c r="CC117" s="1"/>
      <c r="CD117" s="1"/>
      <c r="CE117" s="1"/>
      <c r="CF117" s="1"/>
      <c r="CG117" s="1"/>
      <c r="CH117" s="1"/>
      <c r="CI117" s="1"/>
      <c r="CJ117" s="1"/>
      <c r="CK117" s="1"/>
      <c r="CL117" s="1"/>
      <c r="CM117" s="1"/>
      <c r="CN117" s="1"/>
      <c r="CO117" s="1"/>
      <c r="CP117" s="1"/>
      <c r="CQ117" s="1"/>
      <c r="CR117" s="1"/>
      <c r="CS117" s="1"/>
      <c r="CT117" s="1"/>
      <c r="CU117" s="1"/>
      <c r="CV117" s="1"/>
      <c r="CW117" s="1"/>
      <c r="CX117" s="1"/>
      <c r="CY117" s="1"/>
      <c r="CZ117" s="1"/>
      <c r="DA117" s="1"/>
      <c r="DB117" s="1"/>
      <c r="DC117" s="1"/>
      <c r="DD117" s="1"/>
      <c r="DE117" s="1"/>
      <c r="DF117" s="1"/>
      <c r="DG117" s="1"/>
      <c r="DH117" s="1"/>
      <c r="DI117" s="1"/>
      <c r="DJ117" s="1"/>
      <c r="DK117" s="1"/>
      <c r="DL117" s="1"/>
      <c r="DM117" s="1"/>
      <c r="DN117" s="1"/>
      <c r="DO117" s="1"/>
      <c r="DP117" s="1"/>
      <c r="DQ117" s="1"/>
      <c r="DR117" s="1"/>
      <c r="DS117" s="1"/>
      <c r="DT117" s="1"/>
      <c r="DU117" s="1"/>
      <c r="DV117" s="1"/>
      <c r="DW117" s="1"/>
      <c r="DX117" s="1"/>
      <c r="DY117" s="1"/>
      <c r="DZ117" s="1"/>
      <c r="EA117" s="1"/>
      <c r="EB117" s="1"/>
      <c r="EC117" s="1"/>
      <c r="ED117" s="1"/>
    </row>
    <row r="118" spans="1:134" s="5" customFormat="1" ht="15.75" x14ac:dyDescent="0.25">
      <c r="A118" s="1"/>
      <c r="B118" s="6"/>
      <c r="C118" s="6"/>
      <c r="D118" s="6"/>
      <c r="E118" s="6"/>
      <c r="F118" s="6"/>
      <c r="G118" s="6"/>
      <c r="H118" s="6"/>
      <c r="I118" s="6"/>
      <c r="J118" s="1"/>
      <c r="K118" s="1"/>
      <c r="L118" s="1"/>
      <c r="M118" s="1"/>
      <c r="N118" s="1"/>
      <c r="O118" s="1"/>
      <c r="P118" s="1"/>
      <c r="Q118" s="1"/>
      <c r="R118" s="1"/>
      <c r="S118" s="1"/>
      <c r="T118" s="1"/>
      <c r="U118" s="1"/>
      <c r="V118" s="1"/>
      <c r="W118" s="1"/>
      <c r="X118" s="1"/>
      <c r="Y118" s="1"/>
      <c r="Z118" s="1"/>
      <c r="AA118" s="1"/>
      <c r="AB118" s="1"/>
      <c r="AC118" s="1"/>
      <c r="AD118" s="1"/>
      <c r="AE118" s="1"/>
      <c r="AF118" s="1"/>
      <c r="AG118" s="1"/>
      <c r="AH118" s="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c r="BO118" s="1"/>
      <c r="BP118" s="1"/>
      <c r="BQ118" s="1"/>
      <c r="BR118" s="1"/>
      <c r="BS118" s="1"/>
      <c r="BT118" s="1"/>
      <c r="BU118" s="1"/>
      <c r="BV118" s="1"/>
      <c r="BW118" s="1"/>
      <c r="BX118" s="1"/>
      <c r="BY118" s="1"/>
      <c r="BZ118" s="1"/>
      <c r="CA118" s="1"/>
      <c r="CB118" s="1"/>
      <c r="CC118" s="1"/>
      <c r="CD118" s="1"/>
      <c r="CE118" s="1"/>
      <c r="CF118" s="1"/>
      <c r="CG118" s="1"/>
      <c r="CH118" s="1"/>
      <c r="CI118" s="1"/>
      <c r="CJ118" s="1"/>
      <c r="CK118" s="1"/>
      <c r="CL118" s="1"/>
      <c r="CM118" s="1"/>
      <c r="CN118" s="1"/>
      <c r="CO118" s="1"/>
      <c r="CP118" s="1"/>
      <c r="CQ118" s="1"/>
      <c r="CR118" s="1"/>
      <c r="CS118" s="1"/>
      <c r="CT118" s="1"/>
      <c r="CU118" s="1"/>
      <c r="CV118" s="1"/>
      <c r="CW118" s="1"/>
      <c r="CX118" s="1"/>
      <c r="CY118" s="1"/>
      <c r="CZ118" s="1"/>
      <c r="DA118" s="1"/>
      <c r="DB118" s="1"/>
      <c r="DC118" s="1"/>
      <c r="DD118" s="1"/>
      <c r="DE118" s="1"/>
      <c r="DF118" s="1"/>
      <c r="DG118" s="1"/>
      <c r="DH118" s="1"/>
      <c r="DI118" s="1"/>
      <c r="DJ118" s="1"/>
      <c r="DK118" s="1"/>
      <c r="DL118" s="1"/>
      <c r="DM118" s="1"/>
      <c r="DN118" s="1"/>
      <c r="DO118" s="1"/>
      <c r="DP118" s="1"/>
      <c r="DQ118" s="1"/>
      <c r="DR118" s="1"/>
      <c r="DS118" s="1"/>
      <c r="DT118" s="1"/>
      <c r="DU118" s="1"/>
      <c r="DV118" s="1"/>
      <c r="DW118" s="1"/>
      <c r="DX118" s="1"/>
      <c r="DY118" s="1"/>
      <c r="DZ118" s="1"/>
      <c r="EA118" s="1"/>
      <c r="EB118" s="1"/>
      <c r="EC118" s="1"/>
      <c r="ED118" s="1"/>
    </row>
    <row r="119" spans="1:134" s="5" customFormat="1" ht="15.75" x14ac:dyDescent="0.25">
      <c r="A119" s="1"/>
      <c r="B119" s="6"/>
      <c r="C119" s="6"/>
      <c r="D119" s="6"/>
      <c r="E119" s="6"/>
      <c r="F119" s="6"/>
      <c r="G119" s="6"/>
      <c r="H119" s="6"/>
      <c r="I119" s="6"/>
      <c r="J119" s="1"/>
      <c r="K119" s="1"/>
      <c r="L119" s="1"/>
      <c r="M119" s="1"/>
      <c r="N119" s="1"/>
      <c r="O119" s="1"/>
      <c r="P119" s="1"/>
      <c r="Q119" s="1"/>
      <c r="R119" s="1"/>
      <c r="S119" s="1"/>
      <c r="T119" s="1"/>
      <c r="U119" s="1"/>
      <c r="V119" s="1"/>
      <c r="W119" s="1"/>
      <c r="X119" s="1"/>
      <c r="Y119" s="1"/>
      <c r="Z119" s="1"/>
      <c r="AA119" s="1"/>
      <c r="AB119" s="1"/>
      <c r="AC119" s="1"/>
      <c r="AD119" s="1"/>
      <c r="AE119" s="1"/>
      <c r="AF119" s="1"/>
      <c r="AG119" s="1"/>
      <c r="AH119" s="1"/>
      <c r="AI119" s="1"/>
      <c r="AJ119" s="1"/>
      <c r="AK119" s="1"/>
      <c r="AL119" s="1"/>
      <c r="AM119" s="1"/>
      <c r="AN119" s="1"/>
      <c r="AO119" s="1"/>
      <c r="AP119" s="1"/>
      <c r="AQ119" s="1"/>
      <c r="AR119" s="1"/>
      <c r="AS119" s="1"/>
      <c r="AT119" s="1"/>
      <c r="AU119" s="1"/>
      <c r="AV119" s="1"/>
      <c r="AW119" s="1"/>
      <c r="AX119" s="1"/>
      <c r="AY119" s="1"/>
      <c r="AZ119" s="1"/>
      <c r="BA119" s="1"/>
      <c r="BB119" s="1"/>
      <c r="BC119" s="1"/>
      <c r="BD119" s="1"/>
      <c r="BE119" s="1"/>
      <c r="BF119" s="1"/>
      <c r="BG119" s="1"/>
      <c r="BH119" s="1"/>
      <c r="BI119" s="1"/>
      <c r="BJ119" s="1"/>
      <c r="BK119" s="1"/>
      <c r="BL119" s="1"/>
      <c r="BM119" s="1"/>
      <c r="BN119" s="1"/>
      <c r="BO119" s="1"/>
      <c r="BP119" s="1"/>
      <c r="BQ119" s="1"/>
      <c r="BR119" s="1"/>
      <c r="BS119" s="1"/>
      <c r="BT119" s="1"/>
      <c r="BU119" s="1"/>
      <c r="BV119" s="1"/>
      <c r="BW119" s="1"/>
      <c r="BX119" s="1"/>
      <c r="BY119" s="1"/>
      <c r="BZ119" s="1"/>
      <c r="CA119" s="1"/>
      <c r="CB119" s="1"/>
      <c r="CC119" s="1"/>
      <c r="CD119" s="1"/>
      <c r="CE119" s="1"/>
      <c r="CF119" s="1"/>
      <c r="CG119" s="1"/>
      <c r="CH119" s="1"/>
      <c r="CI119" s="1"/>
      <c r="CJ119" s="1"/>
      <c r="CK119" s="1"/>
      <c r="CL119" s="1"/>
      <c r="CM119" s="1"/>
      <c r="CN119" s="1"/>
      <c r="CO119" s="1"/>
      <c r="CP119" s="1"/>
      <c r="CQ119" s="1"/>
      <c r="CR119" s="1"/>
      <c r="CS119" s="1"/>
      <c r="CT119" s="1"/>
      <c r="CU119" s="1"/>
      <c r="CV119" s="1"/>
      <c r="CW119" s="1"/>
      <c r="CX119" s="1"/>
      <c r="CY119" s="1"/>
      <c r="CZ119" s="1"/>
      <c r="DA119" s="1"/>
      <c r="DB119" s="1"/>
      <c r="DC119" s="1"/>
      <c r="DD119" s="1"/>
      <c r="DE119" s="1"/>
      <c r="DF119" s="1"/>
      <c r="DG119" s="1"/>
      <c r="DH119" s="1"/>
      <c r="DI119" s="1"/>
      <c r="DJ119" s="1"/>
      <c r="DK119" s="1"/>
      <c r="DL119" s="1"/>
      <c r="DM119" s="1"/>
      <c r="DN119" s="1"/>
      <c r="DO119" s="1"/>
      <c r="DP119" s="1"/>
      <c r="DQ119" s="1"/>
      <c r="DR119" s="1"/>
      <c r="DS119" s="1"/>
      <c r="DT119" s="1"/>
      <c r="DU119" s="1"/>
      <c r="DV119" s="1"/>
      <c r="DW119" s="1"/>
      <c r="DX119" s="1"/>
      <c r="DY119" s="1"/>
      <c r="DZ119" s="1"/>
      <c r="EA119" s="1"/>
      <c r="EB119" s="1"/>
      <c r="EC119" s="1"/>
      <c r="ED119" s="1"/>
    </row>
    <row r="120" spans="1:134" s="5" customFormat="1" ht="15.75" x14ac:dyDescent="0.25">
      <c r="A120" s="1"/>
      <c r="B120" s="6"/>
      <c r="C120" s="6"/>
      <c r="D120" s="6"/>
      <c r="E120" s="6"/>
      <c r="F120" s="6"/>
      <c r="G120" s="6"/>
      <c r="H120" s="6"/>
      <c r="I120" s="6"/>
      <c r="J120" s="1"/>
      <c r="K120" s="1"/>
      <c r="L120" s="1"/>
      <c r="M120" s="1"/>
      <c r="N120" s="1"/>
      <c r="O120" s="1"/>
      <c r="P120" s="1"/>
      <c r="Q120" s="1"/>
      <c r="R120" s="1"/>
      <c r="S120" s="1"/>
      <c r="T120" s="1"/>
      <c r="U120" s="1"/>
      <c r="V120" s="1"/>
      <c r="W120" s="1"/>
      <c r="X120" s="1"/>
      <c r="Y120" s="1"/>
      <c r="Z120" s="1"/>
      <c r="AA120" s="1"/>
      <c r="AB120" s="1"/>
      <c r="AC120" s="1"/>
      <c r="AD120" s="1"/>
      <c r="AE120" s="1"/>
      <c r="AF120" s="1"/>
      <c r="AG120" s="1"/>
      <c r="AH120" s="1"/>
      <c r="AI120" s="1"/>
      <c r="AJ120" s="1"/>
      <c r="AK120" s="1"/>
      <c r="AL120" s="1"/>
      <c r="AM120" s="1"/>
      <c r="AN120" s="1"/>
      <c r="AO120" s="1"/>
      <c r="AP120" s="1"/>
      <c r="AQ120" s="1"/>
      <c r="AR120" s="1"/>
      <c r="AS120" s="1"/>
      <c r="AT120" s="1"/>
      <c r="AU120" s="1"/>
      <c r="AV120" s="1"/>
      <c r="AW120" s="1"/>
      <c r="AX120" s="1"/>
      <c r="AY120" s="1"/>
      <c r="AZ120" s="1"/>
      <c r="BA120" s="1"/>
      <c r="BB120" s="1"/>
      <c r="BC120" s="1"/>
      <c r="BD120" s="1"/>
      <c r="BE120" s="1"/>
      <c r="BF120" s="1"/>
      <c r="BG120" s="1"/>
      <c r="BH120" s="1"/>
      <c r="BI120" s="1"/>
      <c r="BJ120" s="1"/>
      <c r="BK120" s="1"/>
      <c r="BL120" s="1"/>
      <c r="BM120" s="1"/>
      <c r="BN120" s="1"/>
      <c r="BO120" s="1"/>
      <c r="BP120" s="1"/>
      <c r="BQ120" s="1"/>
      <c r="BR120" s="1"/>
      <c r="BS120" s="1"/>
      <c r="BT120" s="1"/>
      <c r="BU120" s="1"/>
      <c r="BV120" s="1"/>
      <c r="BW120" s="1"/>
      <c r="BX120" s="1"/>
      <c r="BY120" s="1"/>
      <c r="BZ120" s="1"/>
      <c r="CA120" s="1"/>
      <c r="CB120" s="1"/>
      <c r="CC120" s="1"/>
      <c r="CD120" s="1"/>
      <c r="CE120" s="1"/>
      <c r="CF120" s="1"/>
      <c r="CG120" s="1"/>
      <c r="CH120" s="1"/>
      <c r="CI120" s="1"/>
      <c r="CJ120" s="1"/>
      <c r="CK120" s="1"/>
      <c r="CL120" s="1"/>
      <c r="CM120" s="1"/>
      <c r="CN120" s="1"/>
      <c r="CO120" s="1"/>
      <c r="CP120" s="1"/>
      <c r="CQ120" s="1"/>
      <c r="CR120" s="1"/>
      <c r="CS120" s="1"/>
      <c r="CT120" s="1"/>
      <c r="CU120" s="1"/>
      <c r="CV120" s="1"/>
      <c r="CW120" s="1"/>
      <c r="CX120" s="1"/>
      <c r="CY120" s="1"/>
      <c r="CZ120" s="1"/>
      <c r="DA120" s="1"/>
      <c r="DB120" s="1"/>
      <c r="DC120" s="1"/>
      <c r="DD120" s="1"/>
      <c r="DE120" s="1"/>
      <c r="DF120" s="1"/>
      <c r="DG120" s="1"/>
      <c r="DH120" s="1"/>
      <c r="DI120" s="1"/>
      <c r="DJ120" s="1"/>
      <c r="DK120" s="1"/>
      <c r="DL120" s="1"/>
      <c r="DM120" s="1"/>
      <c r="DN120" s="1"/>
      <c r="DO120" s="1"/>
      <c r="DP120" s="1"/>
      <c r="DQ120" s="1"/>
      <c r="DR120" s="1"/>
      <c r="DS120" s="1"/>
      <c r="DT120" s="1"/>
      <c r="DU120" s="1"/>
      <c r="DV120" s="1"/>
      <c r="DW120" s="1"/>
      <c r="DX120" s="1"/>
      <c r="DY120" s="1"/>
      <c r="DZ120" s="1"/>
      <c r="EA120" s="1"/>
      <c r="EB120" s="1"/>
      <c r="EC120" s="1"/>
      <c r="ED120" s="1"/>
    </row>
    <row r="121" spans="1:134" s="5" customFormat="1" ht="15.75" x14ac:dyDescent="0.25">
      <c r="A121" s="1"/>
      <c r="B121" s="6"/>
      <c r="C121" s="6"/>
      <c r="D121" s="6"/>
      <c r="E121" s="6"/>
      <c r="F121" s="6"/>
      <c r="G121" s="6"/>
      <c r="H121" s="6"/>
      <c r="I121" s="6"/>
      <c r="J121" s="1"/>
      <c r="K121" s="1"/>
      <c r="L121" s="1"/>
      <c r="M121" s="1"/>
      <c r="N121" s="1"/>
      <c r="O121" s="1"/>
      <c r="P121" s="1"/>
      <c r="Q121" s="1"/>
      <c r="R121" s="1"/>
      <c r="S121" s="1"/>
      <c r="T121" s="1"/>
      <c r="U121" s="1"/>
      <c r="V121" s="1"/>
      <c r="W121" s="1"/>
      <c r="X121" s="1"/>
      <c r="Y121" s="1"/>
      <c r="Z121" s="1"/>
      <c r="AA121" s="1"/>
      <c r="AB121" s="1"/>
      <c r="AC121" s="1"/>
      <c r="AD121" s="1"/>
      <c r="AE121" s="1"/>
      <c r="AF121" s="1"/>
      <c r="AG121" s="1"/>
      <c r="AH121" s="1"/>
      <c r="AI121" s="1"/>
      <c r="AJ121" s="1"/>
      <c r="AK121" s="1"/>
      <c r="AL121" s="1"/>
      <c r="AM121" s="1"/>
      <c r="AN121" s="1"/>
      <c r="AO121" s="1"/>
      <c r="AP121" s="1"/>
      <c r="AQ121" s="1"/>
      <c r="AR121" s="1"/>
      <c r="AS121" s="1"/>
      <c r="AT121" s="1"/>
      <c r="AU121" s="1"/>
      <c r="AV121" s="1"/>
      <c r="AW121" s="1"/>
      <c r="AX121" s="1"/>
      <c r="AY121" s="1"/>
      <c r="AZ121" s="1"/>
      <c r="BA121" s="1"/>
      <c r="BB121" s="1"/>
      <c r="BC121" s="1"/>
      <c r="BD121" s="1"/>
      <c r="BE121" s="1"/>
      <c r="BF121" s="1"/>
      <c r="BG121" s="1"/>
      <c r="BH121" s="1"/>
      <c r="BI121" s="1"/>
      <c r="BJ121" s="1"/>
      <c r="BK121" s="1"/>
      <c r="BL121" s="1"/>
      <c r="BM121" s="1"/>
      <c r="BN121" s="1"/>
      <c r="BO121" s="1"/>
      <c r="BP121" s="1"/>
      <c r="BQ121" s="1"/>
      <c r="BR121" s="1"/>
      <c r="BS121" s="1"/>
      <c r="BT121" s="1"/>
      <c r="BU121" s="1"/>
      <c r="BV121" s="1"/>
      <c r="BW121" s="1"/>
      <c r="BX121" s="1"/>
      <c r="BY121" s="1"/>
      <c r="BZ121" s="1"/>
      <c r="CA121" s="1"/>
      <c r="CB121" s="1"/>
      <c r="CC121" s="1"/>
      <c r="CD121" s="1"/>
      <c r="CE121" s="1"/>
      <c r="CF121" s="1"/>
      <c r="CG121" s="1"/>
      <c r="CH121" s="1"/>
      <c r="CI121" s="1"/>
      <c r="CJ121" s="1"/>
      <c r="CK121" s="1"/>
      <c r="CL121" s="1"/>
      <c r="CM121" s="1"/>
      <c r="CN121" s="1"/>
      <c r="CO121" s="1"/>
      <c r="CP121" s="1"/>
      <c r="CQ121" s="1"/>
      <c r="CR121" s="1"/>
      <c r="CS121" s="1"/>
      <c r="CT121" s="1"/>
      <c r="CU121" s="1"/>
      <c r="CV121" s="1"/>
      <c r="CW121" s="1"/>
      <c r="CX121" s="1"/>
      <c r="CY121" s="1"/>
      <c r="CZ121" s="1"/>
      <c r="DA121" s="1"/>
      <c r="DB121" s="1"/>
      <c r="DC121" s="1"/>
      <c r="DD121" s="1"/>
      <c r="DE121" s="1"/>
      <c r="DF121" s="1"/>
      <c r="DG121" s="1"/>
      <c r="DH121" s="1"/>
      <c r="DI121" s="1"/>
      <c r="DJ121" s="1"/>
      <c r="DK121" s="1"/>
      <c r="DL121" s="1"/>
      <c r="DM121" s="1"/>
      <c r="DN121" s="1"/>
      <c r="DO121" s="1"/>
      <c r="DP121" s="1"/>
      <c r="DQ121" s="1"/>
      <c r="DR121" s="1"/>
      <c r="DS121" s="1"/>
      <c r="DT121" s="1"/>
      <c r="DU121" s="1"/>
      <c r="DV121" s="1"/>
      <c r="DW121" s="1"/>
      <c r="DX121" s="1"/>
      <c r="DY121" s="1"/>
      <c r="DZ121" s="1"/>
      <c r="EA121" s="1"/>
      <c r="EB121" s="1"/>
      <c r="EC121" s="1"/>
      <c r="ED121" s="1"/>
    </row>
    <row r="128" spans="1:134" s="2" customFormat="1" x14ac:dyDescent="0.2">
      <c r="A128" s="1"/>
      <c r="J128" s="1"/>
      <c r="K128" s="1"/>
      <c r="L128" s="1"/>
      <c r="M128" s="1"/>
      <c r="N128" s="1"/>
      <c r="O128" s="1"/>
      <c r="P128" s="1"/>
      <c r="Q128" s="1"/>
      <c r="R128" s="1"/>
      <c r="S128" s="1"/>
      <c r="T128" s="1"/>
      <c r="U128" s="1"/>
      <c r="V128" s="1"/>
      <c r="W128" s="1"/>
      <c r="X128" s="1"/>
      <c r="Y128" s="1"/>
      <c r="Z128" s="1"/>
      <c r="AA128" s="1"/>
      <c r="AB128" s="1"/>
      <c r="AC128" s="1"/>
      <c r="AD128" s="1"/>
      <c r="AE128" s="1"/>
      <c r="AF128" s="1"/>
      <c r="AG128" s="1"/>
      <c r="AH128" s="1"/>
      <c r="AI128" s="1"/>
      <c r="AJ128" s="1"/>
      <c r="AK128" s="1"/>
      <c r="AL128" s="1"/>
      <c r="AM128" s="1"/>
      <c r="AN128" s="1"/>
      <c r="AO128" s="1"/>
      <c r="AP128" s="1"/>
      <c r="AQ128" s="1"/>
      <c r="AR128" s="1"/>
      <c r="AS128" s="1"/>
      <c r="AT128" s="1"/>
      <c r="AU128" s="1"/>
      <c r="AV128" s="1"/>
      <c r="AW128" s="1"/>
      <c r="AX128" s="1"/>
      <c r="AY128" s="1"/>
      <c r="AZ128" s="1"/>
      <c r="BA128" s="1"/>
      <c r="BB128" s="1"/>
      <c r="BC128" s="1"/>
      <c r="BD128" s="1"/>
      <c r="BE128" s="1"/>
      <c r="BF128" s="1"/>
      <c r="BG128" s="1"/>
      <c r="BH128" s="1"/>
      <c r="BI128" s="1"/>
      <c r="BJ128" s="1"/>
      <c r="BK128" s="1"/>
      <c r="BL128" s="1"/>
      <c r="BM128" s="1"/>
      <c r="BN128" s="1"/>
      <c r="BO128" s="1"/>
      <c r="BP128" s="1"/>
      <c r="BQ128" s="1"/>
      <c r="BR128" s="1"/>
      <c r="BS128" s="1"/>
      <c r="BT128" s="1"/>
      <c r="BU128" s="1"/>
      <c r="BV128" s="1"/>
      <c r="BW128" s="1"/>
      <c r="BX128" s="1"/>
      <c r="BY128" s="1"/>
      <c r="BZ128" s="1"/>
      <c r="CA128" s="1"/>
      <c r="CB128" s="1"/>
      <c r="CC128" s="1"/>
      <c r="CD128" s="1"/>
      <c r="CE128" s="1"/>
      <c r="CF128" s="1"/>
      <c r="CG128" s="1"/>
      <c r="CH128" s="1"/>
      <c r="CI128" s="1"/>
      <c r="CJ128" s="1"/>
      <c r="CK128" s="1"/>
      <c r="CL128" s="1"/>
      <c r="CM128" s="1"/>
      <c r="CN128" s="1"/>
      <c r="CO128" s="1"/>
      <c r="CP128" s="1"/>
      <c r="CQ128" s="1"/>
      <c r="CR128" s="1"/>
      <c r="CS128" s="1"/>
      <c r="CT128" s="1"/>
      <c r="CU128" s="1"/>
      <c r="CV128" s="1"/>
      <c r="CW128" s="1"/>
      <c r="CX128" s="1"/>
      <c r="CY128" s="1"/>
      <c r="CZ128" s="1"/>
      <c r="DA128" s="1"/>
      <c r="DB128" s="1"/>
      <c r="DC128" s="1"/>
      <c r="DD128" s="1"/>
      <c r="DE128" s="1"/>
      <c r="DF128" s="1"/>
      <c r="DG128" s="1"/>
      <c r="DH128" s="1"/>
      <c r="DI128" s="1"/>
      <c r="DJ128" s="1"/>
      <c r="DK128" s="1"/>
      <c r="DL128" s="1"/>
      <c r="DM128" s="1"/>
      <c r="DN128" s="1"/>
      <c r="DO128" s="1"/>
      <c r="DP128" s="1"/>
      <c r="DQ128" s="1"/>
      <c r="DR128" s="1"/>
      <c r="DS128" s="1"/>
      <c r="DT128" s="1"/>
      <c r="DU128" s="1"/>
      <c r="DV128" s="1"/>
      <c r="DW128" s="1"/>
      <c r="DX128" s="1"/>
      <c r="DY128" s="1"/>
      <c r="DZ128" s="1"/>
      <c r="EA128" s="1"/>
      <c r="EB128" s="1"/>
      <c r="EC128" s="1"/>
      <c r="ED128" s="1"/>
    </row>
    <row r="129" spans="1:134" s="2" customFormat="1" x14ac:dyDescent="0.2">
      <c r="A129" s="1"/>
      <c r="J129" s="1"/>
      <c r="K129" s="1"/>
      <c r="L129" s="1"/>
      <c r="M129" s="1"/>
      <c r="N129" s="1"/>
      <c r="O129" s="1"/>
      <c r="P129" s="1"/>
      <c r="Q129" s="1"/>
      <c r="R129" s="1"/>
      <c r="S129" s="1"/>
      <c r="T129" s="1"/>
      <c r="U129" s="1"/>
      <c r="V129" s="1"/>
      <c r="W129" s="1"/>
      <c r="X129" s="1"/>
      <c r="Y129" s="1"/>
      <c r="Z129" s="1"/>
      <c r="AA129" s="1"/>
      <c r="AB129" s="1"/>
      <c r="AC129" s="1"/>
      <c r="AD129" s="1"/>
      <c r="AE129" s="1"/>
      <c r="AF129" s="1"/>
      <c r="AG129" s="1"/>
      <c r="AH129" s="1"/>
      <c r="AI129" s="1"/>
      <c r="AJ129" s="1"/>
      <c r="AK129" s="1"/>
      <c r="AL129" s="1"/>
      <c r="AM129" s="1"/>
      <c r="AN129" s="1"/>
      <c r="AO129" s="1"/>
      <c r="AP129" s="1"/>
      <c r="AQ129" s="1"/>
      <c r="AR129" s="1"/>
      <c r="AS129" s="1"/>
      <c r="AT129" s="1"/>
      <c r="AU129" s="1"/>
      <c r="AV129" s="1"/>
      <c r="AW129" s="1"/>
      <c r="AX129" s="1"/>
      <c r="AY129" s="1"/>
      <c r="AZ129" s="1"/>
      <c r="BA129" s="1"/>
      <c r="BB129" s="1"/>
      <c r="BC129" s="1"/>
      <c r="BD129" s="1"/>
      <c r="BE129" s="1"/>
      <c r="BF129" s="1"/>
      <c r="BG129" s="1"/>
      <c r="BH129" s="1"/>
      <c r="BI129" s="1"/>
      <c r="BJ129" s="1"/>
      <c r="BK129" s="1"/>
      <c r="BL129" s="1"/>
      <c r="BM129" s="1"/>
      <c r="BN129" s="1"/>
      <c r="BO129" s="1"/>
      <c r="BP129" s="1"/>
      <c r="BQ129" s="1"/>
      <c r="BR129" s="1"/>
      <c r="BS129" s="1"/>
      <c r="BT129" s="1"/>
      <c r="BU129" s="1"/>
      <c r="BV129" s="1"/>
      <c r="BW129" s="1"/>
      <c r="BX129" s="1"/>
      <c r="BY129" s="1"/>
      <c r="BZ129" s="1"/>
      <c r="CA129" s="1"/>
      <c r="CB129" s="1"/>
      <c r="CC129" s="1"/>
      <c r="CD129" s="1"/>
      <c r="CE129" s="1"/>
      <c r="CF129" s="1"/>
      <c r="CG129" s="1"/>
      <c r="CH129" s="1"/>
      <c r="CI129" s="1"/>
      <c r="CJ129" s="1"/>
      <c r="CK129" s="1"/>
      <c r="CL129" s="1"/>
      <c r="CM129" s="1"/>
      <c r="CN129" s="1"/>
      <c r="CO129" s="1"/>
      <c r="CP129" s="1"/>
      <c r="CQ129" s="1"/>
      <c r="CR129" s="1"/>
      <c r="CS129" s="1"/>
      <c r="CT129" s="1"/>
      <c r="CU129" s="1"/>
      <c r="CV129" s="1"/>
      <c r="CW129" s="1"/>
      <c r="CX129" s="1"/>
      <c r="CY129" s="1"/>
      <c r="CZ129" s="1"/>
      <c r="DA129" s="1"/>
      <c r="DB129" s="1"/>
      <c r="DC129" s="1"/>
      <c r="DD129" s="1"/>
      <c r="DE129" s="1"/>
      <c r="DF129" s="1"/>
      <c r="DG129" s="1"/>
      <c r="DH129" s="1"/>
      <c r="DI129" s="1"/>
      <c r="DJ129" s="1"/>
      <c r="DK129" s="1"/>
      <c r="DL129" s="1"/>
      <c r="DM129" s="1"/>
      <c r="DN129" s="1"/>
      <c r="DO129" s="1"/>
      <c r="DP129" s="1"/>
      <c r="DQ129" s="1"/>
      <c r="DR129" s="1"/>
      <c r="DS129" s="1"/>
      <c r="DT129" s="1"/>
      <c r="DU129" s="1"/>
      <c r="DV129" s="1"/>
      <c r="DW129" s="1"/>
      <c r="DX129" s="1"/>
      <c r="DY129" s="1"/>
      <c r="DZ129" s="1"/>
      <c r="EA129" s="1"/>
      <c r="EB129" s="1"/>
      <c r="EC129" s="1"/>
      <c r="ED129" s="1"/>
    </row>
    <row r="130" spans="1:134" s="2" customFormat="1" x14ac:dyDescent="0.2">
      <c r="A130" s="1"/>
      <c r="J130" s="1"/>
      <c r="K130" s="1"/>
      <c r="L130" s="1"/>
      <c r="M130" s="1"/>
      <c r="N130" s="1"/>
      <c r="O130" s="1"/>
      <c r="P130" s="1"/>
      <c r="Q130" s="1"/>
      <c r="R130" s="1"/>
      <c r="S130" s="1"/>
      <c r="T130" s="1"/>
      <c r="U130" s="1"/>
      <c r="V130" s="1"/>
      <c r="W130" s="1"/>
      <c r="X130" s="1"/>
      <c r="Y130" s="1"/>
      <c r="Z130" s="1"/>
      <c r="AA130" s="1"/>
      <c r="AB130" s="1"/>
      <c r="AC130" s="1"/>
      <c r="AD130" s="1"/>
      <c r="AE130" s="1"/>
      <c r="AF130" s="1"/>
      <c r="AG130" s="1"/>
      <c r="AH130" s="1"/>
      <c r="AI130" s="1"/>
      <c r="AJ130" s="1"/>
      <c r="AK130" s="1"/>
      <c r="AL130" s="1"/>
      <c r="AM130" s="1"/>
      <c r="AN130" s="1"/>
      <c r="AO130" s="1"/>
      <c r="AP130" s="1"/>
      <c r="AQ130" s="1"/>
      <c r="AR130" s="1"/>
      <c r="AS130" s="1"/>
      <c r="AT130" s="1"/>
      <c r="AU130" s="1"/>
      <c r="AV130" s="1"/>
      <c r="AW130" s="1"/>
      <c r="AX130" s="1"/>
      <c r="AY130" s="1"/>
      <c r="AZ130" s="1"/>
      <c r="BA130" s="1"/>
      <c r="BB130" s="1"/>
      <c r="BC130" s="1"/>
      <c r="BD130" s="1"/>
      <c r="BE130" s="1"/>
      <c r="BF130" s="1"/>
      <c r="BG130" s="1"/>
      <c r="BH130" s="1"/>
      <c r="BI130" s="1"/>
      <c r="BJ130" s="1"/>
      <c r="BK130" s="1"/>
      <c r="BL130" s="1"/>
      <c r="BM130" s="1"/>
      <c r="BN130" s="1"/>
      <c r="BO130" s="1"/>
      <c r="BP130" s="1"/>
      <c r="BQ130" s="1"/>
      <c r="BR130" s="1"/>
      <c r="BS130" s="1"/>
      <c r="BT130" s="1"/>
      <c r="BU130" s="1"/>
      <c r="BV130" s="1"/>
      <c r="BW130" s="1"/>
      <c r="BX130" s="1"/>
      <c r="BY130" s="1"/>
      <c r="BZ130" s="1"/>
      <c r="CA130" s="1"/>
      <c r="CB130" s="1"/>
      <c r="CC130" s="1"/>
      <c r="CD130" s="1"/>
      <c r="CE130" s="1"/>
      <c r="CF130" s="1"/>
      <c r="CG130" s="1"/>
      <c r="CH130" s="1"/>
      <c r="CI130" s="1"/>
      <c r="CJ130" s="1"/>
      <c r="CK130" s="1"/>
      <c r="CL130" s="1"/>
      <c r="CM130" s="1"/>
      <c r="CN130" s="1"/>
      <c r="CO130" s="1"/>
      <c r="CP130" s="1"/>
      <c r="CQ130" s="1"/>
      <c r="CR130" s="1"/>
      <c r="CS130" s="1"/>
      <c r="CT130" s="1"/>
      <c r="CU130" s="1"/>
      <c r="CV130" s="1"/>
      <c r="CW130" s="1"/>
      <c r="CX130" s="1"/>
      <c r="CY130" s="1"/>
      <c r="CZ130" s="1"/>
      <c r="DA130" s="1"/>
      <c r="DB130" s="1"/>
      <c r="DC130" s="1"/>
      <c r="DD130" s="1"/>
      <c r="DE130" s="1"/>
      <c r="DF130" s="1"/>
      <c r="DG130" s="1"/>
      <c r="DH130" s="1"/>
      <c r="DI130" s="1"/>
      <c r="DJ130" s="1"/>
      <c r="DK130" s="1"/>
      <c r="DL130" s="1"/>
      <c r="DM130" s="1"/>
      <c r="DN130" s="1"/>
      <c r="DO130" s="1"/>
      <c r="DP130" s="1"/>
      <c r="DQ130" s="1"/>
      <c r="DR130" s="1"/>
      <c r="DS130" s="1"/>
      <c r="DT130" s="1"/>
      <c r="DU130" s="1"/>
      <c r="DV130" s="1"/>
      <c r="DW130" s="1"/>
      <c r="DX130" s="1"/>
      <c r="DY130" s="1"/>
      <c r="DZ130" s="1"/>
      <c r="EA130" s="1"/>
      <c r="EB130" s="1"/>
      <c r="EC130" s="1"/>
      <c r="ED130" s="1"/>
    </row>
    <row r="131" spans="1:134" s="2" customFormat="1" x14ac:dyDescent="0.2">
      <c r="A131" s="1"/>
      <c r="J131" s="1"/>
      <c r="K131" s="1"/>
      <c r="L131" s="1"/>
      <c r="M131" s="1"/>
      <c r="N131" s="1"/>
      <c r="O131" s="1"/>
      <c r="P131" s="1"/>
      <c r="Q131" s="1"/>
      <c r="R131" s="1"/>
      <c r="S131" s="1"/>
      <c r="T131" s="1"/>
      <c r="U131" s="1"/>
      <c r="V131" s="1"/>
      <c r="W131" s="1"/>
      <c r="X131" s="1"/>
      <c r="Y131" s="1"/>
      <c r="Z131" s="1"/>
      <c r="AA131" s="1"/>
      <c r="AB131" s="1"/>
      <c r="AC131" s="1"/>
      <c r="AD131" s="1"/>
      <c r="AE131" s="1"/>
      <c r="AF131" s="1"/>
      <c r="AG131" s="1"/>
      <c r="AH131" s="1"/>
      <c r="AI131" s="1"/>
      <c r="AJ131" s="1"/>
      <c r="AK131" s="1"/>
      <c r="AL131" s="1"/>
      <c r="AM131" s="1"/>
      <c r="AN131" s="1"/>
      <c r="AO131" s="1"/>
      <c r="AP131" s="1"/>
      <c r="AQ131" s="1"/>
      <c r="AR131" s="1"/>
      <c r="AS131" s="1"/>
      <c r="AT131" s="1"/>
      <c r="AU131" s="1"/>
      <c r="AV131" s="1"/>
      <c r="AW131" s="1"/>
      <c r="AX131" s="1"/>
      <c r="AY131" s="1"/>
      <c r="AZ131" s="1"/>
      <c r="BA131" s="1"/>
      <c r="BB131" s="1"/>
      <c r="BC131" s="1"/>
      <c r="BD131" s="1"/>
      <c r="BE131" s="1"/>
      <c r="BF131" s="1"/>
      <c r="BG131" s="1"/>
      <c r="BH131" s="1"/>
      <c r="BI131" s="1"/>
      <c r="BJ131" s="1"/>
      <c r="BK131" s="1"/>
      <c r="BL131" s="1"/>
      <c r="BM131" s="1"/>
      <c r="BN131" s="1"/>
      <c r="BO131" s="1"/>
      <c r="BP131" s="1"/>
      <c r="BQ131" s="1"/>
      <c r="BR131" s="1"/>
      <c r="BS131" s="1"/>
      <c r="BT131" s="1"/>
      <c r="BU131" s="1"/>
      <c r="BV131" s="1"/>
      <c r="BW131" s="1"/>
      <c r="BX131" s="1"/>
      <c r="BY131" s="1"/>
      <c r="BZ131" s="1"/>
      <c r="CA131" s="1"/>
      <c r="CB131" s="1"/>
      <c r="CC131" s="1"/>
      <c r="CD131" s="1"/>
      <c r="CE131" s="1"/>
      <c r="CF131" s="1"/>
      <c r="CG131" s="1"/>
      <c r="CH131" s="1"/>
      <c r="CI131" s="1"/>
      <c r="CJ131" s="1"/>
      <c r="CK131" s="1"/>
      <c r="CL131" s="1"/>
      <c r="CM131" s="1"/>
      <c r="CN131" s="1"/>
      <c r="CO131" s="1"/>
      <c r="CP131" s="1"/>
      <c r="CQ131" s="1"/>
      <c r="CR131" s="1"/>
      <c r="CS131" s="1"/>
      <c r="CT131" s="1"/>
      <c r="CU131" s="1"/>
      <c r="CV131" s="1"/>
      <c r="CW131" s="1"/>
      <c r="CX131" s="1"/>
      <c r="CY131" s="1"/>
      <c r="CZ131" s="1"/>
      <c r="DA131" s="1"/>
      <c r="DB131" s="1"/>
      <c r="DC131" s="1"/>
      <c r="DD131" s="1"/>
      <c r="DE131" s="1"/>
      <c r="DF131" s="1"/>
      <c r="DG131" s="1"/>
      <c r="DH131" s="1"/>
      <c r="DI131" s="1"/>
      <c r="DJ131" s="1"/>
      <c r="DK131" s="1"/>
      <c r="DL131" s="1"/>
      <c r="DM131" s="1"/>
      <c r="DN131" s="1"/>
      <c r="DO131" s="1"/>
      <c r="DP131" s="1"/>
      <c r="DQ131" s="1"/>
      <c r="DR131" s="1"/>
      <c r="DS131" s="1"/>
      <c r="DT131" s="1"/>
      <c r="DU131" s="1"/>
      <c r="DV131" s="1"/>
      <c r="DW131" s="1"/>
      <c r="DX131" s="1"/>
      <c r="DY131" s="1"/>
      <c r="DZ131" s="1"/>
      <c r="EA131" s="1"/>
      <c r="EB131" s="1"/>
      <c r="EC131" s="1"/>
      <c r="ED131" s="1"/>
    </row>
    <row r="132" spans="1:134" s="2" customFormat="1" x14ac:dyDescent="0.2">
      <c r="A132" s="1"/>
      <c r="J132" s="1"/>
      <c r="K132" s="1"/>
      <c r="L132" s="1"/>
      <c r="M132" s="1"/>
      <c r="N132" s="1"/>
      <c r="O132" s="1"/>
      <c r="P132" s="1"/>
      <c r="Q132" s="1"/>
      <c r="R132" s="1"/>
      <c r="S132" s="1"/>
      <c r="T132" s="1"/>
      <c r="U132" s="1"/>
      <c r="V132" s="1"/>
      <c r="W132" s="1"/>
      <c r="X132" s="1"/>
      <c r="Y132" s="1"/>
      <c r="Z132" s="1"/>
      <c r="AA132" s="1"/>
      <c r="AB132" s="1"/>
      <c r="AC132" s="1"/>
      <c r="AD132" s="1"/>
      <c r="AE132" s="1"/>
      <c r="AF132" s="1"/>
      <c r="AG132" s="1"/>
      <c r="AH132" s="1"/>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c r="BO132" s="1"/>
      <c r="BP132" s="1"/>
      <c r="BQ132" s="1"/>
      <c r="BR132" s="1"/>
      <c r="BS132" s="1"/>
      <c r="BT132" s="1"/>
      <c r="BU132" s="1"/>
      <c r="BV132" s="1"/>
      <c r="BW132" s="1"/>
      <c r="BX132" s="1"/>
      <c r="BY132" s="1"/>
      <c r="BZ132" s="1"/>
      <c r="CA132" s="1"/>
      <c r="CB132" s="1"/>
      <c r="CC132" s="1"/>
      <c r="CD132" s="1"/>
      <c r="CE132" s="1"/>
      <c r="CF132" s="1"/>
      <c r="CG132" s="1"/>
      <c r="CH132" s="1"/>
      <c r="CI132" s="1"/>
      <c r="CJ132" s="1"/>
      <c r="CK132" s="1"/>
      <c r="CL132" s="1"/>
      <c r="CM132" s="1"/>
      <c r="CN132" s="1"/>
      <c r="CO132" s="1"/>
      <c r="CP132" s="1"/>
      <c r="CQ132" s="1"/>
      <c r="CR132" s="1"/>
      <c r="CS132" s="1"/>
      <c r="CT132" s="1"/>
      <c r="CU132" s="1"/>
      <c r="CV132" s="1"/>
      <c r="CW132" s="1"/>
      <c r="CX132" s="1"/>
      <c r="CY132" s="1"/>
      <c r="CZ132" s="1"/>
      <c r="DA132" s="1"/>
      <c r="DB132" s="1"/>
      <c r="DC132" s="1"/>
      <c r="DD132" s="1"/>
      <c r="DE132" s="1"/>
      <c r="DF132" s="1"/>
      <c r="DG132" s="1"/>
      <c r="DH132" s="1"/>
      <c r="DI132" s="1"/>
      <c r="DJ132" s="1"/>
      <c r="DK132" s="1"/>
      <c r="DL132" s="1"/>
      <c r="DM132" s="1"/>
      <c r="DN132" s="1"/>
      <c r="DO132" s="1"/>
      <c r="DP132" s="1"/>
      <c r="DQ132" s="1"/>
      <c r="DR132" s="1"/>
      <c r="DS132" s="1"/>
      <c r="DT132" s="1"/>
      <c r="DU132" s="1"/>
      <c r="DV132" s="1"/>
      <c r="DW132" s="1"/>
      <c r="DX132" s="1"/>
      <c r="DY132" s="1"/>
      <c r="DZ132" s="1"/>
      <c r="EA132" s="1"/>
      <c r="EB132" s="1"/>
      <c r="EC132" s="1"/>
      <c r="ED132" s="1"/>
    </row>
    <row r="133" spans="1:134" s="2" customFormat="1" x14ac:dyDescent="0.2">
      <c r="A133" s="1"/>
      <c r="J133" s="1"/>
      <c r="K133" s="1"/>
      <c r="L133" s="1"/>
      <c r="M133" s="1"/>
      <c r="N133" s="1"/>
      <c r="O133" s="1"/>
      <c r="P133" s="1"/>
      <c r="Q133" s="1"/>
      <c r="R133" s="1"/>
      <c r="S133" s="1"/>
      <c r="T133" s="1"/>
      <c r="U133" s="1"/>
      <c r="V133" s="1"/>
      <c r="W133" s="1"/>
      <c r="X133" s="1"/>
      <c r="Y133" s="1"/>
      <c r="Z133" s="1"/>
      <c r="AA133" s="1"/>
      <c r="AB133" s="1"/>
      <c r="AC133" s="1"/>
      <c r="AD133" s="1"/>
      <c r="AE133" s="1"/>
      <c r="AF133" s="1"/>
      <c r="AG133" s="1"/>
      <c r="AH133" s="1"/>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c r="BO133" s="1"/>
      <c r="BP133" s="1"/>
      <c r="BQ133" s="1"/>
      <c r="BR133" s="1"/>
      <c r="BS133" s="1"/>
      <c r="BT133" s="1"/>
      <c r="BU133" s="1"/>
      <c r="BV133" s="1"/>
      <c r="BW133" s="1"/>
      <c r="BX133" s="1"/>
      <c r="BY133" s="1"/>
      <c r="BZ133" s="1"/>
      <c r="CA133" s="1"/>
      <c r="CB133" s="1"/>
      <c r="CC133" s="1"/>
      <c r="CD133" s="1"/>
      <c r="CE133" s="1"/>
      <c r="CF133" s="1"/>
      <c r="CG133" s="1"/>
      <c r="CH133" s="1"/>
      <c r="CI133" s="1"/>
      <c r="CJ133" s="1"/>
      <c r="CK133" s="1"/>
      <c r="CL133" s="1"/>
      <c r="CM133" s="1"/>
      <c r="CN133" s="1"/>
      <c r="CO133" s="1"/>
      <c r="CP133" s="1"/>
      <c r="CQ133" s="1"/>
      <c r="CR133" s="1"/>
      <c r="CS133" s="1"/>
      <c r="CT133" s="1"/>
      <c r="CU133" s="1"/>
      <c r="CV133" s="1"/>
      <c r="CW133" s="1"/>
      <c r="CX133" s="1"/>
      <c r="CY133" s="1"/>
      <c r="CZ133" s="1"/>
      <c r="DA133" s="1"/>
      <c r="DB133" s="1"/>
      <c r="DC133" s="1"/>
      <c r="DD133" s="1"/>
      <c r="DE133" s="1"/>
      <c r="DF133" s="1"/>
      <c r="DG133" s="1"/>
      <c r="DH133" s="1"/>
      <c r="DI133" s="1"/>
      <c r="DJ133" s="1"/>
      <c r="DK133" s="1"/>
      <c r="DL133" s="1"/>
      <c r="DM133" s="1"/>
      <c r="DN133" s="1"/>
      <c r="DO133" s="1"/>
      <c r="DP133" s="1"/>
      <c r="DQ133" s="1"/>
      <c r="DR133" s="1"/>
      <c r="DS133" s="1"/>
      <c r="DT133" s="1"/>
      <c r="DU133" s="1"/>
      <c r="DV133" s="1"/>
      <c r="DW133" s="1"/>
      <c r="DX133" s="1"/>
      <c r="DY133" s="1"/>
      <c r="DZ133" s="1"/>
      <c r="EA133" s="1"/>
      <c r="EB133" s="1"/>
      <c r="EC133" s="1"/>
      <c r="ED133" s="1"/>
    </row>
    <row r="134" spans="1:134" s="2" customFormat="1" x14ac:dyDescent="0.2">
      <c r="A134" s="1"/>
      <c r="J134" s="1"/>
      <c r="K134" s="1"/>
      <c r="L134" s="1"/>
      <c r="M134" s="1"/>
      <c r="N134" s="1"/>
      <c r="O134" s="1"/>
      <c r="P134" s="1"/>
      <c r="Q134" s="1"/>
      <c r="R134" s="1"/>
      <c r="S134" s="1"/>
      <c r="T134" s="1"/>
      <c r="U134" s="1"/>
      <c r="V134" s="1"/>
      <c r="W134" s="1"/>
      <c r="X134" s="1"/>
      <c r="Y134" s="1"/>
      <c r="Z134" s="1"/>
      <c r="AA134" s="1"/>
      <c r="AB134" s="1"/>
      <c r="AC134" s="1"/>
      <c r="AD134" s="1"/>
      <c r="AE134" s="1"/>
      <c r="AF134" s="1"/>
      <c r="AG134" s="1"/>
      <c r="AH134" s="1"/>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c r="BO134" s="1"/>
      <c r="BP134" s="1"/>
      <c r="BQ134" s="1"/>
      <c r="BR134" s="1"/>
      <c r="BS134" s="1"/>
      <c r="BT134" s="1"/>
      <c r="BU134" s="1"/>
      <c r="BV134" s="1"/>
      <c r="BW134" s="1"/>
      <c r="BX134" s="1"/>
      <c r="BY134" s="1"/>
      <c r="BZ134" s="1"/>
      <c r="CA134" s="1"/>
      <c r="CB134" s="1"/>
      <c r="CC134" s="1"/>
      <c r="CD134" s="1"/>
      <c r="CE134" s="1"/>
      <c r="CF134" s="1"/>
      <c r="CG134" s="1"/>
      <c r="CH134" s="1"/>
      <c r="CI134" s="1"/>
      <c r="CJ134" s="1"/>
      <c r="CK134" s="1"/>
      <c r="CL134" s="1"/>
      <c r="CM134" s="1"/>
      <c r="CN134" s="1"/>
      <c r="CO134" s="1"/>
      <c r="CP134" s="1"/>
      <c r="CQ134" s="1"/>
      <c r="CR134" s="1"/>
      <c r="CS134" s="1"/>
      <c r="CT134" s="1"/>
      <c r="CU134" s="1"/>
      <c r="CV134" s="1"/>
      <c r="CW134" s="1"/>
      <c r="CX134" s="1"/>
      <c r="CY134" s="1"/>
      <c r="CZ134" s="1"/>
      <c r="DA134" s="1"/>
      <c r="DB134" s="1"/>
      <c r="DC134" s="1"/>
      <c r="DD134" s="1"/>
      <c r="DE134" s="1"/>
      <c r="DF134" s="1"/>
      <c r="DG134" s="1"/>
      <c r="DH134" s="1"/>
      <c r="DI134" s="1"/>
      <c r="DJ134" s="1"/>
      <c r="DK134" s="1"/>
      <c r="DL134" s="1"/>
      <c r="DM134" s="1"/>
      <c r="DN134" s="1"/>
      <c r="DO134" s="1"/>
      <c r="DP134" s="1"/>
      <c r="DQ134" s="1"/>
      <c r="DR134" s="1"/>
      <c r="DS134" s="1"/>
      <c r="DT134" s="1"/>
      <c r="DU134" s="1"/>
      <c r="DV134" s="1"/>
      <c r="DW134" s="1"/>
      <c r="DX134" s="1"/>
      <c r="DY134" s="1"/>
      <c r="DZ134" s="1"/>
      <c r="EA134" s="1"/>
      <c r="EB134" s="1"/>
      <c r="EC134" s="1"/>
      <c r="ED134" s="1"/>
    </row>
    <row r="135" spans="1:134" s="2" customFormat="1" x14ac:dyDescent="0.2">
      <c r="A135" s="1"/>
      <c r="J135" s="1"/>
      <c r="K135" s="1"/>
      <c r="L135" s="1"/>
      <c r="M135" s="1"/>
      <c r="N135" s="1"/>
      <c r="O135" s="1"/>
      <c r="P135" s="1"/>
      <c r="Q135" s="1"/>
      <c r="R135" s="1"/>
      <c r="S135" s="1"/>
      <c r="T135" s="1"/>
      <c r="U135" s="1"/>
      <c r="V135" s="1"/>
      <c r="W135" s="1"/>
      <c r="X135" s="1"/>
      <c r="Y135" s="1"/>
      <c r="Z135" s="1"/>
      <c r="AA135" s="1"/>
      <c r="AB135" s="1"/>
      <c r="AC135" s="1"/>
      <c r="AD135" s="1"/>
      <c r="AE135" s="1"/>
      <c r="AF135" s="1"/>
      <c r="AG135" s="1"/>
      <c r="AH135" s="1"/>
      <c r="AI135" s="1"/>
      <c r="AJ135" s="1"/>
      <c r="AK135" s="1"/>
      <c r="AL135" s="1"/>
      <c r="AM135" s="1"/>
      <c r="AN135" s="1"/>
      <c r="AO135" s="1"/>
      <c r="AP135" s="1"/>
      <c r="AQ135" s="1"/>
      <c r="AR135" s="1"/>
      <c r="AS135" s="1"/>
      <c r="AT135" s="1"/>
      <c r="AU135" s="1"/>
      <c r="AV135" s="1"/>
      <c r="AW135" s="1"/>
      <c r="AX135" s="1"/>
      <c r="AY135" s="1"/>
      <c r="AZ135" s="1"/>
      <c r="BA135" s="1"/>
      <c r="BB135" s="1"/>
      <c r="BC135" s="1"/>
      <c r="BD135" s="1"/>
      <c r="BE135" s="1"/>
      <c r="BF135" s="1"/>
      <c r="BG135" s="1"/>
      <c r="BH135" s="1"/>
      <c r="BI135" s="1"/>
      <c r="BJ135" s="1"/>
      <c r="BK135" s="1"/>
      <c r="BL135" s="1"/>
      <c r="BM135" s="1"/>
      <c r="BN135" s="1"/>
      <c r="BO135" s="1"/>
      <c r="BP135" s="1"/>
      <c r="BQ135" s="1"/>
      <c r="BR135" s="1"/>
      <c r="BS135" s="1"/>
      <c r="BT135" s="1"/>
      <c r="BU135" s="1"/>
      <c r="BV135" s="1"/>
      <c r="BW135" s="1"/>
      <c r="BX135" s="1"/>
      <c r="BY135" s="1"/>
      <c r="BZ135" s="1"/>
      <c r="CA135" s="1"/>
      <c r="CB135" s="1"/>
      <c r="CC135" s="1"/>
      <c r="CD135" s="1"/>
      <c r="CE135" s="1"/>
      <c r="CF135" s="1"/>
      <c r="CG135" s="1"/>
      <c r="CH135" s="1"/>
      <c r="CI135" s="1"/>
      <c r="CJ135" s="1"/>
      <c r="CK135" s="1"/>
      <c r="CL135" s="1"/>
      <c r="CM135" s="1"/>
      <c r="CN135" s="1"/>
      <c r="CO135" s="1"/>
      <c r="CP135" s="1"/>
      <c r="CQ135" s="1"/>
      <c r="CR135" s="1"/>
      <c r="CS135" s="1"/>
      <c r="CT135" s="1"/>
      <c r="CU135" s="1"/>
      <c r="CV135" s="1"/>
      <c r="CW135" s="1"/>
      <c r="CX135" s="1"/>
      <c r="CY135" s="1"/>
      <c r="CZ135" s="1"/>
      <c r="DA135" s="1"/>
      <c r="DB135" s="1"/>
      <c r="DC135" s="1"/>
      <c r="DD135" s="1"/>
      <c r="DE135" s="1"/>
      <c r="DF135" s="1"/>
      <c r="DG135" s="1"/>
      <c r="DH135" s="1"/>
      <c r="DI135" s="1"/>
      <c r="DJ135" s="1"/>
      <c r="DK135" s="1"/>
      <c r="DL135" s="1"/>
      <c r="DM135" s="1"/>
      <c r="DN135" s="1"/>
      <c r="DO135" s="1"/>
      <c r="DP135" s="1"/>
      <c r="DQ135" s="1"/>
      <c r="DR135" s="1"/>
      <c r="DS135" s="1"/>
      <c r="DT135" s="1"/>
      <c r="DU135" s="1"/>
      <c r="DV135" s="1"/>
      <c r="DW135" s="1"/>
      <c r="DX135" s="1"/>
      <c r="DY135" s="1"/>
      <c r="DZ135" s="1"/>
      <c r="EA135" s="1"/>
      <c r="EB135" s="1"/>
      <c r="EC135" s="1"/>
      <c r="ED135" s="1"/>
    </row>
    <row r="136" spans="1:134" s="2" customFormat="1" x14ac:dyDescent="0.2">
      <c r="A136" s="1"/>
      <c r="J136" s="1"/>
      <c r="K136" s="1"/>
      <c r="L136" s="1"/>
      <c r="M136" s="1"/>
      <c r="N136" s="1"/>
      <c r="O136" s="1"/>
      <c r="P136" s="1"/>
      <c r="Q136" s="1"/>
      <c r="R136" s="1"/>
      <c r="S136" s="1"/>
      <c r="T136" s="1"/>
      <c r="U136" s="1"/>
      <c r="V136" s="1"/>
      <c r="W136" s="1"/>
      <c r="X136" s="1"/>
      <c r="Y136" s="1"/>
      <c r="Z136" s="1"/>
      <c r="AA136" s="1"/>
      <c r="AB136" s="1"/>
      <c r="AC136" s="1"/>
      <c r="AD136" s="1"/>
      <c r="AE136" s="1"/>
      <c r="AF136" s="1"/>
      <c r="AG136" s="1"/>
      <c r="AH136" s="1"/>
      <c r="AI136" s="1"/>
      <c r="AJ136" s="1"/>
      <c r="AK136" s="1"/>
      <c r="AL136" s="1"/>
      <c r="AM136" s="1"/>
      <c r="AN136" s="1"/>
      <c r="AO136" s="1"/>
      <c r="AP136" s="1"/>
      <c r="AQ136" s="1"/>
      <c r="AR136" s="1"/>
      <c r="AS136" s="1"/>
      <c r="AT136" s="1"/>
      <c r="AU136" s="1"/>
      <c r="AV136" s="1"/>
      <c r="AW136" s="1"/>
      <c r="AX136" s="1"/>
      <c r="AY136" s="1"/>
      <c r="AZ136" s="1"/>
      <c r="BA136" s="1"/>
      <c r="BB136" s="1"/>
      <c r="BC136" s="1"/>
      <c r="BD136" s="1"/>
      <c r="BE136" s="1"/>
      <c r="BF136" s="1"/>
      <c r="BG136" s="1"/>
      <c r="BH136" s="1"/>
      <c r="BI136" s="1"/>
      <c r="BJ136" s="1"/>
      <c r="BK136" s="1"/>
      <c r="BL136" s="1"/>
      <c r="BM136" s="1"/>
      <c r="BN136" s="1"/>
      <c r="BO136" s="1"/>
      <c r="BP136" s="1"/>
      <c r="BQ136" s="1"/>
      <c r="BR136" s="1"/>
      <c r="BS136" s="1"/>
      <c r="BT136" s="1"/>
      <c r="BU136" s="1"/>
      <c r="BV136" s="1"/>
      <c r="BW136" s="1"/>
      <c r="BX136" s="1"/>
      <c r="BY136" s="1"/>
      <c r="BZ136" s="1"/>
      <c r="CA136" s="1"/>
      <c r="CB136" s="1"/>
      <c r="CC136" s="1"/>
      <c r="CD136" s="1"/>
      <c r="CE136" s="1"/>
      <c r="CF136" s="1"/>
      <c r="CG136" s="1"/>
      <c r="CH136" s="1"/>
      <c r="CI136" s="1"/>
      <c r="CJ136" s="1"/>
      <c r="CK136" s="1"/>
      <c r="CL136" s="1"/>
      <c r="CM136" s="1"/>
      <c r="CN136" s="1"/>
      <c r="CO136" s="1"/>
      <c r="CP136" s="1"/>
      <c r="CQ136" s="1"/>
      <c r="CR136" s="1"/>
      <c r="CS136" s="1"/>
      <c r="CT136" s="1"/>
      <c r="CU136" s="1"/>
      <c r="CV136" s="1"/>
      <c r="CW136" s="1"/>
      <c r="CX136" s="1"/>
      <c r="CY136" s="1"/>
      <c r="CZ136" s="1"/>
      <c r="DA136" s="1"/>
      <c r="DB136" s="1"/>
      <c r="DC136" s="1"/>
      <c r="DD136" s="1"/>
      <c r="DE136" s="1"/>
      <c r="DF136" s="1"/>
      <c r="DG136" s="1"/>
      <c r="DH136" s="1"/>
      <c r="DI136" s="1"/>
      <c r="DJ136" s="1"/>
      <c r="DK136" s="1"/>
      <c r="DL136" s="1"/>
      <c r="DM136" s="1"/>
      <c r="DN136" s="1"/>
      <c r="DO136" s="1"/>
      <c r="DP136" s="1"/>
      <c r="DQ136" s="1"/>
      <c r="DR136" s="1"/>
      <c r="DS136" s="1"/>
      <c r="DT136" s="1"/>
      <c r="DU136" s="1"/>
      <c r="DV136" s="1"/>
      <c r="DW136" s="1"/>
      <c r="DX136" s="1"/>
      <c r="DY136" s="1"/>
      <c r="DZ136" s="1"/>
      <c r="EA136" s="1"/>
      <c r="EB136" s="1"/>
      <c r="EC136" s="1"/>
      <c r="ED136" s="1"/>
    </row>
    <row r="137" spans="1:134" s="2" customFormat="1" x14ac:dyDescent="0.2">
      <c r="A137" s="1"/>
      <c r="J137" s="1"/>
      <c r="K137" s="1"/>
      <c r="L137" s="1"/>
      <c r="M137" s="1"/>
      <c r="N137" s="1"/>
      <c r="O137" s="1"/>
      <c r="P137" s="1"/>
      <c r="Q137" s="1"/>
      <c r="R137" s="1"/>
      <c r="S137" s="1"/>
      <c r="T137" s="1"/>
      <c r="U137" s="1"/>
      <c r="V137" s="1"/>
      <c r="W137" s="1"/>
      <c r="X137" s="1"/>
      <c r="Y137" s="1"/>
      <c r="Z137" s="1"/>
      <c r="AA137" s="1"/>
      <c r="AB137" s="1"/>
      <c r="AC137" s="1"/>
      <c r="AD137" s="1"/>
      <c r="AE137" s="1"/>
      <c r="AF137" s="1"/>
      <c r="AG137" s="1"/>
      <c r="AH137" s="1"/>
      <c r="AI137" s="1"/>
      <c r="AJ137" s="1"/>
      <c r="AK137" s="1"/>
      <c r="AL137" s="1"/>
      <c r="AM137" s="1"/>
      <c r="AN137" s="1"/>
      <c r="AO137" s="1"/>
      <c r="AP137" s="1"/>
      <c r="AQ137" s="1"/>
      <c r="AR137" s="1"/>
      <c r="AS137" s="1"/>
      <c r="AT137" s="1"/>
      <c r="AU137" s="1"/>
      <c r="AV137" s="1"/>
      <c r="AW137" s="1"/>
      <c r="AX137" s="1"/>
      <c r="AY137" s="1"/>
      <c r="AZ137" s="1"/>
      <c r="BA137" s="1"/>
      <c r="BB137" s="1"/>
      <c r="BC137" s="1"/>
      <c r="BD137" s="1"/>
      <c r="BE137" s="1"/>
      <c r="BF137" s="1"/>
      <c r="BG137" s="1"/>
      <c r="BH137" s="1"/>
      <c r="BI137" s="1"/>
      <c r="BJ137" s="1"/>
      <c r="BK137" s="1"/>
      <c r="BL137" s="1"/>
      <c r="BM137" s="1"/>
      <c r="BN137" s="1"/>
      <c r="BO137" s="1"/>
      <c r="BP137" s="1"/>
      <c r="BQ137" s="1"/>
      <c r="BR137" s="1"/>
      <c r="BS137" s="1"/>
      <c r="BT137" s="1"/>
      <c r="BU137" s="1"/>
      <c r="BV137" s="1"/>
      <c r="BW137" s="1"/>
      <c r="BX137" s="1"/>
      <c r="BY137" s="1"/>
      <c r="BZ137" s="1"/>
      <c r="CA137" s="1"/>
      <c r="CB137" s="1"/>
      <c r="CC137" s="1"/>
      <c r="CD137" s="1"/>
      <c r="CE137" s="1"/>
      <c r="CF137" s="1"/>
      <c r="CG137" s="1"/>
      <c r="CH137" s="1"/>
      <c r="CI137" s="1"/>
      <c r="CJ137" s="1"/>
      <c r="CK137" s="1"/>
      <c r="CL137" s="1"/>
      <c r="CM137" s="1"/>
      <c r="CN137" s="1"/>
      <c r="CO137" s="1"/>
      <c r="CP137" s="1"/>
      <c r="CQ137" s="1"/>
      <c r="CR137" s="1"/>
      <c r="CS137" s="1"/>
      <c r="CT137" s="1"/>
      <c r="CU137" s="1"/>
      <c r="CV137" s="1"/>
      <c r="CW137" s="1"/>
      <c r="CX137" s="1"/>
      <c r="CY137" s="1"/>
      <c r="CZ137" s="1"/>
      <c r="DA137" s="1"/>
      <c r="DB137" s="1"/>
      <c r="DC137" s="1"/>
      <c r="DD137" s="1"/>
      <c r="DE137" s="1"/>
      <c r="DF137" s="1"/>
      <c r="DG137" s="1"/>
      <c r="DH137" s="1"/>
      <c r="DI137" s="1"/>
      <c r="DJ137" s="1"/>
      <c r="DK137" s="1"/>
      <c r="DL137" s="1"/>
      <c r="DM137" s="1"/>
      <c r="DN137" s="1"/>
      <c r="DO137" s="1"/>
      <c r="DP137" s="1"/>
      <c r="DQ137" s="1"/>
      <c r="DR137" s="1"/>
      <c r="DS137" s="1"/>
      <c r="DT137" s="1"/>
      <c r="DU137" s="1"/>
      <c r="DV137" s="1"/>
      <c r="DW137" s="1"/>
      <c r="DX137" s="1"/>
      <c r="DY137" s="1"/>
      <c r="DZ137" s="1"/>
      <c r="EA137" s="1"/>
      <c r="EB137" s="1"/>
      <c r="EC137" s="1"/>
      <c r="ED137" s="1"/>
    </row>
    <row r="138" spans="1:134" s="2" customFormat="1" x14ac:dyDescent="0.2">
      <c r="A138" s="1"/>
      <c r="J138" s="1"/>
      <c r="K138" s="1"/>
      <c r="L138" s="1"/>
      <c r="M138" s="1"/>
      <c r="N138" s="1"/>
      <c r="O138" s="1"/>
      <c r="P138" s="1"/>
      <c r="Q138" s="1"/>
      <c r="R138" s="1"/>
      <c r="S138" s="1"/>
      <c r="T138" s="1"/>
      <c r="U138" s="1"/>
      <c r="V138" s="1"/>
      <c r="W138" s="1"/>
      <c r="X138" s="1"/>
      <c r="Y138" s="1"/>
      <c r="Z138" s="1"/>
      <c r="AA138" s="1"/>
      <c r="AB138" s="1"/>
      <c r="AC138" s="1"/>
      <c r="AD138" s="1"/>
      <c r="AE138" s="1"/>
      <c r="AF138" s="1"/>
      <c r="AG138" s="1"/>
      <c r="AH138" s="1"/>
      <c r="AI138" s="1"/>
      <c r="AJ138" s="1"/>
      <c r="AK138" s="1"/>
      <c r="AL138" s="1"/>
      <c r="AM138" s="1"/>
      <c r="AN138" s="1"/>
      <c r="AO138" s="1"/>
      <c r="AP138" s="1"/>
      <c r="AQ138" s="1"/>
      <c r="AR138" s="1"/>
      <c r="AS138" s="1"/>
      <c r="AT138" s="1"/>
      <c r="AU138" s="1"/>
      <c r="AV138" s="1"/>
      <c r="AW138" s="1"/>
      <c r="AX138" s="1"/>
      <c r="AY138" s="1"/>
      <c r="AZ138" s="1"/>
      <c r="BA138" s="1"/>
      <c r="BB138" s="1"/>
      <c r="BC138" s="1"/>
      <c r="BD138" s="1"/>
      <c r="BE138" s="1"/>
      <c r="BF138" s="1"/>
      <c r="BG138" s="1"/>
      <c r="BH138" s="1"/>
      <c r="BI138" s="1"/>
      <c r="BJ138" s="1"/>
      <c r="BK138" s="1"/>
      <c r="BL138" s="1"/>
      <c r="BM138" s="1"/>
      <c r="BN138" s="1"/>
      <c r="BO138" s="1"/>
      <c r="BP138" s="1"/>
      <c r="BQ138" s="1"/>
      <c r="BR138" s="1"/>
      <c r="BS138" s="1"/>
      <c r="BT138" s="1"/>
      <c r="BU138" s="1"/>
      <c r="BV138" s="1"/>
      <c r="BW138" s="1"/>
      <c r="BX138" s="1"/>
      <c r="BY138" s="1"/>
      <c r="BZ138" s="1"/>
      <c r="CA138" s="1"/>
      <c r="CB138" s="1"/>
      <c r="CC138" s="1"/>
      <c r="CD138" s="1"/>
      <c r="CE138" s="1"/>
      <c r="CF138" s="1"/>
      <c r="CG138" s="1"/>
      <c r="CH138" s="1"/>
      <c r="CI138" s="1"/>
      <c r="CJ138" s="1"/>
      <c r="CK138" s="1"/>
      <c r="CL138" s="1"/>
      <c r="CM138" s="1"/>
      <c r="CN138" s="1"/>
      <c r="CO138" s="1"/>
      <c r="CP138" s="1"/>
      <c r="CQ138" s="1"/>
      <c r="CR138" s="1"/>
      <c r="CS138" s="1"/>
      <c r="CT138" s="1"/>
      <c r="CU138" s="1"/>
      <c r="CV138" s="1"/>
      <c r="CW138" s="1"/>
      <c r="CX138" s="1"/>
      <c r="CY138" s="1"/>
      <c r="CZ138" s="1"/>
      <c r="DA138" s="1"/>
      <c r="DB138" s="1"/>
      <c r="DC138" s="1"/>
      <c r="DD138" s="1"/>
      <c r="DE138" s="1"/>
      <c r="DF138" s="1"/>
      <c r="DG138" s="1"/>
      <c r="DH138" s="1"/>
      <c r="DI138" s="1"/>
      <c r="DJ138" s="1"/>
      <c r="DK138" s="1"/>
      <c r="DL138" s="1"/>
      <c r="DM138" s="1"/>
      <c r="DN138" s="1"/>
      <c r="DO138" s="1"/>
      <c r="DP138" s="1"/>
      <c r="DQ138" s="1"/>
      <c r="DR138" s="1"/>
      <c r="DS138" s="1"/>
      <c r="DT138" s="1"/>
      <c r="DU138" s="1"/>
      <c r="DV138" s="1"/>
      <c r="DW138" s="1"/>
      <c r="DX138" s="1"/>
      <c r="DY138" s="1"/>
      <c r="DZ138" s="1"/>
      <c r="EA138" s="1"/>
      <c r="EB138" s="1"/>
      <c r="EC138" s="1"/>
      <c r="ED138" s="1"/>
    </row>
    <row r="139" spans="1:134" s="2" customFormat="1" x14ac:dyDescent="0.2">
      <c r="A139" s="1"/>
      <c r="J139" s="1"/>
      <c r="K139" s="1"/>
      <c r="L139" s="1"/>
      <c r="M139" s="1"/>
      <c r="N139" s="1"/>
      <c r="O139" s="1"/>
      <c r="P139" s="1"/>
      <c r="Q139" s="1"/>
      <c r="R139" s="1"/>
      <c r="S139" s="1"/>
      <c r="T139" s="1"/>
      <c r="U139" s="1"/>
      <c r="V139" s="1"/>
      <c r="W139" s="1"/>
      <c r="X139" s="1"/>
      <c r="Y139" s="1"/>
      <c r="Z139" s="1"/>
      <c r="AA139" s="1"/>
      <c r="AB139" s="1"/>
      <c r="AC139" s="1"/>
      <c r="AD139" s="1"/>
      <c r="AE139" s="1"/>
      <c r="AF139" s="1"/>
      <c r="AG139" s="1"/>
      <c r="AH139" s="1"/>
      <c r="AI139" s="1"/>
      <c r="AJ139" s="1"/>
      <c r="AK139" s="1"/>
      <c r="AL139" s="1"/>
      <c r="AM139" s="1"/>
      <c r="AN139" s="1"/>
      <c r="AO139" s="1"/>
      <c r="AP139" s="1"/>
      <c r="AQ139" s="1"/>
      <c r="AR139" s="1"/>
      <c r="AS139" s="1"/>
      <c r="AT139" s="1"/>
      <c r="AU139" s="1"/>
      <c r="AV139" s="1"/>
      <c r="AW139" s="1"/>
      <c r="AX139" s="1"/>
      <c r="AY139" s="1"/>
      <c r="AZ139" s="1"/>
      <c r="BA139" s="1"/>
      <c r="BB139" s="1"/>
      <c r="BC139" s="1"/>
      <c r="BD139" s="1"/>
      <c r="BE139" s="1"/>
      <c r="BF139" s="1"/>
      <c r="BG139" s="1"/>
      <c r="BH139" s="1"/>
      <c r="BI139" s="1"/>
      <c r="BJ139" s="1"/>
      <c r="BK139" s="1"/>
      <c r="BL139" s="1"/>
      <c r="BM139" s="1"/>
      <c r="BN139" s="1"/>
      <c r="BO139" s="1"/>
      <c r="BP139" s="1"/>
      <c r="BQ139" s="1"/>
      <c r="BR139" s="1"/>
      <c r="BS139" s="1"/>
      <c r="BT139" s="1"/>
      <c r="BU139" s="1"/>
      <c r="BV139" s="1"/>
      <c r="BW139" s="1"/>
      <c r="BX139" s="1"/>
      <c r="BY139" s="1"/>
      <c r="BZ139" s="1"/>
      <c r="CA139" s="1"/>
      <c r="CB139" s="1"/>
      <c r="CC139" s="1"/>
      <c r="CD139" s="1"/>
      <c r="CE139" s="1"/>
      <c r="CF139" s="1"/>
      <c r="CG139" s="1"/>
      <c r="CH139" s="1"/>
      <c r="CI139" s="1"/>
      <c r="CJ139" s="1"/>
      <c r="CK139" s="1"/>
      <c r="CL139" s="1"/>
      <c r="CM139" s="1"/>
      <c r="CN139" s="1"/>
      <c r="CO139" s="1"/>
      <c r="CP139" s="1"/>
      <c r="CQ139" s="1"/>
      <c r="CR139" s="1"/>
      <c r="CS139" s="1"/>
      <c r="CT139" s="1"/>
      <c r="CU139" s="1"/>
      <c r="CV139" s="1"/>
      <c r="CW139" s="1"/>
      <c r="CX139" s="1"/>
      <c r="CY139" s="1"/>
      <c r="CZ139" s="1"/>
      <c r="DA139" s="1"/>
      <c r="DB139" s="1"/>
      <c r="DC139" s="1"/>
      <c r="DD139" s="1"/>
      <c r="DE139" s="1"/>
      <c r="DF139" s="1"/>
      <c r="DG139" s="1"/>
      <c r="DH139" s="1"/>
      <c r="DI139" s="1"/>
      <c r="DJ139" s="1"/>
      <c r="DK139" s="1"/>
      <c r="DL139" s="1"/>
      <c r="DM139" s="1"/>
      <c r="DN139" s="1"/>
      <c r="DO139" s="1"/>
      <c r="DP139" s="1"/>
      <c r="DQ139" s="1"/>
      <c r="DR139" s="1"/>
      <c r="DS139" s="1"/>
      <c r="DT139" s="1"/>
      <c r="DU139" s="1"/>
      <c r="DV139" s="1"/>
      <c r="DW139" s="1"/>
      <c r="DX139" s="1"/>
      <c r="DY139" s="1"/>
      <c r="DZ139" s="1"/>
      <c r="EA139" s="1"/>
      <c r="EB139" s="1"/>
      <c r="EC139" s="1"/>
      <c r="ED139" s="1"/>
    </row>
    <row r="140" spans="1:134" s="2" customFormat="1" x14ac:dyDescent="0.2">
      <c r="A140" s="1"/>
      <c r="J140" s="1"/>
      <c r="K140" s="1"/>
      <c r="L140" s="1"/>
      <c r="M140" s="1"/>
      <c r="N140" s="1"/>
      <c r="O140" s="1"/>
      <c r="P140" s="1"/>
      <c r="Q140" s="1"/>
      <c r="R140" s="1"/>
      <c r="S140" s="1"/>
      <c r="T140" s="1"/>
      <c r="U140" s="1"/>
      <c r="V140" s="1"/>
      <c r="W140" s="1"/>
      <c r="X140" s="1"/>
      <c r="Y140" s="1"/>
      <c r="Z140" s="1"/>
      <c r="AA140" s="1"/>
      <c r="AB140" s="1"/>
      <c r="AC140" s="1"/>
      <c r="AD140" s="1"/>
      <c r="AE140" s="1"/>
      <c r="AF140" s="1"/>
      <c r="AG140" s="1"/>
      <c r="AH140" s="1"/>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c r="BO140" s="1"/>
      <c r="BP140" s="1"/>
      <c r="BQ140" s="1"/>
      <c r="BR140" s="1"/>
      <c r="BS140" s="1"/>
      <c r="BT140" s="1"/>
      <c r="BU140" s="1"/>
      <c r="BV140" s="1"/>
      <c r="BW140" s="1"/>
      <c r="BX140" s="1"/>
      <c r="BY140" s="1"/>
      <c r="BZ140" s="1"/>
      <c r="CA140" s="1"/>
      <c r="CB140" s="1"/>
      <c r="CC140" s="1"/>
      <c r="CD140" s="1"/>
      <c r="CE140" s="1"/>
      <c r="CF140" s="1"/>
      <c r="CG140" s="1"/>
      <c r="CH140" s="1"/>
      <c r="CI140" s="1"/>
      <c r="CJ140" s="1"/>
      <c r="CK140" s="1"/>
      <c r="CL140" s="1"/>
      <c r="CM140" s="1"/>
      <c r="CN140" s="1"/>
      <c r="CO140" s="1"/>
      <c r="CP140" s="1"/>
      <c r="CQ140" s="1"/>
      <c r="CR140" s="1"/>
      <c r="CS140" s="1"/>
      <c r="CT140" s="1"/>
      <c r="CU140" s="1"/>
      <c r="CV140" s="1"/>
      <c r="CW140" s="1"/>
      <c r="CX140" s="1"/>
      <c r="CY140" s="1"/>
      <c r="CZ140" s="1"/>
      <c r="DA140" s="1"/>
      <c r="DB140" s="1"/>
      <c r="DC140" s="1"/>
      <c r="DD140" s="1"/>
      <c r="DE140" s="1"/>
      <c r="DF140" s="1"/>
      <c r="DG140" s="1"/>
      <c r="DH140" s="1"/>
      <c r="DI140" s="1"/>
      <c r="DJ140" s="1"/>
      <c r="DK140" s="1"/>
      <c r="DL140" s="1"/>
      <c r="DM140" s="1"/>
      <c r="DN140" s="1"/>
      <c r="DO140" s="1"/>
      <c r="DP140" s="1"/>
      <c r="DQ140" s="1"/>
      <c r="DR140" s="1"/>
      <c r="DS140" s="1"/>
      <c r="DT140" s="1"/>
      <c r="DU140" s="1"/>
      <c r="DV140" s="1"/>
      <c r="DW140" s="1"/>
      <c r="DX140" s="1"/>
      <c r="DY140" s="1"/>
      <c r="DZ140" s="1"/>
      <c r="EA140" s="1"/>
      <c r="EB140" s="1"/>
      <c r="EC140" s="1"/>
      <c r="ED140" s="1"/>
    </row>
    <row r="141" spans="1:134" s="2" customFormat="1" x14ac:dyDescent="0.2">
      <c r="A141" s="1"/>
      <c r="J141" s="1"/>
      <c r="K141" s="1"/>
      <c r="L141" s="1"/>
      <c r="M141" s="1"/>
      <c r="N141" s="1"/>
      <c r="O141" s="1"/>
      <c r="P141" s="1"/>
      <c r="Q141" s="1"/>
      <c r="R141" s="1"/>
      <c r="S141" s="1"/>
      <c r="T141" s="1"/>
      <c r="U141" s="1"/>
      <c r="V141" s="1"/>
      <c r="W141" s="1"/>
      <c r="X141" s="1"/>
      <c r="Y141" s="1"/>
      <c r="Z141" s="1"/>
      <c r="AA141" s="1"/>
      <c r="AB141" s="1"/>
      <c r="AC141" s="1"/>
      <c r="AD141" s="1"/>
      <c r="AE141" s="1"/>
      <c r="AF141" s="1"/>
      <c r="AG141" s="1"/>
      <c r="AH141" s="1"/>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c r="BO141" s="1"/>
      <c r="BP141" s="1"/>
      <c r="BQ141" s="1"/>
      <c r="BR141" s="1"/>
      <c r="BS141" s="1"/>
      <c r="BT141" s="1"/>
      <c r="BU141" s="1"/>
      <c r="BV141" s="1"/>
      <c r="BW141" s="1"/>
      <c r="BX141" s="1"/>
      <c r="BY141" s="1"/>
      <c r="BZ141" s="1"/>
      <c r="CA141" s="1"/>
      <c r="CB141" s="1"/>
      <c r="CC141" s="1"/>
      <c r="CD141" s="1"/>
      <c r="CE141" s="1"/>
      <c r="CF141" s="1"/>
      <c r="CG141" s="1"/>
      <c r="CH141" s="1"/>
      <c r="CI141" s="1"/>
      <c r="CJ141" s="1"/>
      <c r="CK141" s="1"/>
      <c r="CL141" s="1"/>
      <c r="CM141" s="1"/>
      <c r="CN141" s="1"/>
      <c r="CO141" s="1"/>
      <c r="CP141" s="1"/>
      <c r="CQ141" s="1"/>
      <c r="CR141" s="1"/>
      <c r="CS141" s="1"/>
      <c r="CT141" s="1"/>
      <c r="CU141" s="1"/>
      <c r="CV141" s="1"/>
      <c r="CW141" s="1"/>
      <c r="CX141" s="1"/>
      <c r="CY141" s="1"/>
      <c r="CZ141" s="1"/>
      <c r="DA141" s="1"/>
      <c r="DB141" s="1"/>
      <c r="DC141" s="1"/>
      <c r="DD141" s="1"/>
      <c r="DE141" s="1"/>
      <c r="DF141" s="1"/>
      <c r="DG141" s="1"/>
      <c r="DH141" s="1"/>
      <c r="DI141" s="1"/>
      <c r="DJ141" s="1"/>
      <c r="DK141" s="1"/>
      <c r="DL141" s="1"/>
      <c r="DM141" s="1"/>
      <c r="DN141" s="1"/>
      <c r="DO141" s="1"/>
      <c r="DP141" s="1"/>
      <c r="DQ141" s="1"/>
      <c r="DR141" s="1"/>
      <c r="DS141" s="1"/>
      <c r="DT141" s="1"/>
      <c r="DU141" s="1"/>
      <c r="DV141" s="1"/>
      <c r="DW141" s="1"/>
      <c r="DX141" s="1"/>
      <c r="DY141" s="1"/>
      <c r="DZ141" s="1"/>
      <c r="EA141" s="1"/>
      <c r="EB141" s="1"/>
      <c r="EC141" s="1"/>
      <c r="ED141" s="1"/>
    </row>
    <row r="142" spans="1:134" s="2" customFormat="1" x14ac:dyDescent="0.2">
      <c r="A142" s="1"/>
      <c r="J142" s="1"/>
      <c r="K142" s="1"/>
      <c r="L142" s="1"/>
      <c r="M142" s="1"/>
      <c r="N142" s="1"/>
      <c r="O142" s="1"/>
      <c r="P142" s="1"/>
      <c r="Q142" s="1"/>
      <c r="R142" s="1"/>
      <c r="S142" s="1"/>
      <c r="T142" s="1"/>
      <c r="U142" s="1"/>
      <c r="V142" s="1"/>
      <c r="W142" s="1"/>
      <c r="X142" s="1"/>
      <c r="Y142" s="1"/>
      <c r="Z142" s="1"/>
      <c r="AA142" s="1"/>
      <c r="AB142" s="1"/>
      <c r="AC142" s="1"/>
      <c r="AD142" s="1"/>
      <c r="AE142" s="1"/>
      <c r="AF142" s="1"/>
      <c r="AG142" s="1"/>
      <c r="AH142" s="1"/>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c r="BO142" s="1"/>
      <c r="BP142" s="1"/>
      <c r="BQ142" s="1"/>
      <c r="BR142" s="1"/>
      <c r="BS142" s="1"/>
      <c r="BT142" s="1"/>
      <c r="BU142" s="1"/>
      <c r="BV142" s="1"/>
      <c r="BW142" s="1"/>
      <c r="BX142" s="1"/>
      <c r="BY142" s="1"/>
      <c r="BZ142" s="1"/>
      <c r="CA142" s="1"/>
      <c r="CB142" s="1"/>
      <c r="CC142" s="1"/>
      <c r="CD142" s="1"/>
      <c r="CE142" s="1"/>
      <c r="CF142" s="1"/>
      <c r="CG142" s="1"/>
      <c r="CH142" s="1"/>
      <c r="CI142" s="1"/>
      <c r="CJ142" s="1"/>
      <c r="CK142" s="1"/>
      <c r="CL142" s="1"/>
      <c r="CM142" s="1"/>
      <c r="CN142" s="1"/>
      <c r="CO142" s="1"/>
      <c r="CP142" s="1"/>
      <c r="CQ142" s="1"/>
      <c r="CR142" s="1"/>
      <c r="CS142" s="1"/>
      <c r="CT142" s="1"/>
      <c r="CU142" s="1"/>
      <c r="CV142" s="1"/>
      <c r="CW142" s="1"/>
      <c r="CX142" s="1"/>
      <c r="CY142" s="1"/>
      <c r="CZ142" s="1"/>
      <c r="DA142" s="1"/>
      <c r="DB142" s="1"/>
      <c r="DC142" s="1"/>
      <c r="DD142" s="1"/>
      <c r="DE142" s="1"/>
      <c r="DF142" s="1"/>
      <c r="DG142" s="1"/>
      <c r="DH142" s="1"/>
      <c r="DI142" s="1"/>
      <c r="DJ142" s="1"/>
      <c r="DK142" s="1"/>
      <c r="DL142" s="1"/>
      <c r="DM142" s="1"/>
      <c r="DN142" s="1"/>
      <c r="DO142" s="1"/>
      <c r="DP142" s="1"/>
      <c r="DQ142" s="1"/>
      <c r="DR142" s="1"/>
      <c r="DS142" s="1"/>
      <c r="DT142" s="1"/>
      <c r="DU142" s="1"/>
      <c r="DV142" s="1"/>
      <c r="DW142" s="1"/>
      <c r="DX142" s="1"/>
      <c r="DY142" s="1"/>
      <c r="DZ142" s="1"/>
      <c r="EA142" s="1"/>
      <c r="EB142" s="1"/>
      <c r="EC142" s="1"/>
      <c r="ED142" s="1"/>
    </row>
    <row r="143" spans="1:134" s="2" customFormat="1" x14ac:dyDescent="0.2">
      <c r="A143" s="1"/>
      <c r="J143" s="1"/>
      <c r="K143" s="1"/>
      <c r="L143" s="1"/>
      <c r="M143" s="1"/>
      <c r="N143" s="1"/>
      <c r="O143" s="1"/>
      <c r="P143" s="1"/>
      <c r="Q143" s="1"/>
      <c r="R143" s="1"/>
      <c r="S143" s="1"/>
      <c r="T143" s="1"/>
      <c r="U143" s="1"/>
      <c r="V143" s="1"/>
      <c r="W143" s="1"/>
      <c r="X143" s="1"/>
      <c r="Y143" s="1"/>
      <c r="Z143" s="1"/>
      <c r="AA143" s="1"/>
      <c r="AB143" s="1"/>
      <c r="AC143" s="1"/>
      <c r="AD143" s="1"/>
      <c r="AE143" s="1"/>
      <c r="AF143" s="1"/>
      <c r="AG143" s="1"/>
      <c r="AH143" s="1"/>
      <c r="AI143" s="1"/>
      <c r="AJ143" s="1"/>
      <c r="AK143" s="1"/>
      <c r="AL143" s="1"/>
      <c r="AM143" s="1"/>
      <c r="AN143" s="1"/>
      <c r="AO143" s="1"/>
      <c r="AP143" s="1"/>
      <c r="AQ143" s="1"/>
      <c r="AR143" s="1"/>
      <c r="AS143" s="1"/>
      <c r="AT143" s="1"/>
      <c r="AU143" s="1"/>
      <c r="AV143" s="1"/>
      <c r="AW143" s="1"/>
      <c r="AX143" s="1"/>
      <c r="AY143" s="1"/>
      <c r="AZ143" s="1"/>
      <c r="BA143" s="1"/>
      <c r="BB143" s="1"/>
      <c r="BC143" s="1"/>
      <c r="BD143" s="1"/>
      <c r="BE143" s="1"/>
      <c r="BF143" s="1"/>
      <c r="BG143" s="1"/>
      <c r="BH143" s="1"/>
      <c r="BI143" s="1"/>
      <c r="BJ143" s="1"/>
      <c r="BK143" s="1"/>
      <c r="BL143" s="1"/>
      <c r="BM143" s="1"/>
      <c r="BN143" s="1"/>
      <c r="BO143" s="1"/>
      <c r="BP143" s="1"/>
      <c r="BQ143" s="1"/>
      <c r="BR143" s="1"/>
      <c r="BS143" s="1"/>
      <c r="BT143" s="1"/>
      <c r="BU143" s="1"/>
      <c r="BV143" s="1"/>
      <c r="BW143" s="1"/>
      <c r="BX143" s="1"/>
      <c r="BY143" s="1"/>
      <c r="BZ143" s="1"/>
      <c r="CA143" s="1"/>
      <c r="CB143" s="1"/>
      <c r="CC143" s="1"/>
      <c r="CD143" s="1"/>
      <c r="CE143" s="1"/>
      <c r="CF143" s="1"/>
      <c r="CG143" s="1"/>
      <c r="CH143" s="1"/>
      <c r="CI143" s="1"/>
      <c r="CJ143" s="1"/>
      <c r="CK143" s="1"/>
      <c r="CL143" s="1"/>
      <c r="CM143" s="1"/>
      <c r="CN143" s="1"/>
      <c r="CO143" s="1"/>
      <c r="CP143" s="1"/>
      <c r="CQ143" s="1"/>
      <c r="CR143" s="1"/>
      <c r="CS143" s="1"/>
      <c r="CT143" s="1"/>
      <c r="CU143" s="1"/>
      <c r="CV143" s="1"/>
      <c r="CW143" s="1"/>
      <c r="CX143" s="1"/>
      <c r="CY143" s="1"/>
      <c r="CZ143" s="1"/>
      <c r="DA143" s="1"/>
      <c r="DB143" s="1"/>
      <c r="DC143" s="1"/>
      <c r="DD143" s="1"/>
      <c r="DE143" s="1"/>
      <c r="DF143" s="1"/>
      <c r="DG143" s="1"/>
      <c r="DH143" s="1"/>
      <c r="DI143" s="1"/>
      <c r="DJ143" s="1"/>
      <c r="DK143" s="1"/>
      <c r="DL143" s="1"/>
      <c r="DM143" s="1"/>
      <c r="DN143" s="1"/>
      <c r="DO143" s="1"/>
      <c r="DP143" s="1"/>
      <c r="DQ143" s="1"/>
      <c r="DR143" s="1"/>
      <c r="DS143" s="1"/>
      <c r="DT143" s="1"/>
      <c r="DU143" s="1"/>
      <c r="DV143" s="1"/>
      <c r="DW143" s="1"/>
      <c r="DX143" s="1"/>
      <c r="DY143" s="1"/>
      <c r="DZ143" s="1"/>
      <c r="EA143" s="1"/>
      <c r="EB143" s="1"/>
      <c r="EC143" s="1"/>
      <c r="ED143" s="1"/>
    </row>
    <row r="144" spans="1:134" s="2" customFormat="1" x14ac:dyDescent="0.2">
      <c r="A144" s="1"/>
      <c r="J144" s="1"/>
      <c r="K144" s="1"/>
      <c r="L144" s="1"/>
      <c r="M144" s="1"/>
      <c r="N144" s="1"/>
      <c r="O144" s="1"/>
      <c r="P144" s="1"/>
      <c r="Q144" s="1"/>
      <c r="R144" s="1"/>
      <c r="S144" s="1"/>
      <c r="T144" s="1"/>
      <c r="U144" s="1"/>
      <c r="V144" s="1"/>
      <c r="W144" s="1"/>
      <c r="X144" s="1"/>
      <c r="Y144" s="1"/>
      <c r="Z144" s="1"/>
      <c r="AA144" s="1"/>
      <c r="AB144" s="1"/>
      <c r="AC144" s="1"/>
      <c r="AD144" s="1"/>
      <c r="AE144" s="1"/>
      <c r="AF144" s="1"/>
      <c r="AG144" s="1"/>
      <c r="AH144" s="1"/>
      <c r="AI144" s="1"/>
      <c r="AJ144" s="1"/>
      <c r="AK144" s="1"/>
      <c r="AL144" s="1"/>
      <c r="AM144" s="1"/>
      <c r="AN144" s="1"/>
      <c r="AO144" s="1"/>
      <c r="AP144" s="1"/>
      <c r="AQ144" s="1"/>
      <c r="AR144" s="1"/>
      <c r="AS144" s="1"/>
      <c r="AT144" s="1"/>
      <c r="AU144" s="1"/>
      <c r="AV144" s="1"/>
      <c r="AW144" s="1"/>
      <c r="AX144" s="1"/>
      <c r="AY144" s="1"/>
      <c r="AZ144" s="1"/>
      <c r="BA144" s="1"/>
      <c r="BB144" s="1"/>
      <c r="BC144" s="1"/>
      <c r="BD144" s="1"/>
      <c r="BE144" s="1"/>
      <c r="BF144" s="1"/>
      <c r="BG144" s="1"/>
      <c r="BH144" s="1"/>
      <c r="BI144" s="1"/>
      <c r="BJ144" s="1"/>
      <c r="BK144" s="1"/>
      <c r="BL144" s="1"/>
      <c r="BM144" s="1"/>
      <c r="BN144" s="1"/>
      <c r="BO144" s="1"/>
      <c r="BP144" s="1"/>
      <c r="BQ144" s="1"/>
      <c r="BR144" s="1"/>
      <c r="BS144" s="1"/>
      <c r="BT144" s="1"/>
      <c r="BU144" s="1"/>
      <c r="BV144" s="1"/>
      <c r="BW144" s="1"/>
      <c r="BX144" s="1"/>
      <c r="BY144" s="1"/>
      <c r="BZ144" s="1"/>
      <c r="CA144" s="1"/>
      <c r="CB144" s="1"/>
      <c r="CC144" s="1"/>
      <c r="CD144" s="1"/>
      <c r="CE144" s="1"/>
      <c r="CF144" s="1"/>
      <c r="CG144" s="1"/>
      <c r="CH144" s="1"/>
      <c r="CI144" s="1"/>
      <c r="CJ144" s="1"/>
      <c r="CK144" s="1"/>
      <c r="CL144" s="1"/>
      <c r="CM144" s="1"/>
      <c r="CN144" s="1"/>
      <c r="CO144" s="1"/>
      <c r="CP144" s="1"/>
      <c r="CQ144" s="1"/>
      <c r="CR144" s="1"/>
      <c r="CS144" s="1"/>
      <c r="CT144" s="1"/>
      <c r="CU144" s="1"/>
      <c r="CV144" s="1"/>
      <c r="CW144" s="1"/>
      <c r="CX144" s="1"/>
      <c r="CY144" s="1"/>
      <c r="CZ144" s="1"/>
      <c r="DA144" s="1"/>
      <c r="DB144" s="1"/>
      <c r="DC144" s="1"/>
      <c r="DD144" s="1"/>
      <c r="DE144" s="1"/>
      <c r="DF144" s="1"/>
      <c r="DG144" s="1"/>
      <c r="DH144" s="1"/>
      <c r="DI144" s="1"/>
      <c r="DJ144" s="1"/>
      <c r="DK144" s="1"/>
      <c r="DL144" s="1"/>
      <c r="DM144" s="1"/>
      <c r="DN144" s="1"/>
      <c r="DO144" s="1"/>
      <c r="DP144" s="1"/>
      <c r="DQ144" s="1"/>
      <c r="DR144" s="1"/>
      <c r="DS144" s="1"/>
      <c r="DT144" s="1"/>
      <c r="DU144" s="1"/>
      <c r="DV144" s="1"/>
      <c r="DW144" s="1"/>
      <c r="DX144" s="1"/>
      <c r="DY144" s="1"/>
      <c r="DZ144" s="1"/>
      <c r="EA144" s="1"/>
      <c r="EB144" s="1"/>
      <c r="EC144" s="1"/>
      <c r="ED144" s="1"/>
    </row>
    <row r="145" spans="1:134" s="2" customFormat="1" x14ac:dyDescent="0.2">
      <c r="A145" s="1"/>
      <c r="J145" s="1"/>
      <c r="K145" s="1"/>
      <c r="L145" s="1"/>
      <c r="M145" s="1"/>
      <c r="N145" s="1"/>
      <c r="O145" s="1"/>
      <c r="P145" s="1"/>
      <c r="Q145" s="1"/>
      <c r="R145" s="1"/>
      <c r="S145" s="1"/>
      <c r="T145" s="1"/>
      <c r="U145" s="1"/>
      <c r="V145" s="1"/>
      <c r="W145" s="1"/>
      <c r="X145" s="1"/>
      <c r="Y145" s="1"/>
      <c r="Z145" s="1"/>
      <c r="AA145" s="1"/>
      <c r="AB145" s="1"/>
      <c r="AC145" s="1"/>
      <c r="AD145" s="1"/>
      <c r="AE145" s="1"/>
      <c r="AF145" s="1"/>
      <c r="AG145" s="1"/>
      <c r="AH145" s="1"/>
      <c r="AI145" s="1"/>
      <c r="AJ145" s="1"/>
      <c r="AK145" s="1"/>
      <c r="AL145" s="1"/>
      <c r="AM145" s="1"/>
      <c r="AN145" s="1"/>
      <c r="AO145" s="1"/>
      <c r="AP145" s="1"/>
      <c r="AQ145" s="1"/>
      <c r="AR145" s="1"/>
      <c r="AS145" s="1"/>
      <c r="AT145" s="1"/>
      <c r="AU145" s="1"/>
      <c r="AV145" s="1"/>
      <c r="AW145" s="1"/>
      <c r="AX145" s="1"/>
      <c r="AY145" s="1"/>
      <c r="AZ145" s="1"/>
      <c r="BA145" s="1"/>
      <c r="BB145" s="1"/>
      <c r="BC145" s="1"/>
      <c r="BD145" s="1"/>
      <c r="BE145" s="1"/>
      <c r="BF145" s="1"/>
      <c r="BG145" s="1"/>
      <c r="BH145" s="1"/>
      <c r="BI145" s="1"/>
      <c r="BJ145" s="1"/>
      <c r="BK145" s="1"/>
      <c r="BL145" s="1"/>
      <c r="BM145" s="1"/>
      <c r="BN145" s="1"/>
      <c r="BO145" s="1"/>
      <c r="BP145" s="1"/>
      <c r="BQ145" s="1"/>
      <c r="BR145" s="1"/>
      <c r="BS145" s="1"/>
      <c r="BT145" s="1"/>
      <c r="BU145" s="1"/>
      <c r="BV145" s="1"/>
      <c r="BW145" s="1"/>
      <c r="BX145" s="1"/>
      <c r="BY145" s="1"/>
      <c r="BZ145" s="1"/>
      <c r="CA145" s="1"/>
      <c r="CB145" s="1"/>
      <c r="CC145" s="1"/>
      <c r="CD145" s="1"/>
      <c r="CE145" s="1"/>
      <c r="CF145" s="1"/>
      <c r="CG145" s="1"/>
      <c r="CH145" s="1"/>
      <c r="CI145" s="1"/>
      <c r="CJ145" s="1"/>
      <c r="CK145" s="1"/>
      <c r="CL145" s="1"/>
      <c r="CM145" s="1"/>
      <c r="CN145" s="1"/>
      <c r="CO145" s="1"/>
      <c r="CP145" s="1"/>
      <c r="CQ145" s="1"/>
      <c r="CR145" s="1"/>
      <c r="CS145" s="1"/>
      <c r="CT145" s="1"/>
      <c r="CU145" s="1"/>
      <c r="CV145" s="1"/>
      <c r="CW145" s="1"/>
      <c r="CX145" s="1"/>
      <c r="CY145" s="1"/>
      <c r="CZ145" s="1"/>
      <c r="DA145" s="1"/>
      <c r="DB145" s="1"/>
      <c r="DC145" s="1"/>
      <c r="DD145" s="1"/>
      <c r="DE145" s="1"/>
      <c r="DF145" s="1"/>
      <c r="DG145" s="1"/>
      <c r="DH145" s="1"/>
      <c r="DI145" s="1"/>
      <c r="DJ145" s="1"/>
      <c r="DK145" s="1"/>
      <c r="DL145" s="1"/>
      <c r="DM145" s="1"/>
      <c r="DN145" s="1"/>
      <c r="DO145" s="1"/>
      <c r="DP145" s="1"/>
      <c r="DQ145" s="1"/>
      <c r="DR145" s="1"/>
      <c r="DS145" s="1"/>
      <c r="DT145" s="1"/>
      <c r="DU145" s="1"/>
      <c r="DV145" s="1"/>
      <c r="DW145" s="1"/>
      <c r="DX145" s="1"/>
      <c r="DY145" s="1"/>
      <c r="DZ145" s="1"/>
      <c r="EA145" s="1"/>
      <c r="EB145" s="1"/>
      <c r="EC145" s="1"/>
      <c r="ED145" s="1"/>
    </row>
    <row r="146" spans="1:134" s="2" customFormat="1" x14ac:dyDescent="0.2">
      <c r="A146" s="1"/>
      <c r="J146" s="1"/>
      <c r="K146" s="1"/>
      <c r="L146" s="1"/>
      <c r="M146" s="1"/>
      <c r="N146" s="1"/>
      <c r="O146" s="1"/>
      <c r="P146" s="1"/>
      <c r="Q146" s="1"/>
      <c r="R146" s="1"/>
      <c r="S146" s="1"/>
      <c r="T146" s="1"/>
      <c r="U146" s="1"/>
      <c r="V146" s="1"/>
      <c r="W146" s="1"/>
      <c r="X146" s="1"/>
      <c r="Y146" s="1"/>
      <c r="Z146" s="1"/>
      <c r="AA146" s="1"/>
      <c r="AB146" s="1"/>
      <c r="AC146" s="1"/>
      <c r="AD146" s="1"/>
      <c r="AE146" s="1"/>
      <c r="AF146" s="1"/>
      <c r="AG146" s="1"/>
      <c r="AH146" s="1"/>
      <c r="AI146" s="1"/>
      <c r="AJ146" s="1"/>
      <c r="AK146" s="1"/>
      <c r="AL146" s="1"/>
      <c r="AM146" s="1"/>
      <c r="AN146" s="1"/>
      <c r="AO146" s="1"/>
      <c r="AP146" s="1"/>
      <c r="AQ146" s="1"/>
      <c r="AR146" s="1"/>
      <c r="AS146" s="1"/>
      <c r="AT146" s="1"/>
      <c r="AU146" s="1"/>
      <c r="AV146" s="1"/>
      <c r="AW146" s="1"/>
      <c r="AX146" s="1"/>
      <c r="AY146" s="1"/>
      <c r="AZ146" s="1"/>
      <c r="BA146" s="1"/>
      <c r="BB146" s="1"/>
      <c r="BC146" s="1"/>
      <c r="BD146" s="1"/>
      <c r="BE146" s="1"/>
      <c r="BF146" s="1"/>
      <c r="BG146" s="1"/>
      <c r="BH146" s="1"/>
      <c r="BI146" s="1"/>
      <c r="BJ146" s="1"/>
      <c r="BK146" s="1"/>
      <c r="BL146" s="1"/>
      <c r="BM146" s="1"/>
      <c r="BN146" s="1"/>
      <c r="BO146" s="1"/>
      <c r="BP146" s="1"/>
      <c r="BQ146" s="1"/>
      <c r="BR146" s="1"/>
      <c r="BS146" s="1"/>
      <c r="BT146" s="1"/>
      <c r="BU146" s="1"/>
      <c r="BV146" s="1"/>
      <c r="BW146" s="1"/>
      <c r="BX146" s="1"/>
      <c r="BY146" s="1"/>
      <c r="BZ146" s="1"/>
      <c r="CA146" s="1"/>
      <c r="CB146" s="1"/>
      <c r="CC146" s="1"/>
      <c r="CD146" s="1"/>
      <c r="CE146" s="1"/>
      <c r="CF146" s="1"/>
      <c r="CG146" s="1"/>
      <c r="CH146" s="1"/>
      <c r="CI146" s="1"/>
      <c r="CJ146" s="1"/>
      <c r="CK146" s="1"/>
      <c r="CL146" s="1"/>
      <c r="CM146" s="1"/>
      <c r="CN146" s="1"/>
      <c r="CO146" s="1"/>
      <c r="CP146" s="1"/>
      <c r="CQ146" s="1"/>
      <c r="CR146" s="1"/>
      <c r="CS146" s="1"/>
      <c r="CT146" s="1"/>
      <c r="CU146" s="1"/>
      <c r="CV146" s="1"/>
      <c r="CW146" s="1"/>
      <c r="CX146" s="1"/>
      <c r="CY146" s="1"/>
      <c r="CZ146" s="1"/>
      <c r="DA146" s="1"/>
      <c r="DB146" s="1"/>
      <c r="DC146" s="1"/>
      <c r="DD146" s="1"/>
      <c r="DE146" s="1"/>
      <c r="DF146" s="1"/>
      <c r="DG146" s="1"/>
      <c r="DH146" s="1"/>
      <c r="DI146" s="1"/>
      <c r="DJ146" s="1"/>
      <c r="DK146" s="1"/>
      <c r="DL146" s="1"/>
      <c r="DM146" s="1"/>
      <c r="DN146" s="1"/>
      <c r="DO146" s="1"/>
      <c r="DP146" s="1"/>
      <c r="DQ146" s="1"/>
      <c r="DR146" s="1"/>
      <c r="DS146" s="1"/>
      <c r="DT146" s="1"/>
      <c r="DU146" s="1"/>
      <c r="DV146" s="1"/>
      <c r="DW146" s="1"/>
      <c r="DX146" s="1"/>
      <c r="DY146" s="1"/>
      <c r="DZ146" s="1"/>
      <c r="EA146" s="1"/>
      <c r="EB146" s="1"/>
      <c r="EC146" s="1"/>
      <c r="ED146" s="1"/>
    </row>
    <row r="147" spans="1:134" s="2" customFormat="1" x14ac:dyDescent="0.2">
      <c r="A147" s="1"/>
      <c r="J147" s="1"/>
      <c r="K147" s="1"/>
      <c r="L147" s="1"/>
      <c r="M147" s="1"/>
      <c r="N147" s="1"/>
      <c r="O147" s="1"/>
      <c r="P147" s="1"/>
      <c r="Q147" s="1"/>
      <c r="R147" s="1"/>
      <c r="S147" s="1"/>
      <c r="T147" s="1"/>
      <c r="U147" s="1"/>
      <c r="V147" s="1"/>
      <c r="W147" s="1"/>
      <c r="X147" s="1"/>
      <c r="Y147" s="1"/>
      <c r="Z147" s="1"/>
      <c r="AA147" s="1"/>
      <c r="AB147" s="1"/>
      <c r="AC147" s="1"/>
      <c r="AD147" s="1"/>
      <c r="AE147" s="1"/>
      <c r="AF147" s="1"/>
      <c r="AG147" s="1"/>
      <c r="AH147" s="1"/>
      <c r="AI147" s="1"/>
      <c r="AJ147" s="1"/>
      <c r="AK147" s="1"/>
      <c r="AL147" s="1"/>
      <c r="AM147" s="1"/>
      <c r="AN147" s="1"/>
      <c r="AO147" s="1"/>
      <c r="AP147" s="1"/>
      <c r="AQ147" s="1"/>
      <c r="AR147" s="1"/>
      <c r="AS147" s="1"/>
      <c r="AT147" s="1"/>
      <c r="AU147" s="1"/>
      <c r="AV147" s="1"/>
      <c r="AW147" s="1"/>
      <c r="AX147" s="1"/>
      <c r="AY147" s="1"/>
      <c r="AZ147" s="1"/>
      <c r="BA147" s="1"/>
      <c r="BB147" s="1"/>
      <c r="BC147" s="1"/>
      <c r="BD147" s="1"/>
      <c r="BE147" s="1"/>
      <c r="BF147" s="1"/>
      <c r="BG147" s="1"/>
      <c r="BH147" s="1"/>
      <c r="BI147" s="1"/>
      <c r="BJ147" s="1"/>
      <c r="BK147" s="1"/>
      <c r="BL147" s="1"/>
      <c r="BM147" s="1"/>
      <c r="BN147" s="1"/>
      <c r="BO147" s="1"/>
      <c r="BP147" s="1"/>
      <c r="BQ147" s="1"/>
      <c r="BR147" s="1"/>
      <c r="BS147" s="1"/>
      <c r="BT147" s="1"/>
      <c r="BU147" s="1"/>
      <c r="BV147" s="1"/>
      <c r="BW147" s="1"/>
      <c r="BX147" s="1"/>
      <c r="BY147" s="1"/>
      <c r="BZ147" s="1"/>
      <c r="CA147" s="1"/>
      <c r="CB147" s="1"/>
      <c r="CC147" s="1"/>
      <c r="CD147" s="1"/>
      <c r="CE147" s="1"/>
      <c r="CF147" s="1"/>
      <c r="CG147" s="1"/>
      <c r="CH147" s="1"/>
      <c r="CI147" s="1"/>
      <c r="CJ147" s="1"/>
      <c r="CK147" s="1"/>
      <c r="CL147" s="1"/>
      <c r="CM147" s="1"/>
      <c r="CN147" s="1"/>
      <c r="CO147" s="1"/>
      <c r="CP147" s="1"/>
      <c r="CQ147" s="1"/>
      <c r="CR147" s="1"/>
      <c r="CS147" s="1"/>
      <c r="CT147" s="1"/>
      <c r="CU147" s="1"/>
      <c r="CV147" s="1"/>
      <c r="CW147" s="1"/>
      <c r="CX147" s="1"/>
      <c r="CY147" s="1"/>
      <c r="CZ147" s="1"/>
      <c r="DA147" s="1"/>
      <c r="DB147" s="1"/>
      <c r="DC147" s="1"/>
      <c r="DD147" s="1"/>
      <c r="DE147" s="1"/>
      <c r="DF147" s="1"/>
      <c r="DG147" s="1"/>
      <c r="DH147" s="1"/>
      <c r="DI147" s="1"/>
      <c r="DJ147" s="1"/>
      <c r="DK147" s="1"/>
      <c r="DL147" s="1"/>
      <c r="DM147" s="1"/>
      <c r="DN147" s="1"/>
      <c r="DO147" s="1"/>
      <c r="DP147" s="1"/>
      <c r="DQ147" s="1"/>
      <c r="DR147" s="1"/>
      <c r="DS147" s="1"/>
      <c r="DT147" s="1"/>
      <c r="DU147" s="1"/>
      <c r="DV147" s="1"/>
      <c r="DW147" s="1"/>
      <c r="DX147" s="1"/>
      <c r="DY147" s="1"/>
      <c r="DZ147" s="1"/>
      <c r="EA147" s="1"/>
      <c r="EB147" s="1"/>
      <c r="EC147" s="1"/>
      <c r="ED147" s="1"/>
    </row>
    <row r="148" spans="1:134" s="2" customFormat="1" x14ac:dyDescent="0.2">
      <c r="A148" s="1"/>
      <c r="J148" s="1"/>
      <c r="K148" s="1"/>
      <c r="L148" s="1"/>
      <c r="M148" s="1"/>
      <c r="N148" s="1"/>
      <c r="O148" s="1"/>
      <c r="P148" s="1"/>
      <c r="Q148" s="1"/>
      <c r="R148" s="1"/>
      <c r="S148" s="1"/>
      <c r="T148" s="1"/>
      <c r="U148" s="1"/>
      <c r="V148" s="1"/>
      <c r="W148" s="1"/>
      <c r="X148" s="1"/>
      <c r="Y148" s="1"/>
      <c r="Z148" s="1"/>
      <c r="AA148" s="1"/>
      <c r="AB148" s="1"/>
      <c r="AC148" s="1"/>
      <c r="AD148" s="1"/>
      <c r="AE148" s="1"/>
      <c r="AF148" s="1"/>
      <c r="AG148" s="1"/>
      <c r="AH148" s="1"/>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c r="BO148" s="1"/>
      <c r="BP148" s="1"/>
      <c r="BQ148" s="1"/>
      <c r="BR148" s="1"/>
      <c r="BS148" s="1"/>
      <c r="BT148" s="1"/>
      <c r="BU148" s="1"/>
      <c r="BV148" s="1"/>
      <c r="BW148" s="1"/>
      <c r="BX148" s="1"/>
      <c r="BY148" s="1"/>
      <c r="BZ148" s="1"/>
      <c r="CA148" s="1"/>
      <c r="CB148" s="1"/>
      <c r="CC148" s="1"/>
      <c r="CD148" s="1"/>
      <c r="CE148" s="1"/>
      <c r="CF148" s="1"/>
      <c r="CG148" s="1"/>
      <c r="CH148" s="1"/>
      <c r="CI148" s="1"/>
      <c r="CJ148" s="1"/>
      <c r="CK148" s="1"/>
      <c r="CL148" s="1"/>
      <c r="CM148" s="1"/>
      <c r="CN148" s="1"/>
      <c r="CO148" s="1"/>
      <c r="CP148" s="1"/>
      <c r="CQ148" s="1"/>
      <c r="CR148" s="1"/>
      <c r="CS148" s="1"/>
      <c r="CT148" s="1"/>
      <c r="CU148" s="1"/>
      <c r="CV148" s="1"/>
      <c r="CW148" s="1"/>
      <c r="CX148" s="1"/>
      <c r="CY148" s="1"/>
      <c r="CZ148" s="1"/>
      <c r="DA148" s="1"/>
      <c r="DB148" s="1"/>
      <c r="DC148" s="1"/>
      <c r="DD148" s="1"/>
      <c r="DE148" s="1"/>
      <c r="DF148" s="1"/>
      <c r="DG148" s="1"/>
      <c r="DH148" s="1"/>
      <c r="DI148" s="1"/>
      <c r="DJ148" s="1"/>
      <c r="DK148" s="1"/>
      <c r="DL148" s="1"/>
      <c r="DM148" s="1"/>
      <c r="DN148" s="1"/>
      <c r="DO148" s="1"/>
      <c r="DP148" s="1"/>
      <c r="DQ148" s="1"/>
      <c r="DR148" s="1"/>
      <c r="DS148" s="1"/>
      <c r="DT148" s="1"/>
      <c r="DU148" s="1"/>
      <c r="DV148" s="1"/>
      <c r="DW148" s="1"/>
      <c r="DX148" s="1"/>
      <c r="DY148" s="1"/>
      <c r="DZ148" s="1"/>
      <c r="EA148" s="1"/>
      <c r="EB148" s="1"/>
      <c r="EC148" s="1"/>
      <c r="ED148" s="1"/>
    </row>
    <row r="149" spans="1:134" s="2" customFormat="1" x14ac:dyDescent="0.2">
      <c r="A149" s="1"/>
      <c r="J149" s="1"/>
      <c r="K149" s="1"/>
      <c r="L149" s="1"/>
      <c r="M149" s="1"/>
      <c r="N149" s="1"/>
      <c r="O149" s="1"/>
      <c r="P149" s="1"/>
      <c r="Q149" s="1"/>
      <c r="R149" s="1"/>
      <c r="S149" s="1"/>
      <c r="T149" s="1"/>
      <c r="U149" s="1"/>
      <c r="V149" s="1"/>
      <c r="W149" s="1"/>
      <c r="X149" s="1"/>
      <c r="Y149" s="1"/>
      <c r="Z149" s="1"/>
      <c r="AA149" s="1"/>
      <c r="AB149" s="1"/>
      <c r="AC149" s="1"/>
      <c r="AD149" s="1"/>
      <c r="AE149" s="1"/>
      <c r="AF149" s="1"/>
      <c r="AG149" s="1"/>
      <c r="AH149" s="1"/>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c r="BO149" s="1"/>
      <c r="BP149" s="1"/>
      <c r="BQ149" s="1"/>
      <c r="BR149" s="1"/>
      <c r="BS149" s="1"/>
      <c r="BT149" s="1"/>
      <c r="BU149" s="1"/>
      <c r="BV149" s="1"/>
      <c r="BW149" s="1"/>
      <c r="BX149" s="1"/>
      <c r="BY149" s="1"/>
      <c r="BZ149" s="1"/>
      <c r="CA149" s="1"/>
      <c r="CB149" s="1"/>
      <c r="CC149" s="1"/>
      <c r="CD149" s="1"/>
      <c r="CE149" s="1"/>
      <c r="CF149" s="1"/>
      <c r="CG149" s="1"/>
      <c r="CH149" s="1"/>
      <c r="CI149" s="1"/>
      <c r="CJ149" s="1"/>
      <c r="CK149" s="1"/>
      <c r="CL149" s="1"/>
      <c r="CM149" s="1"/>
      <c r="CN149" s="1"/>
      <c r="CO149" s="1"/>
      <c r="CP149" s="1"/>
      <c r="CQ149" s="1"/>
      <c r="CR149" s="1"/>
      <c r="CS149" s="1"/>
      <c r="CT149" s="1"/>
      <c r="CU149" s="1"/>
      <c r="CV149" s="1"/>
      <c r="CW149" s="1"/>
      <c r="CX149" s="1"/>
      <c r="CY149" s="1"/>
      <c r="CZ149" s="1"/>
      <c r="DA149" s="1"/>
      <c r="DB149" s="1"/>
      <c r="DC149" s="1"/>
      <c r="DD149" s="1"/>
      <c r="DE149" s="1"/>
      <c r="DF149" s="1"/>
      <c r="DG149" s="1"/>
      <c r="DH149" s="1"/>
      <c r="DI149" s="1"/>
      <c r="DJ149" s="1"/>
      <c r="DK149" s="1"/>
      <c r="DL149" s="1"/>
      <c r="DM149" s="1"/>
      <c r="DN149" s="1"/>
      <c r="DO149" s="1"/>
      <c r="DP149" s="1"/>
      <c r="DQ149" s="1"/>
      <c r="DR149" s="1"/>
      <c r="DS149" s="1"/>
      <c r="DT149" s="1"/>
      <c r="DU149" s="1"/>
      <c r="DV149" s="1"/>
      <c r="DW149" s="1"/>
      <c r="DX149" s="1"/>
      <c r="DY149" s="1"/>
      <c r="DZ149" s="1"/>
      <c r="EA149" s="1"/>
      <c r="EB149" s="1"/>
      <c r="EC149" s="1"/>
      <c r="ED149" s="1"/>
    </row>
    <row r="150" spans="1:134" s="2" customFormat="1" x14ac:dyDescent="0.2">
      <c r="A150" s="1"/>
      <c r="J150" s="1"/>
      <c r="K150" s="1"/>
      <c r="L150" s="1"/>
      <c r="M150" s="1"/>
      <c r="N150" s="1"/>
      <c r="O150" s="1"/>
      <c r="P150" s="1"/>
      <c r="Q150" s="1"/>
      <c r="R150" s="1"/>
      <c r="S150" s="1"/>
      <c r="T150" s="1"/>
      <c r="U150" s="1"/>
      <c r="V150" s="1"/>
      <c r="W150" s="1"/>
      <c r="X150" s="1"/>
      <c r="Y150" s="1"/>
      <c r="Z150" s="1"/>
      <c r="AA150" s="1"/>
      <c r="AB150" s="1"/>
      <c r="AC150" s="1"/>
      <c r="AD150" s="1"/>
      <c r="AE150" s="1"/>
      <c r="AF150" s="1"/>
      <c r="AG150" s="1"/>
      <c r="AH150" s="1"/>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c r="BO150" s="1"/>
      <c r="BP150" s="1"/>
      <c r="BQ150" s="1"/>
      <c r="BR150" s="1"/>
      <c r="BS150" s="1"/>
      <c r="BT150" s="1"/>
      <c r="BU150" s="1"/>
      <c r="BV150" s="1"/>
      <c r="BW150" s="1"/>
      <c r="BX150" s="1"/>
      <c r="BY150" s="1"/>
      <c r="BZ150" s="1"/>
      <c r="CA150" s="1"/>
      <c r="CB150" s="1"/>
      <c r="CC150" s="1"/>
      <c r="CD150" s="1"/>
      <c r="CE150" s="1"/>
      <c r="CF150" s="1"/>
      <c r="CG150" s="1"/>
      <c r="CH150" s="1"/>
      <c r="CI150" s="1"/>
      <c r="CJ150" s="1"/>
      <c r="CK150" s="1"/>
      <c r="CL150" s="1"/>
      <c r="CM150" s="1"/>
      <c r="CN150" s="1"/>
      <c r="CO150" s="1"/>
      <c r="CP150" s="1"/>
      <c r="CQ150" s="1"/>
      <c r="CR150" s="1"/>
      <c r="CS150" s="1"/>
      <c r="CT150" s="1"/>
      <c r="CU150" s="1"/>
      <c r="CV150" s="1"/>
      <c r="CW150" s="1"/>
      <c r="CX150" s="1"/>
      <c r="CY150" s="1"/>
      <c r="CZ150" s="1"/>
      <c r="DA150" s="1"/>
      <c r="DB150" s="1"/>
      <c r="DC150" s="1"/>
      <c r="DD150" s="1"/>
      <c r="DE150" s="1"/>
      <c r="DF150" s="1"/>
      <c r="DG150" s="1"/>
      <c r="DH150" s="1"/>
      <c r="DI150" s="1"/>
      <c r="DJ150" s="1"/>
      <c r="DK150" s="1"/>
      <c r="DL150" s="1"/>
      <c r="DM150" s="1"/>
      <c r="DN150" s="1"/>
      <c r="DO150" s="1"/>
      <c r="DP150" s="1"/>
      <c r="DQ150" s="1"/>
      <c r="DR150" s="1"/>
      <c r="DS150" s="1"/>
      <c r="DT150" s="1"/>
      <c r="DU150" s="1"/>
      <c r="DV150" s="1"/>
      <c r="DW150" s="1"/>
      <c r="DX150" s="1"/>
      <c r="DY150" s="1"/>
      <c r="DZ150" s="1"/>
      <c r="EA150" s="1"/>
      <c r="EB150" s="1"/>
      <c r="EC150" s="1"/>
      <c r="ED150" s="1"/>
    </row>
    <row r="151" spans="1:134" s="2" customFormat="1" x14ac:dyDescent="0.2">
      <c r="A151" s="1"/>
      <c r="J151" s="1"/>
      <c r="K151" s="1"/>
      <c r="L151" s="1"/>
      <c r="M151" s="1"/>
      <c r="N151" s="1"/>
      <c r="O151" s="1"/>
      <c r="P151" s="1"/>
      <c r="Q151" s="1"/>
      <c r="R151" s="1"/>
      <c r="S151" s="1"/>
      <c r="T151" s="1"/>
      <c r="U151" s="1"/>
      <c r="V151" s="1"/>
      <c r="W151" s="1"/>
      <c r="X151" s="1"/>
      <c r="Y151" s="1"/>
      <c r="Z151" s="1"/>
      <c r="AA151" s="1"/>
      <c r="AB151" s="1"/>
      <c r="AC151" s="1"/>
      <c r="AD151" s="1"/>
      <c r="AE151" s="1"/>
      <c r="AF151" s="1"/>
      <c r="AG151" s="1"/>
      <c r="AH151" s="1"/>
      <c r="AI151" s="1"/>
      <c r="AJ151" s="1"/>
      <c r="AK151" s="1"/>
      <c r="AL151" s="1"/>
      <c r="AM151" s="1"/>
      <c r="AN151" s="1"/>
      <c r="AO151" s="1"/>
      <c r="AP151" s="1"/>
      <c r="AQ151" s="1"/>
      <c r="AR151" s="1"/>
      <c r="AS151" s="1"/>
      <c r="AT151" s="1"/>
      <c r="AU151" s="1"/>
      <c r="AV151" s="1"/>
      <c r="AW151" s="1"/>
      <c r="AX151" s="1"/>
      <c r="AY151" s="1"/>
      <c r="AZ151" s="1"/>
      <c r="BA151" s="1"/>
      <c r="BB151" s="1"/>
      <c r="BC151" s="1"/>
      <c r="BD151" s="1"/>
      <c r="BE151" s="1"/>
      <c r="BF151" s="1"/>
      <c r="BG151" s="1"/>
      <c r="BH151" s="1"/>
      <c r="BI151" s="1"/>
      <c r="BJ151" s="1"/>
      <c r="BK151" s="1"/>
      <c r="BL151" s="1"/>
      <c r="BM151" s="1"/>
      <c r="BN151" s="1"/>
      <c r="BO151" s="1"/>
      <c r="BP151" s="1"/>
      <c r="BQ151" s="1"/>
      <c r="BR151" s="1"/>
      <c r="BS151" s="1"/>
      <c r="BT151" s="1"/>
      <c r="BU151" s="1"/>
      <c r="BV151" s="1"/>
      <c r="BW151" s="1"/>
      <c r="BX151" s="1"/>
      <c r="BY151" s="1"/>
      <c r="BZ151" s="1"/>
      <c r="CA151" s="1"/>
      <c r="CB151" s="1"/>
      <c r="CC151" s="1"/>
      <c r="CD151" s="1"/>
      <c r="CE151" s="1"/>
      <c r="CF151" s="1"/>
      <c r="CG151" s="1"/>
      <c r="CH151" s="1"/>
      <c r="CI151" s="1"/>
      <c r="CJ151" s="1"/>
      <c r="CK151" s="1"/>
      <c r="CL151" s="1"/>
      <c r="CM151" s="1"/>
      <c r="CN151" s="1"/>
      <c r="CO151" s="1"/>
      <c r="CP151" s="1"/>
      <c r="CQ151" s="1"/>
      <c r="CR151" s="1"/>
      <c r="CS151" s="1"/>
      <c r="CT151" s="1"/>
      <c r="CU151" s="1"/>
      <c r="CV151" s="1"/>
      <c r="CW151" s="1"/>
      <c r="CX151" s="1"/>
      <c r="CY151" s="1"/>
      <c r="CZ151" s="1"/>
      <c r="DA151" s="1"/>
      <c r="DB151" s="1"/>
      <c r="DC151" s="1"/>
      <c r="DD151" s="1"/>
      <c r="DE151" s="1"/>
      <c r="DF151" s="1"/>
      <c r="DG151" s="1"/>
      <c r="DH151" s="1"/>
      <c r="DI151" s="1"/>
      <c r="DJ151" s="1"/>
      <c r="DK151" s="1"/>
      <c r="DL151" s="1"/>
      <c r="DM151" s="1"/>
      <c r="DN151" s="1"/>
      <c r="DO151" s="1"/>
      <c r="DP151" s="1"/>
      <c r="DQ151" s="1"/>
      <c r="DR151" s="1"/>
      <c r="DS151" s="1"/>
      <c r="DT151" s="1"/>
      <c r="DU151" s="1"/>
      <c r="DV151" s="1"/>
      <c r="DW151" s="1"/>
      <c r="DX151" s="1"/>
      <c r="DY151" s="1"/>
      <c r="DZ151" s="1"/>
      <c r="EA151" s="1"/>
      <c r="EB151" s="1"/>
      <c r="EC151" s="1"/>
      <c r="ED151" s="1"/>
    </row>
    <row r="152" spans="1:134" s="2" customFormat="1" x14ac:dyDescent="0.2">
      <c r="A152" s="1"/>
      <c r="J152" s="1"/>
      <c r="K152" s="1"/>
      <c r="L152" s="1"/>
      <c r="M152" s="1"/>
      <c r="N152" s="1"/>
      <c r="O152" s="1"/>
      <c r="P152" s="1"/>
      <c r="Q152" s="1"/>
      <c r="R152" s="1"/>
      <c r="S152" s="1"/>
      <c r="T152" s="1"/>
      <c r="U152" s="1"/>
      <c r="V152" s="1"/>
      <c r="W152" s="1"/>
      <c r="X152" s="1"/>
      <c r="Y152" s="1"/>
      <c r="Z152" s="1"/>
      <c r="AA152" s="1"/>
      <c r="AB152" s="1"/>
      <c r="AC152" s="1"/>
      <c r="AD152" s="1"/>
      <c r="AE152" s="1"/>
      <c r="AF152" s="1"/>
      <c r="AG152" s="1"/>
      <c r="AH152" s="1"/>
      <c r="AI152" s="1"/>
      <c r="AJ152" s="1"/>
      <c r="AK152" s="1"/>
      <c r="AL152" s="1"/>
      <c r="AM152" s="1"/>
      <c r="AN152" s="1"/>
      <c r="AO152" s="1"/>
      <c r="AP152" s="1"/>
      <c r="AQ152" s="1"/>
      <c r="AR152" s="1"/>
      <c r="AS152" s="1"/>
      <c r="AT152" s="1"/>
      <c r="AU152" s="1"/>
      <c r="AV152" s="1"/>
      <c r="AW152" s="1"/>
      <c r="AX152" s="1"/>
      <c r="AY152" s="1"/>
      <c r="AZ152" s="1"/>
      <c r="BA152" s="1"/>
      <c r="BB152" s="1"/>
      <c r="BC152" s="1"/>
      <c r="BD152" s="1"/>
      <c r="BE152" s="1"/>
      <c r="BF152" s="1"/>
      <c r="BG152" s="1"/>
      <c r="BH152" s="1"/>
      <c r="BI152" s="1"/>
      <c r="BJ152" s="1"/>
      <c r="BK152" s="1"/>
      <c r="BL152" s="1"/>
      <c r="BM152" s="1"/>
      <c r="BN152" s="1"/>
      <c r="BO152" s="1"/>
      <c r="BP152" s="1"/>
      <c r="BQ152" s="1"/>
      <c r="BR152" s="1"/>
      <c r="BS152" s="1"/>
      <c r="BT152" s="1"/>
      <c r="BU152" s="1"/>
      <c r="BV152" s="1"/>
      <c r="BW152" s="1"/>
      <c r="BX152" s="1"/>
      <c r="BY152" s="1"/>
      <c r="BZ152" s="1"/>
      <c r="CA152" s="1"/>
      <c r="CB152" s="1"/>
      <c r="CC152" s="1"/>
      <c r="CD152" s="1"/>
      <c r="CE152" s="1"/>
      <c r="CF152" s="1"/>
      <c r="CG152" s="1"/>
      <c r="CH152" s="1"/>
      <c r="CI152" s="1"/>
      <c r="CJ152" s="1"/>
      <c r="CK152" s="1"/>
      <c r="CL152" s="1"/>
      <c r="CM152" s="1"/>
      <c r="CN152" s="1"/>
      <c r="CO152" s="1"/>
      <c r="CP152" s="1"/>
      <c r="CQ152" s="1"/>
      <c r="CR152" s="1"/>
      <c r="CS152" s="1"/>
      <c r="CT152" s="1"/>
      <c r="CU152" s="1"/>
      <c r="CV152" s="1"/>
      <c r="CW152" s="1"/>
      <c r="CX152" s="1"/>
      <c r="CY152" s="1"/>
      <c r="CZ152" s="1"/>
      <c r="DA152" s="1"/>
      <c r="DB152" s="1"/>
      <c r="DC152" s="1"/>
      <c r="DD152" s="1"/>
      <c r="DE152" s="1"/>
      <c r="DF152" s="1"/>
      <c r="DG152" s="1"/>
      <c r="DH152" s="1"/>
      <c r="DI152" s="1"/>
      <c r="DJ152" s="1"/>
      <c r="DK152" s="1"/>
      <c r="DL152" s="1"/>
      <c r="DM152" s="1"/>
      <c r="DN152" s="1"/>
      <c r="DO152" s="1"/>
      <c r="DP152" s="1"/>
      <c r="DQ152" s="1"/>
      <c r="DR152" s="1"/>
      <c r="DS152" s="1"/>
      <c r="DT152" s="1"/>
      <c r="DU152" s="1"/>
      <c r="DV152" s="1"/>
      <c r="DW152" s="1"/>
      <c r="DX152" s="1"/>
      <c r="DY152" s="1"/>
      <c r="DZ152" s="1"/>
      <c r="EA152" s="1"/>
      <c r="EB152" s="1"/>
      <c r="EC152" s="1"/>
      <c r="ED152" s="1"/>
    </row>
    <row r="153" spans="1:134" s="2" customFormat="1" x14ac:dyDescent="0.2">
      <c r="A153" s="1"/>
      <c r="J153" s="1"/>
      <c r="K153" s="1"/>
      <c r="L153" s="1"/>
      <c r="M153" s="1"/>
      <c r="N153" s="1"/>
      <c r="O153" s="1"/>
      <c r="P153" s="1"/>
      <c r="Q153" s="1"/>
      <c r="R153" s="1"/>
      <c r="S153" s="1"/>
      <c r="T153" s="1"/>
      <c r="U153" s="1"/>
      <c r="V153" s="1"/>
      <c r="W153" s="1"/>
      <c r="X153" s="1"/>
      <c r="Y153" s="1"/>
      <c r="Z153" s="1"/>
      <c r="AA153" s="1"/>
      <c r="AB153" s="1"/>
      <c r="AC153" s="1"/>
      <c r="AD153" s="1"/>
      <c r="AE153" s="1"/>
      <c r="AF153" s="1"/>
      <c r="AG153" s="1"/>
      <c r="AH153" s="1"/>
      <c r="AI153" s="1"/>
      <c r="AJ153" s="1"/>
      <c r="AK153" s="1"/>
      <c r="AL153" s="1"/>
      <c r="AM153" s="1"/>
      <c r="AN153" s="1"/>
      <c r="AO153" s="1"/>
      <c r="AP153" s="1"/>
      <c r="AQ153" s="1"/>
      <c r="AR153" s="1"/>
      <c r="AS153" s="1"/>
      <c r="AT153" s="1"/>
      <c r="AU153" s="1"/>
      <c r="AV153" s="1"/>
      <c r="AW153" s="1"/>
      <c r="AX153" s="1"/>
      <c r="AY153" s="1"/>
      <c r="AZ153" s="1"/>
      <c r="BA153" s="1"/>
      <c r="BB153" s="1"/>
      <c r="BC153" s="1"/>
      <c r="BD153" s="1"/>
      <c r="BE153" s="1"/>
      <c r="BF153" s="1"/>
      <c r="BG153" s="1"/>
      <c r="BH153" s="1"/>
      <c r="BI153" s="1"/>
      <c r="BJ153" s="1"/>
      <c r="BK153" s="1"/>
      <c r="BL153" s="1"/>
      <c r="BM153" s="1"/>
      <c r="BN153" s="1"/>
      <c r="BO153" s="1"/>
      <c r="BP153" s="1"/>
      <c r="BQ153" s="1"/>
      <c r="BR153" s="1"/>
      <c r="BS153" s="1"/>
      <c r="BT153" s="1"/>
      <c r="BU153" s="1"/>
      <c r="BV153" s="1"/>
      <c r="BW153" s="1"/>
      <c r="BX153" s="1"/>
      <c r="BY153" s="1"/>
      <c r="BZ153" s="1"/>
      <c r="CA153" s="1"/>
      <c r="CB153" s="1"/>
      <c r="CC153" s="1"/>
      <c r="CD153" s="1"/>
      <c r="CE153" s="1"/>
      <c r="CF153" s="1"/>
      <c r="CG153" s="1"/>
      <c r="CH153" s="1"/>
      <c r="CI153" s="1"/>
      <c r="CJ153" s="1"/>
      <c r="CK153" s="1"/>
      <c r="CL153" s="1"/>
      <c r="CM153" s="1"/>
      <c r="CN153" s="1"/>
      <c r="CO153" s="1"/>
      <c r="CP153" s="1"/>
      <c r="CQ153" s="1"/>
      <c r="CR153" s="1"/>
      <c r="CS153" s="1"/>
      <c r="CT153" s="1"/>
      <c r="CU153" s="1"/>
      <c r="CV153" s="1"/>
      <c r="CW153" s="1"/>
      <c r="CX153" s="1"/>
      <c r="CY153" s="1"/>
      <c r="CZ153" s="1"/>
      <c r="DA153" s="1"/>
      <c r="DB153" s="1"/>
      <c r="DC153" s="1"/>
      <c r="DD153" s="1"/>
      <c r="DE153" s="1"/>
      <c r="DF153" s="1"/>
      <c r="DG153" s="1"/>
      <c r="DH153" s="1"/>
      <c r="DI153" s="1"/>
      <c r="DJ153" s="1"/>
      <c r="DK153" s="1"/>
      <c r="DL153" s="1"/>
      <c r="DM153" s="1"/>
      <c r="DN153" s="1"/>
      <c r="DO153" s="1"/>
      <c r="DP153" s="1"/>
      <c r="DQ153" s="1"/>
      <c r="DR153" s="1"/>
      <c r="DS153" s="1"/>
      <c r="DT153" s="1"/>
      <c r="DU153" s="1"/>
      <c r="DV153" s="1"/>
      <c r="DW153" s="1"/>
      <c r="DX153" s="1"/>
      <c r="DY153" s="1"/>
      <c r="DZ153" s="1"/>
      <c r="EA153" s="1"/>
      <c r="EB153" s="1"/>
      <c r="EC153" s="1"/>
      <c r="ED153" s="1"/>
    </row>
    <row r="154" spans="1:134" s="2" customFormat="1" x14ac:dyDescent="0.2">
      <c r="A154" s="1"/>
      <c r="J154" s="1"/>
      <c r="K154" s="1"/>
      <c r="L154" s="1"/>
      <c r="M154" s="1"/>
      <c r="N154" s="1"/>
      <c r="O154" s="1"/>
      <c r="P154" s="1"/>
      <c r="Q154" s="1"/>
      <c r="R154" s="1"/>
      <c r="S154" s="1"/>
      <c r="T154" s="1"/>
      <c r="U154" s="1"/>
      <c r="V154" s="1"/>
      <c r="W154" s="1"/>
      <c r="X154" s="1"/>
      <c r="Y154" s="1"/>
      <c r="Z154" s="1"/>
      <c r="AA154" s="1"/>
      <c r="AB154" s="1"/>
      <c r="AC154" s="1"/>
      <c r="AD154" s="1"/>
      <c r="AE154" s="1"/>
      <c r="AF154" s="1"/>
      <c r="AG154" s="1"/>
      <c r="AH154" s="1"/>
      <c r="AI154" s="1"/>
      <c r="AJ154" s="1"/>
      <c r="AK154" s="1"/>
      <c r="AL154" s="1"/>
      <c r="AM154" s="1"/>
      <c r="AN154" s="1"/>
      <c r="AO154" s="1"/>
      <c r="AP154" s="1"/>
      <c r="AQ154" s="1"/>
      <c r="AR154" s="1"/>
      <c r="AS154" s="1"/>
      <c r="AT154" s="1"/>
      <c r="AU154" s="1"/>
      <c r="AV154" s="1"/>
      <c r="AW154" s="1"/>
      <c r="AX154" s="1"/>
      <c r="AY154" s="1"/>
      <c r="AZ154" s="1"/>
      <c r="BA154" s="1"/>
      <c r="BB154" s="1"/>
      <c r="BC154" s="1"/>
      <c r="BD154" s="1"/>
      <c r="BE154" s="1"/>
      <c r="BF154" s="1"/>
      <c r="BG154" s="1"/>
      <c r="BH154" s="1"/>
      <c r="BI154" s="1"/>
      <c r="BJ154" s="1"/>
      <c r="BK154" s="1"/>
      <c r="BL154" s="1"/>
      <c r="BM154" s="1"/>
      <c r="BN154" s="1"/>
      <c r="BO154" s="1"/>
      <c r="BP154" s="1"/>
      <c r="BQ154" s="1"/>
      <c r="BR154" s="1"/>
      <c r="BS154" s="1"/>
      <c r="BT154" s="1"/>
      <c r="BU154" s="1"/>
      <c r="BV154" s="1"/>
      <c r="BW154" s="1"/>
      <c r="BX154" s="1"/>
      <c r="BY154" s="1"/>
      <c r="BZ154" s="1"/>
      <c r="CA154" s="1"/>
      <c r="CB154" s="1"/>
      <c r="CC154" s="1"/>
      <c r="CD154" s="1"/>
      <c r="CE154" s="1"/>
      <c r="CF154" s="1"/>
      <c r="CG154" s="1"/>
      <c r="CH154" s="1"/>
      <c r="CI154" s="1"/>
      <c r="CJ154" s="1"/>
      <c r="CK154" s="1"/>
      <c r="CL154" s="1"/>
      <c r="CM154" s="1"/>
      <c r="CN154" s="1"/>
      <c r="CO154" s="1"/>
      <c r="CP154" s="1"/>
      <c r="CQ154" s="1"/>
      <c r="CR154" s="1"/>
      <c r="CS154" s="1"/>
      <c r="CT154" s="1"/>
      <c r="CU154" s="1"/>
      <c r="CV154" s="1"/>
      <c r="CW154" s="1"/>
      <c r="CX154" s="1"/>
      <c r="CY154" s="1"/>
      <c r="CZ154" s="1"/>
      <c r="DA154" s="1"/>
      <c r="DB154" s="1"/>
      <c r="DC154" s="1"/>
      <c r="DD154" s="1"/>
      <c r="DE154" s="1"/>
      <c r="DF154" s="1"/>
      <c r="DG154" s="1"/>
      <c r="DH154" s="1"/>
      <c r="DI154" s="1"/>
      <c r="DJ154" s="1"/>
      <c r="DK154" s="1"/>
      <c r="DL154" s="1"/>
      <c r="DM154" s="1"/>
      <c r="DN154" s="1"/>
      <c r="DO154" s="1"/>
      <c r="DP154" s="1"/>
      <c r="DQ154" s="1"/>
      <c r="DR154" s="1"/>
      <c r="DS154" s="1"/>
      <c r="DT154" s="1"/>
      <c r="DU154" s="1"/>
      <c r="DV154" s="1"/>
      <c r="DW154" s="1"/>
      <c r="DX154" s="1"/>
      <c r="DY154" s="1"/>
      <c r="DZ154" s="1"/>
      <c r="EA154" s="1"/>
      <c r="EB154" s="1"/>
      <c r="EC154" s="1"/>
      <c r="ED154" s="1"/>
    </row>
    <row r="155" spans="1:134" s="2" customFormat="1" x14ac:dyDescent="0.2">
      <c r="A155" s="1"/>
      <c r="J155" s="1"/>
      <c r="K155" s="1"/>
      <c r="L155" s="1"/>
      <c r="M155" s="1"/>
      <c r="N155" s="1"/>
      <c r="O155" s="1"/>
      <c r="P155" s="1"/>
      <c r="Q155" s="1"/>
      <c r="R155" s="1"/>
      <c r="S155" s="1"/>
      <c r="T155" s="1"/>
      <c r="U155" s="1"/>
      <c r="V155" s="1"/>
      <c r="W155" s="1"/>
      <c r="X155" s="1"/>
      <c r="Y155" s="1"/>
      <c r="Z155" s="1"/>
      <c r="AA155" s="1"/>
      <c r="AB155" s="1"/>
      <c r="AC155" s="1"/>
      <c r="AD155" s="1"/>
      <c r="AE155" s="1"/>
      <c r="AF155" s="1"/>
      <c r="AG155" s="1"/>
      <c r="AH155" s="1"/>
      <c r="AI155" s="1"/>
      <c r="AJ155" s="1"/>
      <c r="AK155" s="1"/>
      <c r="AL155" s="1"/>
      <c r="AM155" s="1"/>
      <c r="AN155" s="1"/>
      <c r="AO155" s="1"/>
      <c r="AP155" s="1"/>
      <c r="AQ155" s="1"/>
      <c r="AR155" s="1"/>
      <c r="AS155" s="1"/>
      <c r="AT155" s="1"/>
      <c r="AU155" s="1"/>
      <c r="AV155" s="1"/>
      <c r="AW155" s="1"/>
      <c r="AX155" s="1"/>
      <c r="AY155" s="1"/>
      <c r="AZ155" s="1"/>
      <c r="BA155" s="1"/>
      <c r="BB155" s="1"/>
      <c r="BC155" s="1"/>
      <c r="BD155" s="1"/>
      <c r="BE155" s="1"/>
      <c r="BF155" s="1"/>
      <c r="BG155" s="1"/>
      <c r="BH155" s="1"/>
      <c r="BI155" s="1"/>
      <c r="BJ155" s="1"/>
      <c r="BK155" s="1"/>
      <c r="BL155" s="1"/>
      <c r="BM155" s="1"/>
      <c r="BN155" s="1"/>
      <c r="BO155" s="1"/>
      <c r="BP155" s="1"/>
      <c r="BQ155" s="1"/>
      <c r="BR155" s="1"/>
      <c r="BS155" s="1"/>
      <c r="BT155" s="1"/>
      <c r="BU155" s="1"/>
      <c r="BV155" s="1"/>
      <c r="BW155" s="1"/>
      <c r="BX155" s="1"/>
      <c r="BY155" s="1"/>
      <c r="BZ155" s="1"/>
      <c r="CA155" s="1"/>
      <c r="CB155" s="1"/>
      <c r="CC155" s="1"/>
      <c r="CD155" s="1"/>
      <c r="CE155" s="1"/>
      <c r="CF155" s="1"/>
      <c r="CG155" s="1"/>
      <c r="CH155" s="1"/>
      <c r="CI155" s="1"/>
      <c r="CJ155" s="1"/>
      <c r="CK155" s="1"/>
      <c r="CL155" s="1"/>
      <c r="CM155" s="1"/>
      <c r="CN155" s="1"/>
      <c r="CO155" s="1"/>
      <c r="CP155" s="1"/>
      <c r="CQ155" s="1"/>
      <c r="CR155" s="1"/>
      <c r="CS155" s="1"/>
      <c r="CT155" s="1"/>
      <c r="CU155" s="1"/>
      <c r="CV155" s="1"/>
      <c r="CW155" s="1"/>
      <c r="CX155" s="1"/>
      <c r="CY155" s="1"/>
      <c r="CZ155" s="1"/>
      <c r="DA155" s="1"/>
      <c r="DB155" s="1"/>
      <c r="DC155" s="1"/>
      <c r="DD155" s="1"/>
      <c r="DE155" s="1"/>
      <c r="DF155" s="1"/>
      <c r="DG155" s="1"/>
      <c r="DH155" s="1"/>
      <c r="DI155" s="1"/>
      <c r="DJ155" s="1"/>
      <c r="DK155" s="1"/>
      <c r="DL155" s="1"/>
      <c r="DM155" s="1"/>
      <c r="DN155" s="1"/>
      <c r="DO155" s="1"/>
      <c r="DP155" s="1"/>
      <c r="DQ155" s="1"/>
      <c r="DR155" s="1"/>
      <c r="DS155" s="1"/>
      <c r="DT155" s="1"/>
      <c r="DU155" s="1"/>
      <c r="DV155" s="1"/>
      <c r="DW155" s="1"/>
      <c r="DX155" s="1"/>
      <c r="DY155" s="1"/>
      <c r="DZ155" s="1"/>
      <c r="EA155" s="1"/>
      <c r="EB155" s="1"/>
      <c r="EC155" s="1"/>
      <c r="ED155" s="1"/>
    </row>
    <row r="156" spans="1:134" s="2" customFormat="1" x14ac:dyDescent="0.2">
      <c r="A156" s="1"/>
      <c r="J156" s="1"/>
      <c r="K156" s="1"/>
      <c r="L156" s="1"/>
      <c r="M156" s="1"/>
      <c r="N156" s="1"/>
      <c r="O156" s="1"/>
      <c r="P156" s="1"/>
      <c r="Q156" s="1"/>
      <c r="R156" s="1"/>
      <c r="S156" s="1"/>
      <c r="T156" s="1"/>
      <c r="U156" s="1"/>
      <c r="V156" s="1"/>
      <c r="W156" s="1"/>
      <c r="X156" s="1"/>
      <c r="Y156" s="1"/>
      <c r="Z156" s="1"/>
      <c r="AA156" s="1"/>
      <c r="AB156" s="1"/>
      <c r="AC156" s="1"/>
      <c r="AD156" s="1"/>
      <c r="AE156" s="1"/>
      <c r="AF156" s="1"/>
      <c r="AG156" s="1"/>
      <c r="AH156" s="1"/>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c r="BO156" s="1"/>
      <c r="BP156" s="1"/>
      <c r="BQ156" s="1"/>
      <c r="BR156" s="1"/>
      <c r="BS156" s="1"/>
      <c r="BT156" s="1"/>
      <c r="BU156" s="1"/>
      <c r="BV156" s="1"/>
      <c r="BW156" s="1"/>
      <c r="BX156" s="1"/>
      <c r="BY156" s="1"/>
      <c r="BZ156" s="1"/>
      <c r="CA156" s="1"/>
      <c r="CB156" s="1"/>
      <c r="CC156" s="1"/>
      <c r="CD156" s="1"/>
      <c r="CE156" s="1"/>
      <c r="CF156" s="1"/>
      <c r="CG156" s="1"/>
      <c r="CH156" s="1"/>
      <c r="CI156" s="1"/>
      <c r="CJ156" s="1"/>
      <c r="CK156" s="1"/>
      <c r="CL156" s="1"/>
      <c r="CM156" s="1"/>
      <c r="CN156" s="1"/>
      <c r="CO156" s="1"/>
      <c r="CP156" s="1"/>
      <c r="CQ156" s="1"/>
      <c r="CR156" s="1"/>
      <c r="CS156" s="1"/>
      <c r="CT156" s="1"/>
      <c r="CU156" s="1"/>
      <c r="CV156" s="1"/>
      <c r="CW156" s="1"/>
      <c r="CX156" s="1"/>
      <c r="CY156" s="1"/>
      <c r="CZ156" s="1"/>
      <c r="DA156" s="1"/>
      <c r="DB156" s="1"/>
      <c r="DC156" s="1"/>
      <c r="DD156" s="1"/>
      <c r="DE156" s="1"/>
      <c r="DF156" s="1"/>
      <c r="DG156" s="1"/>
      <c r="DH156" s="1"/>
      <c r="DI156" s="1"/>
      <c r="DJ156" s="1"/>
      <c r="DK156" s="1"/>
      <c r="DL156" s="1"/>
      <c r="DM156" s="1"/>
      <c r="DN156" s="1"/>
      <c r="DO156" s="1"/>
      <c r="DP156" s="1"/>
      <c r="DQ156" s="1"/>
      <c r="DR156" s="1"/>
      <c r="DS156" s="1"/>
      <c r="DT156" s="1"/>
      <c r="DU156" s="1"/>
      <c r="DV156" s="1"/>
      <c r="DW156" s="1"/>
      <c r="DX156" s="1"/>
      <c r="DY156" s="1"/>
      <c r="DZ156" s="1"/>
      <c r="EA156" s="1"/>
      <c r="EB156" s="1"/>
      <c r="EC156" s="1"/>
      <c r="ED156" s="1"/>
    </row>
    <row r="157" spans="1:134" s="2" customFormat="1" x14ac:dyDescent="0.2">
      <c r="A157" s="1"/>
      <c r="J157" s="1"/>
      <c r="K157" s="1"/>
      <c r="L157" s="1"/>
      <c r="M157" s="1"/>
      <c r="N157" s="1"/>
      <c r="O157" s="1"/>
      <c r="P157" s="1"/>
      <c r="Q157" s="1"/>
      <c r="R157" s="1"/>
      <c r="S157" s="1"/>
      <c r="T157" s="1"/>
      <c r="U157" s="1"/>
      <c r="V157" s="1"/>
      <c r="W157" s="1"/>
      <c r="X157" s="1"/>
      <c r="Y157" s="1"/>
      <c r="Z157" s="1"/>
      <c r="AA157" s="1"/>
      <c r="AB157" s="1"/>
      <c r="AC157" s="1"/>
      <c r="AD157" s="1"/>
      <c r="AE157" s="1"/>
      <c r="AF157" s="1"/>
      <c r="AG157" s="1"/>
      <c r="AH157" s="1"/>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c r="BO157" s="1"/>
      <c r="BP157" s="1"/>
      <c r="BQ157" s="1"/>
      <c r="BR157" s="1"/>
      <c r="BS157" s="1"/>
      <c r="BT157" s="1"/>
      <c r="BU157" s="1"/>
      <c r="BV157" s="1"/>
      <c r="BW157" s="1"/>
      <c r="BX157" s="1"/>
      <c r="BY157" s="1"/>
      <c r="BZ157" s="1"/>
      <c r="CA157" s="1"/>
      <c r="CB157" s="1"/>
      <c r="CC157" s="1"/>
      <c r="CD157" s="1"/>
      <c r="CE157" s="1"/>
      <c r="CF157" s="1"/>
      <c r="CG157" s="1"/>
      <c r="CH157" s="1"/>
      <c r="CI157" s="1"/>
      <c r="CJ157" s="1"/>
      <c r="CK157" s="1"/>
      <c r="CL157" s="1"/>
      <c r="CM157" s="1"/>
      <c r="CN157" s="1"/>
      <c r="CO157" s="1"/>
      <c r="CP157" s="1"/>
      <c r="CQ157" s="1"/>
      <c r="CR157" s="1"/>
      <c r="CS157" s="1"/>
      <c r="CT157" s="1"/>
      <c r="CU157" s="1"/>
      <c r="CV157" s="1"/>
      <c r="CW157" s="1"/>
      <c r="CX157" s="1"/>
      <c r="CY157" s="1"/>
      <c r="CZ157" s="1"/>
      <c r="DA157" s="1"/>
      <c r="DB157" s="1"/>
      <c r="DC157" s="1"/>
      <c r="DD157" s="1"/>
      <c r="DE157" s="1"/>
      <c r="DF157" s="1"/>
      <c r="DG157" s="1"/>
      <c r="DH157" s="1"/>
      <c r="DI157" s="1"/>
      <c r="DJ157" s="1"/>
      <c r="DK157" s="1"/>
      <c r="DL157" s="1"/>
      <c r="DM157" s="1"/>
      <c r="DN157" s="1"/>
      <c r="DO157" s="1"/>
      <c r="DP157" s="1"/>
      <c r="DQ157" s="1"/>
      <c r="DR157" s="1"/>
      <c r="DS157" s="1"/>
      <c r="DT157" s="1"/>
      <c r="DU157" s="1"/>
      <c r="DV157" s="1"/>
      <c r="DW157" s="1"/>
      <c r="DX157" s="1"/>
      <c r="DY157" s="1"/>
      <c r="DZ157" s="1"/>
      <c r="EA157" s="1"/>
      <c r="EB157" s="1"/>
      <c r="EC157" s="1"/>
      <c r="ED157" s="1"/>
    </row>
    <row r="158" spans="1:134" s="2" customFormat="1" x14ac:dyDescent="0.2">
      <c r="A158" s="1"/>
      <c r="J158" s="1"/>
      <c r="K158" s="1"/>
      <c r="L158" s="1"/>
      <c r="M158" s="1"/>
      <c r="N158" s="1"/>
      <c r="O158" s="1"/>
      <c r="P158" s="1"/>
      <c r="Q158" s="1"/>
      <c r="R158" s="1"/>
      <c r="S158" s="1"/>
      <c r="T158" s="1"/>
      <c r="U158" s="1"/>
      <c r="V158" s="1"/>
      <c r="W158" s="1"/>
      <c r="X158" s="1"/>
      <c r="Y158" s="1"/>
      <c r="Z158" s="1"/>
      <c r="AA158" s="1"/>
      <c r="AB158" s="1"/>
      <c r="AC158" s="1"/>
      <c r="AD158" s="1"/>
      <c r="AE158" s="1"/>
      <c r="AF158" s="1"/>
      <c r="AG158" s="1"/>
      <c r="AH158" s="1"/>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c r="BO158" s="1"/>
      <c r="BP158" s="1"/>
      <c r="BQ158" s="1"/>
      <c r="BR158" s="1"/>
      <c r="BS158" s="1"/>
      <c r="BT158" s="1"/>
      <c r="BU158" s="1"/>
      <c r="BV158" s="1"/>
      <c r="BW158" s="1"/>
      <c r="BX158" s="1"/>
      <c r="BY158" s="1"/>
      <c r="BZ158" s="1"/>
      <c r="CA158" s="1"/>
      <c r="CB158" s="1"/>
      <c r="CC158" s="1"/>
      <c r="CD158" s="1"/>
      <c r="CE158" s="1"/>
      <c r="CF158" s="1"/>
      <c r="CG158" s="1"/>
      <c r="CH158" s="1"/>
      <c r="CI158" s="1"/>
      <c r="CJ158" s="1"/>
      <c r="CK158" s="1"/>
      <c r="CL158" s="1"/>
      <c r="CM158" s="1"/>
      <c r="CN158" s="1"/>
      <c r="CO158" s="1"/>
      <c r="CP158" s="1"/>
      <c r="CQ158" s="1"/>
      <c r="CR158" s="1"/>
      <c r="CS158" s="1"/>
      <c r="CT158" s="1"/>
      <c r="CU158" s="1"/>
      <c r="CV158" s="1"/>
      <c r="CW158" s="1"/>
      <c r="CX158" s="1"/>
      <c r="CY158" s="1"/>
      <c r="CZ158" s="1"/>
      <c r="DA158" s="1"/>
      <c r="DB158" s="1"/>
      <c r="DC158" s="1"/>
      <c r="DD158" s="1"/>
      <c r="DE158" s="1"/>
      <c r="DF158" s="1"/>
      <c r="DG158" s="1"/>
      <c r="DH158" s="1"/>
      <c r="DI158" s="1"/>
      <c r="DJ158" s="1"/>
      <c r="DK158" s="1"/>
      <c r="DL158" s="1"/>
      <c r="DM158" s="1"/>
      <c r="DN158" s="1"/>
      <c r="DO158" s="1"/>
      <c r="DP158" s="1"/>
      <c r="DQ158" s="1"/>
      <c r="DR158" s="1"/>
      <c r="DS158" s="1"/>
      <c r="DT158" s="1"/>
      <c r="DU158" s="1"/>
      <c r="DV158" s="1"/>
      <c r="DW158" s="1"/>
      <c r="DX158" s="1"/>
      <c r="DY158" s="1"/>
      <c r="DZ158" s="1"/>
      <c r="EA158" s="1"/>
      <c r="EB158" s="1"/>
      <c r="EC158" s="1"/>
      <c r="ED158" s="1"/>
    </row>
    <row r="159" spans="1:134" s="2" customFormat="1" x14ac:dyDescent="0.2">
      <c r="A159" s="1"/>
      <c r="J159" s="1"/>
      <c r="K159" s="1"/>
      <c r="L159" s="1"/>
      <c r="M159" s="1"/>
      <c r="N159" s="1"/>
      <c r="O159" s="1"/>
      <c r="P159" s="1"/>
      <c r="Q159" s="1"/>
      <c r="R159" s="1"/>
      <c r="S159" s="1"/>
      <c r="T159" s="1"/>
      <c r="U159" s="1"/>
      <c r="V159" s="1"/>
      <c r="W159" s="1"/>
      <c r="X159" s="1"/>
      <c r="Y159" s="1"/>
      <c r="Z159" s="1"/>
      <c r="AA159" s="1"/>
      <c r="AB159" s="1"/>
      <c r="AC159" s="1"/>
      <c r="AD159" s="1"/>
      <c r="AE159" s="1"/>
      <c r="AF159" s="1"/>
      <c r="AG159" s="1"/>
      <c r="AH159" s="1"/>
      <c r="AI159" s="1"/>
      <c r="AJ159" s="1"/>
      <c r="AK159" s="1"/>
      <c r="AL159" s="1"/>
      <c r="AM159" s="1"/>
      <c r="AN159" s="1"/>
      <c r="AO159" s="1"/>
      <c r="AP159" s="1"/>
      <c r="AQ159" s="1"/>
      <c r="AR159" s="1"/>
      <c r="AS159" s="1"/>
      <c r="AT159" s="1"/>
      <c r="AU159" s="1"/>
      <c r="AV159" s="1"/>
      <c r="AW159" s="1"/>
      <c r="AX159" s="1"/>
      <c r="AY159" s="1"/>
      <c r="AZ159" s="1"/>
      <c r="BA159" s="1"/>
      <c r="BB159" s="1"/>
      <c r="BC159" s="1"/>
      <c r="BD159" s="1"/>
      <c r="BE159" s="1"/>
      <c r="BF159" s="1"/>
      <c r="BG159" s="1"/>
      <c r="BH159" s="1"/>
      <c r="BI159" s="1"/>
      <c r="BJ159" s="1"/>
      <c r="BK159" s="1"/>
      <c r="BL159" s="1"/>
      <c r="BM159" s="1"/>
      <c r="BN159" s="1"/>
      <c r="BO159" s="1"/>
      <c r="BP159" s="1"/>
      <c r="BQ159" s="1"/>
      <c r="BR159" s="1"/>
      <c r="BS159" s="1"/>
      <c r="BT159" s="1"/>
      <c r="BU159" s="1"/>
      <c r="BV159" s="1"/>
      <c r="BW159" s="1"/>
      <c r="BX159" s="1"/>
      <c r="BY159" s="1"/>
      <c r="BZ159" s="1"/>
      <c r="CA159" s="1"/>
      <c r="CB159" s="1"/>
      <c r="CC159" s="1"/>
      <c r="CD159" s="1"/>
      <c r="CE159" s="1"/>
      <c r="CF159" s="1"/>
      <c r="CG159" s="1"/>
      <c r="CH159" s="1"/>
      <c r="CI159" s="1"/>
      <c r="CJ159" s="1"/>
      <c r="CK159" s="1"/>
      <c r="CL159" s="1"/>
      <c r="CM159" s="1"/>
      <c r="CN159" s="1"/>
      <c r="CO159" s="1"/>
      <c r="CP159" s="1"/>
      <c r="CQ159" s="1"/>
      <c r="CR159" s="1"/>
      <c r="CS159" s="1"/>
      <c r="CT159" s="1"/>
      <c r="CU159" s="1"/>
      <c r="CV159" s="1"/>
      <c r="CW159" s="1"/>
      <c r="CX159" s="1"/>
      <c r="CY159" s="1"/>
      <c r="CZ159" s="1"/>
      <c r="DA159" s="1"/>
      <c r="DB159" s="1"/>
      <c r="DC159" s="1"/>
      <c r="DD159" s="1"/>
      <c r="DE159" s="1"/>
      <c r="DF159" s="1"/>
      <c r="DG159" s="1"/>
      <c r="DH159" s="1"/>
      <c r="DI159" s="1"/>
      <c r="DJ159" s="1"/>
      <c r="DK159" s="1"/>
      <c r="DL159" s="1"/>
      <c r="DM159" s="1"/>
      <c r="DN159" s="1"/>
      <c r="DO159" s="1"/>
      <c r="DP159" s="1"/>
      <c r="DQ159" s="1"/>
      <c r="DR159" s="1"/>
      <c r="DS159" s="1"/>
      <c r="DT159" s="1"/>
      <c r="DU159" s="1"/>
      <c r="DV159" s="1"/>
      <c r="DW159" s="1"/>
      <c r="DX159" s="1"/>
      <c r="DY159" s="1"/>
      <c r="DZ159" s="1"/>
      <c r="EA159" s="1"/>
      <c r="EB159" s="1"/>
      <c r="EC159" s="1"/>
      <c r="ED159" s="1"/>
    </row>
    <row r="160" spans="1:134" s="2" customFormat="1" x14ac:dyDescent="0.2">
      <c r="A160" s="1"/>
      <c r="J160" s="1"/>
      <c r="K160" s="1"/>
      <c r="L160" s="1"/>
      <c r="M160" s="1"/>
      <c r="N160" s="1"/>
      <c r="O160" s="1"/>
      <c r="P160" s="1"/>
      <c r="Q160" s="1"/>
      <c r="R160" s="1"/>
      <c r="S160" s="1"/>
      <c r="T160" s="1"/>
      <c r="U160" s="1"/>
      <c r="V160" s="1"/>
      <c r="W160" s="1"/>
      <c r="X160" s="1"/>
      <c r="Y160" s="1"/>
      <c r="Z160" s="1"/>
      <c r="AA160" s="1"/>
      <c r="AB160" s="1"/>
      <c r="AC160" s="1"/>
      <c r="AD160" s="1"/>
      <c r="AE160" s="1"/>
      <c r="AF160" s="1"/>
      <c r="AG160" s="1"/>
      <c r="AH160" s="1"/>
      <c r="AI160" s="1"/>
      <c r="AJ160" s="1"/>
      <c r="AK160" s="1"/>
      <c r="AL160" s="1"/>
      <c r="AM160" s="1"/>
      <c r="AN160" s="1"/>
      <c r="AO160" s="1"/>
      <c r="AP160" s="1"/>
      <c r="AQ160" s="1"/>
      <c r="AR160" s="1"/>
      <c r="AS160" s="1"/>
      <c r="AT160" s="1"/>
      <c r="AU160" s="1"/>
      <c r="AV160" s="1"/>
      <c r="AW160" s="1"/>
      <c r="AX160" s="1"/>
      <c r="AY160" s="1"/>
      <c r="AZ160" s="1"/>
      <c r="BA160" s="1"/>
      <c r="BB160" s="1"/>
      <c r="BC160" s="1"/>
      <c r="BD160" s="1"/>
      <c r="BE160" s="1"/>
      <c r="BF160" s="1"/>
      <c r="BG160" s="1"/>
      <c r="BH160" s="1"/>
      <c r="BI160" s="1"/>
      <c r="BJ160" s="1"/>
      <c r="BK160" s="1"/>
      <c r="BL160" s="1"/>
      <c r="BM160" s="1"/>
      <c r="BN160" s="1"/>
      <c r="BO160" s="1"/>
      <c r="BP160" s="1"/>
      <c r="BQ160" s="1"/>
      <c r="BR160" s="1"/>
      <c r="BS160" s="1"/>
      <c r="BT160" s="1"/>
      <c r="BU160" s="1"/>
      <c r="BV160" s="1"/>
      <c r="BW160" s="1"/>
      <c r="BX160" s="1"/>
      <c r="BY160" s="1"/>
      <c r="BZ160" s="1"/>
      <c r="CA160" s="1"/>
      <c r="CB160" s="1"/>
      <c r="CC160" s="1"/>
      <c r="CD160" s="1"/>
      <c r="CE160" s="1"/>
      <c r="CF160" s="1"/>
      <c r="CG160" s="1"/>
      <c r="CH160" s="1"/>
      <c r="CI160" s="1"/>
      <c r="CJ160" s="1"/>
      <c r="CK160" s="1"/>
      <c r="CL160" s="1"/>
      <c r="CM160" s="1"/>
      <c r="CN160" s="1"/>
      <c r="CO160" s="1"/>
      <c r="CP160" s="1"/>
      <c r="CQ160" s="1"/>
      <c r="CR160" s="1"/>
      <c r="CS160" s="1"/>
      <c r="CT160" s="1"/>
      <c r="CU160" s="1"/>
      <c r="CV160" s="1"/>
      <c r="CW160" s="1"/>
      <c r="CX160" s="1"/>
      <c r="CY160" s="1"/>
      <c r="CZ160" s="1"/>
      <c r="DA160" s="1"/>
      <c r="DB160" s="1"/>
      <c r="DC160" s="1"/>
      <c r="DD160" s="1"/>
      <c r="DE160" s="1"/>
      <c r="DF160" s="1"/>
      <c r="DG160" s="1"/>
      <c r="DH160" s="1"/>
      <c r="DI160" s="1"/>
      <c r="DJ160" s="1"/>
      <c r="DK160" s="1"/>
      <c r="DL160" s="1"/>
      <c r="DM160" s="1"/>
      <c r="DN160" s="1"/>
      <c r="DO160" s="1"/>
      <c r="DP160" s="1"/>
      <c r="DQ160" s="1"/>
      <c r="DR160" s="1"/>
      <c r="DS160" s="1"/>
      <c r="DT160" s="1"/>
      <c r="DU160" s="1"/>
      <c r="DV160" s="1"/>
      <c r="DW160" s="1"/>
      <c r="DX160" s="1"/>
      <c r="DY160" s="1"/>
      <c r="DZ160" s="1"/>
      <c r="EA160" s="1"/>
      <c r="EB160" s="1"/>
      <c r="EC160" s="1"/>
      <c r="ED160" s="1"/>
    </row>
    <row r="161" spans="1:134" s="2" customFormat="1" x14ac:dyDescent="0.2">
      <c r="A161" s="1"/>
      <c r="J161" s="1"/>
      <c r="K161" s="1"/>
      <c r="L161" s="1"/>
      <c r="M161" s="1"/>
      <c r="N161" s="1"/>
      <c r="O161" s="1"/>
      <c r="P161" s="1"/>
      <c r="Q161" s="1"/>
      <c r="R161" s="1"/>
      <c r="S161" s="1"/>
      <c r="T161" s="1"/>
      <c r="U161" s="1"/>
      <c r="V161" s="1"/>
      <c r="W161" s="1"/>
      <c r="X161" s="1"/>
      <c r="Y161" s="1"/>
      <c r="Z161" s="1"/>
      <c r="AA161" s="1"/>
      <c r="AB161" s="1"/>
      <c r="AC161" s="1"/>
      <c r="AD161" s="1"/>
      <c r="AE161" s="1"/>
      <c r="AF161" s="1"/>
      <c r="AG161" s="1"/>
      <c r="AH161" s="1"/>
      <c r="AI161" s="1"/>
      <c r="AJ161" s="1"/>
      <c r="AK161" s="1"/>
      <c r="AL161" s="1"/>
      <c r="AM161" s="1"/>
      <c r="AN161" s="1"/>
      <c r="AO161" s="1"/>
      <c r="AP161" s="1"/>
      <c r="AQ161" s="1"/>
      <c r="AR161" s="1"/>
      <c r="AS161" s="1"/>
      <c r="AT161" s="1"/>
      <c r="AU161" s="1"/>
      <c r="AV161" s="1"/>
      <c r="AW161" s="1"/>
      <c r="AX161" s="1"/>
      <c r="AY161" s="1"/>
      <c r="AZ161" s="1"/>
      <c r="BA161" s="1"/>
      <c r="BB161" s="1"/>
      <c r="BC161" s="1"/>
      <c r="BD161" s="1"/>
      <c r="BE161" s="1"/>
      <c r="BF161" s="1"/>
      <c r="BG161" s="1"/>
      <c r="BH161" s="1"/>
      <c r="BI161" s="1"/>
      <c r="BJ161" s="1"/>
      <c r="BK161" s="1"/>
      <c r="BL161" s="1"/>
      <c r="BM161" s="1"/>
      <c r="BN161" s="1"/>
      <c r="BO161" s="1"/>
      <c r="BP161" s="1"/>
      <c r="BQ161" s="1"/>
      <c r="BR161" s="1"/>
      <c r="BS161" s="1"/>
      <c r="BT161" s="1"/>
      <c r="BU161" s="1"/>
      <c r="BV161" s="1"/>
      <c r="BW161" s="1"/>
      <c r="BX161" s="1"/>
      <c r="BY161" s="1"/>
      <c r="BZ161" s="1"/>
      <c r="CA161" s="1"/>
      <c r="CB161" s="1"/>
      <c r="CC161" s="1"/>
      <c r="CD161" s="1"/>
      <c r="CE161" s="1"/>
      <c r="CF161" s="1"/>
      <c r="CG161" s="1"/>
      <c r="CH161" s="1"/>
      <c r="CI161" s="1"/>
      <c r="CJ161" s="1"/>
      <c r="CK161" s="1"/>
      <c r="CL161" s="1"/>
      <c r="CM161" s="1"/>
      <c r="CN161" s="1"/>
      <c r="CO161" s="1"/>
      <c r="CP161" s="1"/>
      <c r="CQ161" s="1"/>
      <c r="CR161" s="1"/>
      <c r="CS161" s="1"/>
      <c r="CT161" s="1"/>
      <c r="CU161" s="1"/>
      <c r="CV161" s="1"/>
      <c r="CW161" s="1"/>
      <c r="CX161" s="1"/>
      <c r="CY161" s="1"/>
      <c r="CZ161" s="1"/>
      <c r="DA161" s="1"/>
      <c r="DB161" s="1"/>
      <c r="DC161" s="1"/>
      <c r="DD161" s="1"/>
      <c r="DE161" s="1"/>
      <c r="DF161" s="1"/>
      <c r="DG161" s="1"/>
      <c r="DH161" s="1"/>
      <c r="DI161" s="1"/>
      <c r="DJ161" s="1"/>
      <c r="DK161" s="1"/>
      <c r="DL161" s="1"/>
      <c r="DM161" s="1"/>
      <c r="DN161" s="1"/>
      <c r="DO161" s="1"/>
      <c r="DP161" s="1"/>
      <c r="DQ161" s="1"/>
      <c r="DR161" s="1"/>
      <c r="DS161" s="1"/>
      <c r="DT161" s="1"/>
      <c r="DU161" s="1"/>
      <c r="DV161" s="1"/>
      <c r="DW161" s="1"/>
      <c r="DX161" s="1"/>
      <c r="DY161" s="1"/>
      <c r="DZ161" s="1"/>
      <c r="EA161" s="1"/>
      <c r="EB161" s="1"/>
      <c r="EC161" s="1"/>
      <c r="ED161" s="1"/>
    </row>
    <row r="162" spans="1:134" s="2" customFormat="1" x14ac:dyDescent="0.2">
      <c r="A162" s="1"/>
      <c r="J162" s="1"/>
      <c r="K162" s="1"/>
      <c r="L162" s="1"/>
      <c r="M162" s="1"/>
      <c r="N162" s="1"/>
      <c r="O162" s="1"/>
      <c r="P162" s="1"/>
      <c r="Q162" s="1"/>
      <c r="R162" s="1"/>
      <c r="S162" s="1"/>
      <c r="T162" s="1"/>
      <c r="U162" s="1"/>
      <c r="V162" s="1"/>
      <c r="W162" s="1"/>
      <c r="X162" s="1"/>
      <c r="Y162" s="1"/>
      <c r="Z162" s="1"/>
      <c r="AA162" s="1"/>
      <c r="AB162" s="1"/>
      <c r="AC162" s="1"/>
      <c r="AD162" s="1"/>
      <c r="AE162" s="1"/>
      <c r="AF162" s="1"/>
      <c r="AG162" s="1"/>
      <c r="AH162" s="1"/>
      <c r="AI162" s="1"/>
      <c r="AJ162" s="1"/>
      <c r="AK162" s="1"/>
      <c r="AL162" s="1"/>
      <c r="AM162" s="1"/>
      <c r="AN162" s="1"/>
      <c r="AO162" s="1"/>
      <c r="AP162" s="1"/>
      <c r="AQ162" s="1"/>
      <c r="AR162" s="1"/>
      <c r="AS162" s="1"/>
      <c r="AT162" s="1"/>
      <c r="AU162" s="1"/>
      <c r="AV162" s="1"/>
      <c r="AW162" s="1"/>
      <c r="AX162" s="1"/>
      <c r="AY162" s="1"/>
      <c r="AZ162" s="1"/>
      <c r="BA162" s="1"/>
      <c r="BB162" s="1"/>
      <c r="BC162" s="1"/>
      <c r="BD162" s="1"/>
      <c r="BE162" s="1"/>
      <c r="BF162" s="1"/>
      <c r="BG162" s="1"/>
      <c r="BH162" s="1"/>
      <c r="BI162" s="1"/>
      <c r="BJ162" s="1"/>
      <c r="BK162" s="1"/>
      <c r="BL162" s="1"/>
      <c r="BM162" s="1"/>
      <c r="BN162" s="1"/>
      <c r="BO162" s="1"/>
      <c r="BP162" s="1"/>
      <c r="BQ162" s="1"/>
      <c r="BR162" s="1"/>
      <c r="BS162" s="1"/>
      <c r="BT162" s="1"/>
      <c r="BU162" s="1"/>
      <c r="BV162" s="1"/>
      <c r="BW162" s="1"/>
      <c r="BX162" s="1"/>
      <c r="BY162" s="1"/>
      <c r="BZ162" s="1"/>
      <c r="CA162" s="1"/>
      <c r="CB162" s="1"/>
      <c r="CC162" s="1"/>
      <c r="CD162" s="1"/>
      <c r="CE162" s="1"/>
      <c r="CF162" s="1"/>
      <c r="CG162" s="1"/>
      <c r="CH162" s="1"/>
      <c r="CI162" s="1"/>
      <c r="CJ162" s="1"/>
      <c r="CK162" s="1"/>
      <c r="CL162" s="1"/>
      <c r="CM162" s="1"/>
      <c r="CN162" s="1"/>
      <c r="CO162" s="1"/>
      <c r="CP162" s="1"/>
      <c r="CQ162" s="1"/>
      <c r="CR162" s="1"/>
      <c r="CS162" s="1"/>
      <c r="CT162" s="1"/>
      <c r="CU162" s="1"/>
      <c r="CV162" s="1"/>
      <c r="CW162" s="1"/>
      <c r="CX162" s="1"/>
      <c r="CY162" s="1"/>
      <c r="CZ162" s="1"/>
      <c r="DA162" s="1"/>
      <c r="DB162" s="1"/>
      <c r="DC162" s="1"/>
      <c r="DD162" s="1"/>
      <c r="DE162" s="1"/>
      <c r="DF162" s="1"/>
      <c r="DG162" s="1"/>
      <c r="DH162" s="1"/>
      <c r="DI162" s="1"/>
      <c r="DJ162" s="1"/>
      <c r="DK162" s="1"/>
      <c r="DL162" s="1"/>
      <c r="DM162" s="1"/>
      <c r="DN162" s="1"/>
      <c r="DO162" s="1"/>
      <c r="DP162" s="1"/>
      <c r="DQ162" s="1"/>
      <c r="DR162" s="1"/>
      <c r="DS162" s="1"/>
      <c r="DT162" s="1"/>
      <c r="DU162" s="1"/>
      <c r="DV162" s="1"/>
      <c r="DW162" s="1"/>
      <c r="DX162" s="1"/>
      <c r="DY162" s="1"/>
      <c r="DZ162" s="1"/>
      <c r="EA162" s="1"/>
      <c r="EB162" s="1"/>
      <c r="EC162" s="1"/>
      <c r="ED162" s="1"/>
    </row>
    <row r="163" spans="1:134" s="2" customFormat="1" x14ac:dyDescent="0.2">
      <c r="A163" s="1"/>
      <c r="J163" s="1"/>
      <c r="K163" s="1"/>
      <c r="L163" s="1"/>
      <c r="M163" s="1"/>
      <c r="N163" s="1"/>
      <c r="O163" s="1"/>
      <c r="P163" s="1"/>
      <c r="Q163" s="1"/>
      <c r="R163" s="1"/>
      <c r="S163" s="1"/>
      <c r="T163" s="1"/>
      <c r="U163" s="1"/>
      <c r="V163" s="1"/>
      <c r="W163" s="1"/>
      <c r="X163" s="1"/>
      <c r="Y163" s="1"/>
      <c r="Z163" s="1"/>
      <c r="AA163" s="1"/>
      <c r="AB163" s="1"/>
      <c r="AC163" s="1"/>
      <c r="AD163" s="1"/>
      <c r="AE163" s="1"/>
      <c r="AF163" s="1"/>
      <c r="AG163" s="1"/>
      <c r="AH163" s="1"/>
      <c r="AI163" s="1"/>
      <c r="AJ163" s="1"/>
      <c r="AK163" s="1"/>
      <c r="AL163" s="1"/>
      <c r="AM163" s="1"/>
      <c r="AN163" s="1"/>
      <c r="AO163" s="1"/>
      <c r="AP163" s="1"/>
      <c r="AQ163" s="1"/>
      <c r="AR163" s="1"/>
      <c r="AS163" s="1"/>
      <c r="AT163" s="1"/>
      <c r="AU163" s="1"/>
      <c r="AV163" s="1"/>
      <c r="AW163" s="1"/>
      <c r="AX163" s="1"/>
      <c r="AY163" s="1"/>
      <c r="AZ163" s="1"/>
      <c r="BA163" s="1"/>
      <c r="BB163" s="1"/>
      <c r="BC163" s="1"/>
      <c r="BD163" s="1"/>
      <c r="BE163" s="1"/>
      <c r="BF163" s="1"/>
      <c r="BG163" s="1"/>
      <c r="BH163" s="1"/>
      <c r="BI163" s="1"/>
      <c r="BJ163" s="1"/>
      <c r="BK163" s="1"/>
      <c r="BL163" s="1"/>
      <c r="BM163" s="1"/>
      <c r="BN163" s="1"/>
      <c r="BO163" s="1"/>
      <c r="BP163" s="1"/>
      <c r="BQ163" s="1"/>
      <c r="BR163" s="1"/>
      <c r="BS163" s="1"/>
      <c r="BT163" s="1"/>
      <c r="BU163" s="1"/>
      <c r="BV163" s="1"/>
      <c r="BW163" s="1"/>
      <c r="BX163" s="1"/>
      <c r="BY163" s="1"/>
      <c r="BZ163" s="1"/>
      <c r="CA163" s="1"/>
      <c r="CB163" s="1"/>
      <c r="CC163" s="1"/>
      <c r="CD163" s="1"/>
      <c r="CE163" s="1"/>
      <c r="CF163" s="1"/>
      <c r="CG163" s="1"/>
      <c r="CH163" s="1"/>
      <c r="CI163" s="1"/>
      <c r="CJ163" s="1"/>
      <c r="CK163" s="1"/>
      <c r="CL163" s="1"/>
      <c r="CM163" s="1"/>
      <c r="CN163" s="1"/>
      <c r="CO163" s="1"/>
      <c r="CP163" s="1"/>
      <c r="CQ163" s="1"/>
      <c r="CR163" s="1"/>
      <c r="CS163" s="1"/>
      <c r="CT163" s="1"/>
      <c r="CU163" s="1"/>
      <c r="CV163" s="1"/>
      <c r="CW163" s="1"/>
      <c r="CX163" s="1"/>
      <c r="CY163" s="1"/>
      <c r="CZ163" s="1"/>
      <c r="DA163" s="1"/>
      <c r="DB163" s="1"/>
      <c r="DC163" s="1"/>
      <c r="DD163" s="1"/>
      <c r="DE163" s="1"/>
      <c r="DF163" s="1"/>
      <c r="DG163" s="1"/>
      <c r="DH163" s="1"/>
      <c r="DI163" s="1"/>
      <c r="DJ163" s="1"/>
      <c r="DK163" s="1"/>
      <c r="DL163" s="1"/>
      <c r="DM163" s="1"/>
      <c r="DN163" s="1"/>
      <c r="DO163" s="1"/>
      <c r="DP163" s="1"/>
      <c r="DQ163" s="1"/>
      <c r="DR163" s="1"/>
      <c r="DS163" s="1"/>
      <c r="DT163" s="1"/>
      <c r="DU163" s="1"/>
      <c r="DV163" s="1"/>
      <c r="DW163" s="1"/>
      <c r="DX163" s="1"/>
      <c r="DY163" s="1"/>
      <c r="DZ163" s="1"/>
      <c r="EA163" s="1"/>
      <c r="EB163" s="1"/>
      <c r="EC163" s="1"/>
      <c r="ED163" s="1"/>
    </row>
    <row r="164" spans="1:134" s="2" customFormat="1" x14ac:dyDescent="0.2">
      <c r="A164" s="1"/>
      <c r="J164" s="1"/>
      <c r="K164" s="1"/>
      <c r="L164" s="1"/>
      <c r="M164" s="1"/>
      <c r="N164" s="1"/>
      <c r="O164" s="1"/>
      <c r="P164" s="1"/>
      <c r="Q164" s="1"/>
      <c r="R164" s="1"/>
      <c r="S164" s="1"/>
      <c r="T164" s="1"/>
      <c r="U164" s="1"/>
      <c r="V164" s="1"/>
      <c r="W164" s="1"/>
      <c r="X164" s="1"/>
      <c r="Y164" s="1"/>
      <c r="Z164" s="1"/>
      <c r="AA164" s="1"/>
      <c r="AB164" s="1"/>
      <c r="AC164" s="1"/>
      <c r="AD164" s="1"/>
      <c r="AE164" s="1"/>
      <c r="AF164" s="1"/>
      <c r="AG164" s="1"/>
      <c r="AH164" s="1"/>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c r="BO164" s="1"/>
      <c r="BP164" s="1"/>
      <c r="BQ164" s="1"/>
      <c r="BR164" s="1"/>
      <c r="BS164" s="1"/>
      <c r="BT164" s="1"/>
      <c r="BU164" s="1"/>
      <c r="BV164" s="1"/>
      <c r="BW164" s="1"/>
      <c r="BX164" s="1"/>
      <c r="BY164" s="1"/>
      <c r="BZ164" s="1"/>
      <c r="CA164" s="1"/>
      <c r="CB164" s="1"/>
      <c r="CC164" s="1"/>
      <c r="CD164" s="1"/>
      <c r="CE164" s="1"/>
      <c r="CF164" s="1"/>
      <c r="CG164" s="1"/>
      <c r="CH164" s="1"/>
      <c r="CI164" s="1"/>
      <c r="CJ164" s="1"/>
      <c r="CK164" s="1"/>
      <c r="CL164" s="1"/>
      <c r="CM164" s="1"/>
      <c r="CN164" s="1"/>
      <c r="CO164" s="1"/>
      <c r="CP164" s="1"/>
      <c r="CQ164" s="1"/>
      <c r="CR164" s="1"/>
      <c r="CS164" s="1"/>
      <c r="CT164" s="1"/>
      <c r="CU164" s="1"/>
      <c r="CV164" s="1"/>
      <c r="CW164" s="1"/>
      <c r="CX164" s="1"/>
      <c r="CY164" s="1"/>
      <c r="CZ164" s="1"/>
      <c r="DA164" s="1"/>
      <c r="DB164" s="1"/>
      <c r="DC164" s="1"/>
      <c r="DD164" s="1"/>
      <c r="DE164" s="1"/>
      <c r="DF164" s="1"/>
      <c r="DG164" s="1"/>
      <c r="DH164" s="1"/>
      <c r="DI164" s="1"/>
      <c r="DJ164" s="1"/>
      <c r="DK164" s="1"/>
      <c r="DL164" s="1"/>
      <c r="DM164" s="1"/>
      <c r="DN164" s="1"/>
      <c r="DO164" s="1"/>
      <c r="DP164" s="1"/>
      <c r="DQ164" s="1"/>
      <c r="DR164" s="1"/>
      <c r="DS164" s="1"/>
      <c r="DT164" s="1"/>
      <c r="DU164" s="1"/>
      <c r="DV164" s="1"/>
      <c r="DW164" s="1"/>
      <c r="DX164" s="1"/>
      <c r="DY164" s="1"/>
      <c r="DZ164" s="1"/>
      <c r="EA164" s="1"/>
      <c r="EB164" s="1"/>
      <c r="EC164" s="1"/>
      <c r="ED164" s="1"/>
    </row>
    <row r="165" spans="1:134" s="2" customFormat="1" x14ac:dyDescent="0.2">
      <c r="A165" s="1"/>
      <c r="J165" s="1"/>
      <c r="K165" s="1"/>
      <c r="L165" s="1"/>
      <c r="M165" s="1"/>
      <c r="N165" s="1"/>
      <c r="O165" s="1"/>
      <c r="P165" s="1"/>
      <c r="Q165" s="1"/>
      <c r="R165" s="1"/>
      <c r="S165" s="1"/>
      <c r="T165" s="1"/>
      <c r="U165" s="1"/>
      <c r="V165" s="1"/>
      <c r="W165" s="1"/>
      <c r="X165" s="1"/>
      <c r="Y165" s="1"/>
      <c r="Z165" s="1"/>
      <c r="AA165" s="1"/>
      <c r="AB165" s="1"/>
      <c r="AC165" s="1"/>
      <c r="AD165" s="1"/>
      <c r="AE165" s="1"/>
      <c r="AF165" s="1"/>
      <c r="AG165" s="1"/>
      <c r="AH165" s="1"/>
      <c r="AI165" s="1"/>
      <c r="AJ165" s="1"/>
      <c r="AK165" s="1"/>
      <c r="AL165" s="1"/>
      <c r="AM165" s="1"/>
      <c r="AN165" s="1"/>
      <c r="AO165" s="1"/>
      <c r="AP165" s="1"/>
      <c r="AQ165" s="1"/>
      <c r="AR165" s="1"/>
      <c r="AS165" s="1"/>
      <c r="AT165" s="1"/>
      <c r="AU165" s="1"/>
      <c r="AV165" s="1"/>
      <c r="AW165" s="1"/>
      <c r="AX165" s="1"/>
      <c r="AY165" s="1"/>
      <c r="AZ165" s="1"/>
      <c r="BA165" s="1"/>
      <c r="BB165" s="1"/>
      <c r="BC165" s="1"/>
      <c r="BD165" s="1"/>
      <c r="BE165" s="1"/>
      <c r="BF165" s="1"/>
      <c r="BG165" s="1"/>
      <c r="BH165" s="1"/>
      <c r="BI165" s="1"/>
      <c r="BJ165" s="1"/>
      <c r="BK165" s="1"/>
      <c r="BL165" s="1"/>
      <c r="BM165" s="1"/>
      <c r="BN165" s="1"/>
      <c r="BO165" s="1"/>
      <c r="BP165" s="1"/>
      <c r="BQ165" s="1"/>
      <c r="BR165" s="1"/>
      <c r="BS165" s="1"/>
      <c r="BT165" s="1"/>
      <c r="BU165" s="1"/>
      <c r="BV165" s="1"/>
      <c r="BW165" s="1"/>
      <c r="BX165" s="1"/>
      <c r="BY165" s="1"/>
      <c r="BZ165" s="1"/>
      <c r="CA165" s="1"/>
      <c r="CB165" s="1"/>
      <c r="CC165" s="1"/>
      <c r="CD165" s="1"/>
      <c r="CE165" s="1"/>
      <c r="CF165" s="1"/>
      <c r="CG165" s="1"/>
      <c r="CH165" s="1"/>
      <c r="CI165" s="1"/>
      <c r="CJ165" s="1"/>
      <c r="CK165" s="1"/>
      <c r="CL165" s="1"/>
      <c r="CM165" s="1"/>
      <c r="CN165" s="1"/>
      <c r="CO165" s="1"/>
      <c r="CP165" s="1"/>
      <c r="CQ165" s="1"/>
      <c r="CR165" s="1"/>
      <c r="CS165" s="1"/>
      <c r="CT165" s="1"/>
      <c r="CU165" s="1"/>
      <c r="CV165" s="1"/>
      <c r="CW165" s="1"/>
      <c r="CX165" s="1"/>
      <c r="CY165" s="1"/>
      <c r="CZ165" s="1"/>
      <c r="DA165" s="1"/>
      <c r="DB165" s="1"/>
      <c r="DC165" s="1"/>
      <c r="DD165" s="1"/>
      <c r="DE165" s="1"/>
      <c r="DF165" s="1"/>
      <c r="DG165" s="1"/>
      <c r="DH165" s="1"/>
      <c r="DI165" s="1"/>
      <c r="DJ165" s="1"/>
      <c r="DK165" s="1"/>
      <c r="DL165" s="1"/>
      <c r="DM165" s="1"/>
      <c r="DN165" s="1"/>
      <c r="DO165" s="1"/>
      <c r="DP165" s="1"/>
      <c r="DQ165" s="1"/>
      <c r="DR165" s="1"/>
      <c r="DS165" s="1"/>
      <c r="DT165" s="1"/>
      <c r="DU165" s="1"/>
      <c r="DV165" s="1"/>
      <c r="DW165" s="1"/>
      <c r="DX165" s="1"/>
      <c r="DY165" s="1"/>
      <c r="DZ165" s="1"/>
      <c r="EA165" s="1"/>
      <c r="EB165" s="1"/>
      <c r="EC165" s="1"/>
      <c r="ED165" s="1"/>
    </row>
    <row r="166" spans="1:134" s="2" customFormat="1" x14ac:dyDescent="0.2">
      <c r="A166" s="1"/>
      <c r="J166" s="1"/>
      <c r="K166" s="1"/>
      <c r="L166" s="1"/>
      <c r="M166" s="1"/>
      <c r="N166" s="1"/>
      <c r="O166" s="1"/>
      <c r="P166" s="1"/>
      <c r="Q166" s="1"/>
      <c r="R166" s="1"/>
      <c r="S166" s="1"/>
      <c r="T166" s="1"/>
      <c r="U166" s="1"/>
      <c r="V166" s="1"/>
      <c r="W166" s="1"/>
      <c r="X166" s="1"/>
      <c r="Y166" s="1"/>
      <c r="Z166" s="1"/>
      <c r="AA166" s="1"/>
      <c r="AB166" s="1"/>
      <c r="AC166" s="1"/>
      <c r="AD166" s="1"/>
      <c r="AE166" s="1"/>
      <c r="AF166" s="1"/>
      <c r="AG166" s="1"/>
      <c r="AH166" s="1"/>
      <c r="AI166" s="1"/>
      <c r="AJ166" s="1"/>
      <c r="AK166" s="1"/>
      <c r="AL166" s="1"/>
      <c r="AM166" s="1"/>
      <c r="AN166" s="1"/>
      <c r="AO166" s="1"/>
      <c r="AP166" s="1"/>
      <c r="AQ166" s="1"/>
      <c r="AR166" s="1"/>
      <c r="AS166" s="1"/>
      <c r="AT166" s="1"/>
      <c r="AU166" s="1"/>
      <c r="AV166" s="1"/>
      <c r="AW166" s="1"/>
      <c r="AX166" s="1"/>
      <c r="AY166" s="1"/>
      <c r="AZ166" s="1"/>
      <c r="BA166" s="1"/>
      <c r="BB166" s="1"/>
      <c r="BC166" s="1"/>
      <c r="BD166" s="1"/>
      <c r="BE166" s="1"/>
      <c r="BF166" s="1"/>
      <c r="BG166" s="1"/>
      <c r="BH166" s="1"/>
      <c r="BI166" s="1"/>
      <c r="BJ166" s="1"/>
      <c r="BK166" s="1"/>
      <c r="BL166" s="1"/>
      <c r="BM166" s="1"/>
      <c r="BN166" s="1"/>
      <c r="BO166" s="1"/>
      <c r="BP166" s="1"/>
      <c r="BQ166" s="1"/>
      <c r="BR166" s="1"/>
      <c r="BS166" s="1"/>
      <c r="BT166" s="1"/>
      <c r="BU166" s="1"/>
      <c r="BV166" s="1"/>
      <c r="BW166" s="1"/>
      <c r="BX166" s="1"/>
      <c r="BY166" s="1"/>
      <c r="BZ166" s="1"/>
      <c r="CA166" s="1"/>
      <c r="CB166" s="1"/>
      <c r="CC166" s="1"/>
      <c r="CD166" s="1"/>
      <c r="CE166" s="1"/>
      <c r="CF166" s="1"/>
      <c r="CG166" s="1"/>
      <c r="CH166" s="1"/>
      <c r="CI166" s="1"/>
      <c r="CJ166" s="1"/>
      <c r="CK166" s="1"/>
      <c r="CL166" s="1"/>
      <c r="CM166" s="1"/>
      <c r="CN166" s="1"/>
      <c r="CO166" s="1"/>
      <c r="CP166" s="1"/>
      <c r="CQ166" s="1"/>
      <c r="CR166" s="1"/>
      <c r="CS166" s="1"/>
      <c r="CT166" s="1"/>
      <c r="CU166" s="1"/>
      <c r="CV166" s="1"/>
      <c r="CW166" s="1"/>
      <c r="CX166" s="1"/>
      <c r="CY166" s="1"/>
      <c r="CZ166" s="1"/>
      <c r="DA166" s="1"/>
      <c r="DB166" s="1"/>
      <c r="DC166" s="1"/>
      <c r="DD166" s="1"/>
      <c r="DE166" s="1"/>
      <c r="DF166" s="1"/>
      <c r="DG166" s="1"/>
      <c r="DH166" s="1"/>
      <c r="DI166" s="1"/>
      <c r="DJ166" s="1"/>
      <c r="DK166" s="1"/>
      <c r="DL166" s="1"/>
      <c r="DM166" s="1"/>
      <c r="DN166" s="1"/>
      <c r="DO166" s="1"/>
      <c r="DP166" s="1"/>
      <c r="DQ166" s="1"/>
      <c r="DR166" s="1"/>
      <c r="DS166" s="1"/>
      <c r="DT166" s="1"/>
      <c r="DU166" s="1"/>
      <c r="DV166" s="1"/>
      <c r="DW166" s="1"/>
      <c r="DX166" s="1"/>
      <c r="DY166" s="1"/>
      <c r="DZ166" s="1"/>
      <c r="EA166" s="1"/>
      <c r="EB166" s="1"/>
      <c r="EC166" s="1"/>
      <c r="ED166" s="1"/>
    </row>
  </sheetData>
  <mergeCells count="5">
    <mergeCell ref="C9:C10"/>
    <mergeCell ref="D9:D10"/>
    <mergeCell ref="E9:E10"/>
    <mergeCell ref="F9:F10"/>
    <mergeCell ref="G9:G10"/>
  </mergeCells>
  <conditionalFormatting sqref="C11:I35">
    <cfRule type="cellIs" dxfId="115" priority="12" operator="between">
      <formula>9999</formula>
      <formula>-9999</formula>
    </cfRule>
  </conditionalFormatting>
  <conditionalFormatting sqref="D19:E19">
    <cfRule type="cellIs" dxfId="114" priority="29" operator="between">
      <formula>9999</formula>
      <formula>-9999</formula>
    </cfRule>
  </conditionalFormatting>
  <conditionalFormatting sqref="H12:I12">
    <cfRule type="cellIs" dxfId="113" priority="3" operator="between">
      <formula>9999</formula>
      <formula>-9999</formula>
    </cfRule>
  </conditionalFormatting>
  <conditionalFormatting sqref="H19:I19">
    <cfRule type="cellIs" dxfId="112" priority="2" operator="between">
      <formula>9999</formula>
      <formula>-9999</formula>
    </cfRule>
  </conditionalFormatting>
  <conditionalFormatting sqref="H24:I25">
    <cfRule type="cellIs" dxfId="111" priority="1" operator="between">
      <formula>9999</formula>
      <formula>-9999</formula>
    </cfRule>
  </conditionalFormatting>
  <hyperlinks>
    <hyperlink ref="B5" location="Índice!A49" display="Índice" xr:uid="{00000000-0004-0000-2B00-000000000000}"/>
  </hyperlinks>
  <printOptions horizontalCentered="1"/>
  <pageMargins left="0.59055118110236227" right="0.43307086614173229" top="0.51181102362204722" bottom="0.51181102362204722" header="0.27559055118110237" footer="0.31496062992125984"/>
  <pageSetup paperSize="9" orientation="portrait" r:id="rId1"/>
  <headerFooter scaleWithDoc="0" alignWithMargins="0"/>
  <ignoredErrors>
    <ignoredError sqref="F34:F35 G34:I34 H35" numberStoredAsText="1"/>
  </ignoredErrors>
  <drawing r:id="rId2"/>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pageSetUpPr fitToPage="1"/>
  </sheetPr>
  <dimension ref="A1:AU125"/>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20.140625" style="6" customWidth="1"/>
    <col min="3" max="9" width="6" style="6" customWidth="1"/>
    <col min="10" max="45" width="8.85546875" style="1"/>
    <col min="46" max="16384" width="8.85546875" style="5"/>
  </cols>
  <sheetData>
    <row r="1" spans="1:46" s="11" customFormat="1" ht="12.75" x14ac:dyDescent="0.2"/>
    <row r="2" spans="1:46" s="11" customFormat="1" ht="12.75" x14ac:dyDescent="0.2"/>
    <row r="3" spans="1:46" s="11" customFormat="1" ht="12.75" x14ac:dyDescent="0.2"/>
    <row r="4" spans="1:46" s="11" customFormat="1" ht="12.75" x14ac:dyDescent="0.2"/>
    <row r="5" spans="1:46" s="11" customFormat="1" ht="12.75" x14ac:dyDescent="0.2">
      <c r="B5" s="94" t="s">
        <v>134</v>
      </c>
    </row>
    <row r="6" spans="1:46" s="11" customFormat="1" ht="18.75" x14ac:dyDescent="0.3">
      <c r="B6" s="19" t="s">
        <v>1201</v>
      </c>
    </row>
    <row r="7" spans="1:46" s="11" customFormat="1" ht="12.75" x14ac:dyDescent="0.2"/>
    <row r="8" spans="1:46" s="11" customFormat="1" ht="18" customHeight="1" x14ac:dyDescent="0.2">
      <c r="B8" s="204" t="s">
        <v>753</v>
      </c>
      <c r="C8" s="12"/>
    </row>
    <row r="9" spans="1:46" ht="18" customHeight="1" x14ac:dyDescent="0.25">
      <c r="A9" s="11"/>
      <c r="B9" s="18"/>
      <c r="C9" s="141">
        <v>2018</v>
      </c>
      <c r="D9" s="141">
        <v>2019</v>
      </c>
      <c r="E9" s="141">
        <v>2020</v>
      </c>
      <c r="F9" s="141">
        <v>2021</v>
      </c>
      <c r="G9" s="141">
        <v>2022</v>
      </c>
      <c r="H9" s="141">
        <v>2023</v>
      </c>
      <c r="I9" s="141">
        <v>2024</v>
      </c>
    </row>
    <row r="10" spans="1:46" ht="18" customHeight="1" x14ac:dyDescent="0.25">
      <c r="B10" s="70" t="s">
        <v>684</v>
      </c>
      <c r="C10" s="353">
        <v>5197.1795332649681</v>
      </c>
      <c r="D10" s="353">
        <v>4668.9226868256292</v>
      </c>
      <c r="E10" s="353">
        <v>3588.3400411893954</v>
      </c>
      <c r="F10" s="353">
        <v>5582.5471123372809</v>
      </c>
      <c r="G10" s="353">
        <v>8280.8591964020452</v>
      </c>
      <c r="H10" s="353">
        <v>8276.4182482656706</v>
      </c>
      <c r="I10" s="353">
        <v>8211.0646381303122</v>
      </c>
      <c r="AT10" s="1"/>
    </row>
    <row r="11" spans="1:46" ht="12" customHeight="1" x14ac:dyDescent="0.25">
      <c r="B11" s="43" t="s">
        <v>364</v>
      </c>
      <c r="C11" s="53">
        <v>1551.3731364700002</v>
      </c>
      <c r="D11" s="144">
        <v>1282.1834126500003</v>
      </c>
      <c r="E11" s="144">
        <v>1137.7233404242002</v>
      </c>
      <c r="F11" s="144">
        <v>1520.5642961096678</v>
      </c>
      <c r="G11" s="144">
        <v>1954.1575149517003</v>
      </c>
      <c r="H11" s="144">
        <v>1364.0181695452413</v>
      </c>
      <c r="I11" s="144">
        <v>1396.0811343600003</v>
      </c>
      <c r="AT11" s="1"/>
    </row>
    <row r="12" spans="1:46" ht="12" customHeight="1" x14ac:dyDescent="0.25">
      <c r="B12" s="44" t="s">
        <v>498</v>
      </c>
      <c r="C12" s="53">
        <v>1392.46152052</v>
      </c>
      <c r="D12" s="144">
        <v>1095.2028513800001</v>
      </c>
      <c r="E12" s="144">
        <v>986.64253450000012</v>
      </c>
      <c r="F12" s="144">
        <v>1394.1959896396677</v>
      </c>
      <c r="G12" s="144">
        <v>1801.3726354817002</v>
      </c>
      <c r="H12" s="144">
        <v>1262.0110661152416</v>
      </c>
      <c r="I12" s="144">
        <v>1287.2301472700001</v>
      </c>
      <c r="AT12" s="1"/>
    </row>
    <row r="13" spans="1:46" ht="12" customHeight="1" x14ac:dyDescent="0.25">
      <c r="B13" s="43" t="s">
        <v>477</v>
      </c>
      <c r="C13" s="53">
        <v>2457.1195895059691</v>
      </c>
      <c r="D13" s="144">
        <v>1850.2189434513589</v>
      </c>
      <c r="E13" s="144">
        <v>1146.0814382616786</v>
      </c>
      <c r="F13" s="144">
        <v>2365.1470457176138</v>
      </c>
      <c r="G13" s="144">
        <v>4141.5460070940189</v>
      </c>
      <c r="H13" s="144">
        <v>4694.3898540942128</v>
      </c>
      <c r="I13" s="144">
        <v>4515.9361677653105</v>
      </c>
      <c r="AT13" s="1"/>
    </row>
    <row r="14" spans="1:46" ht="12" customHeight="1" x14ac:dyDescent="0.25">
      <c r="B14" s="44" t="s">
        <v>499</v>
      </c>
      <c r="C14" s="53">
        <v>1752.8282800359693</v>
      </c>
      <c r="D14" s="144">
        <v>1225.8142054351515</v>
      </c>
      <c r="E14" s="144">
        <v>648.70877175597877</v>
      </c>
      <c r="F14" s="144">
        <v>1465.5870310695138</v>
      </c>
      <c r="G14" s="144">
        <v>2852.1759633946872</v>
      </c>
      <c r="H14" s="144">
        <v>2225.6097293953176</v>
      </c>
      <c r="I14" s="144">
        <v>2006.1609188694661</v>
      </c>
      <c r="AT14" s="1"/>
    </row>
    <row r="15" spans="1:46" ht="12" customHeight="1" x14ac:dyDescent="0.25">
      <c r="B15" s="43" t="s">
        <v>500</v>
      </c>
      <c r="C15" s="53">
        <v>301.75610992400004</v>
      </c>
      <c r="D15" s="144">
        <v>430.53442293000001</v>
      </c>
      <c r="E15" s="144">
        <v>339.52142289999995</v>
      </c>
      <c r="F15" s="144">
        <v>399.44883530000004</v>
      </c>
      <c r="G15" s="144">
        <v>562.34598270200001</v>
      </c>
      <c r="H15" s="144">
        <v>503.3001564866538</v>
      </c>
      <c r="I15" s="144">
        <v>573.03123114865002</v>
      </c>
      <c r="AT15" s="1"/>
    </row>
    <row r="16" spans="1:46" ht="12" customHeight="1" x14ac:dyDescent="0.25">
      <c r="B16" s="43" t="s">
        <v>501</v>
      </c>
      <c r="C16" s="53">
        <v>385.50905695500001</v>
      </c>
      <c r="D16" s="144">
        <v>434.55771870972501</v>
      </c>
      <c r="E16" s="144">
        <v>456.43750589351703</v>
      </c>
      <c r="F16" s="144">
        <v>569.70917089999989</v>
      </c>
      <c r="G16" s="144">
        <v>571.02735693432373</v>
      </c>
      <c r="H16" s="144">
        <v>658.24881225956085</v>
      </c>
      <c r="I16" s="144">
        <v>688.55857023635303</v>
      </c>
      <c r="AT16" s="1"/>
    </row>
    <row r="17" spans="2:47" ht="12" customHeight="1" x14ac:dyDescent="0.25">
      <c r="B17" s="43" t="s">
        <v>55</v>
      </c>
      <c r="C17" s="53">
        <v>501.42164040999876</v>
      </c>
      <c r="D17" s="144">
        <v>671.42818908454512</v>
      </c>
      <c r="E17" s="144">
        <v>508.57633370999963</v>
      </c>
      <c r="F17" s="144">
        <v>727.67776430999925</v>
      </c>
      <c r="G17" s="144">
        <v>1051.7823347200022</v>
      </c>
      <c r="H17" s="144">
        <v>1056.4612558800022</v>
      </c>
      <c r="I17" s="144">
        <v>1037.4575346199988</v>
      </c>
      <c r="AT17" s="1"/>
    </row>
    <row r="18" spans="2:47" ht="18" customHeight="1" x14ac:dyDescent="0.25">
      <c r="B18" s="70" t="s">
        <v>756</v>
      </c>
      <c r="C18" s="116"/>
      <c r="D18" s="116"/>
      <c r="E18" s="116"/>
      <c r="F18" s="116"/>
      <c r="G18" s="116"/>
      <c r="H18" s="116"/>
      <c r="I18" s="116"/>
      <c r="AT18" s="1"/>
    </row>
    <row r="19" spans="2:47" ht="12.75" customHeight="1" x14ac:dyDescent="0.25">
      <c r="B19" s="43" t="s">
        <v>393</v>
      </c>
      <c r="C19" s="116">
        <v>17.237803251857098</v>
      </c>
      <c r="D19" s="116">
        <v>18.182616748077361</v>
      </c>
      <c r="E19" s="116">
        <v>23.085308612533947</v>
      </c>
      <c r="F19" s="116">
        <v>16.961486946084403</v>
      </c>
      <c r="G19" s="116">
        <v>13.532213227216907</v>
      </c>
      <c r="H19" s="116">
        <v>13.973503257636356</v>
      </c>
      <c r="I19" s="116">
        <v>14.734541147402306</v>
      </c>
      <c r="AT19" s="1"/>
    </row>
    <row r="20" spans="2:47" ht="12.75" customHeight="1" x14ac:dyDescent="0.25">
      <c r="B20" s="43" t="s">
        <v>288</v>
      </c>
      <c r="C20" s="116">
        <v>5.8087140584182881</v>
      </c>
      <c r="D20" s="116">
        <v>6.9351917159319836</v>
      </c>
      <c r="E20" s="116">
        <v>7.2782022871899663</v>
      </c>
      <c r="F20" s="116">
        <v>8.7912459078195386</v>
      </c>
      <c r="G20" s="116">
        <v>5.1747745393116835</v>
      </c>
      <c r="H20" s="116">
        <v>14.201451639379409</v>
      </c>
      <c r="I20" s="116">
        <v>16.432500675102617</v>
      </c>
      <c r="AT20" s="1"/>
    </row>
    <row r="21" spans="2:47" ht="12.75" customHeight="1" x14ac:dyDescent="0.25">
      <c r="B21" s="43" t="s">
        <v>502</v>
      </c>
      <c r="C21" s="116">
        <v>1.909922834003805</v>
      </c>
      <c r="D21" s="116">
        <v>1.7787443209187928</v>
      </c>
      <c r="E21" s="116">
        <v>2.0299390737744831</v>
      </c>
      <c r="F21" s="116">
        <v>1.7116435275701891</v>
      </c>
      <c r="G21" s="116">
        <v>1.500520573243431</v>
      </c>
      <c r="H21" s="116">
        <v>1.3766335629596544</v>
      </c>
      <c r="I21" s="116">
        <v>1.17496173029133</v>
      </c>
      <c r="AT21" s="1"/>
    </row>
    <row r="22" spans="2:47" ht="12.75" customHeight="1" x14ac:dyDescent="0.25">
      <c r="B22" s="43" t="s">
        <v>296</v>
      </c>
      <c r="C22" s="116">
        <v>1.3041620058758976</v>
      </c>
      <c r="D22" s="116">
        <v>3.6603978267242328</v>
      </c>
      <c r="E22" s="116">
        <v>2.9197470428491687</v>
      </c>
      <c r="F22" s="116">
        <v>2.1370227874118655</v>
      </c>
      <c r="G22" s="116">
        <v>2.2375216781774978</v>
      </c>
      <c r="H22" s="116">
        <v>1.1125523500366135</v>
      </c>
      <c r="I22" s="116">
        <v>0.87061710253784863</v>
      </c>
      <c r="AT22" s="1"/>
    </row>
    <row r="23" spans="2:47" ht="12.75" customHeight="1" x14ac:dyDescent="0.25">
      <c r="B23" s="43" t="s">
        <v>289</v>
      </c>
      <c r="C23" s="116">
        <v>27.626093732005945</v>
      </c>
      <c r="D23" s="116">
        <v>16.779640875701524</v>
      </c>
      <c r="E23" s="116">
        <v>11.838416218677606</v>
      </c>
      <c r="F23" s="116">
        <v>14.138684814222243</v>
      </c>
      <c r="G23" s="116">
        <v>21.068819422619825</v>
      </c>
      <c r="H23" s="116">
        <v>15.638824386091125</v>
      </c>
      <c r="I23" s="116">
        <v>17.893298913712798</v>
      </c>
      <c r="AT23" s="1"/>
    </row>
    <row r="24" spans="2:47" ht="12.75" customHeight="1" x14ac:dyDescent="0.25">
      <c r="B24" s="43" t="s">
        <v>888</v>
      </c>
      <c r="C24" s="116">
        <v>1.3566115972850965</v>
      </c>
      <c r="D24" s="116">
        <v>6.4773480064972997</v>
      </c>
      <c r="E24" s="116">
        <v>6.6482118422903564</v>
      </c>
      <c r="F24" s="116">
        <v>3.1515003369772332</v>
      </c>
      <c r="G24" s="116">
        <v>2.4616656175332099</v>
      </c>
      <c r="H24" s="116">
        <v>2.9481585893318254</v>
      </c>
      <c r="I24" s="116">
        <v>1.0099795020642486</v>
      </c>
      <c r="AT24" s="1"/>
    </row>
    <row r="25" spans="2:47" ht="12.75" customHeight="1" x14ac:dyDescent="0.25">
      <c r="B25" s="43" t="s">
        <v>298</v>
      </c>
      <c r="C25" s="116">
        <v>21.22176539776212</v>
      </c>
      <c r="D25" s="116">
        <v>6.3433294608295689</v>
      </c>
      <c r="E25" s="116">
        <v>5.7419991799803043</v>
      </c>
      <c r="F25" s="116">
        <v>8.2080090801225367</v>
      </c>
      <c r="G25" s="116">
        <v>3.7925158498824976</v>
      </c>
      <c r="H25" s="116">
        <v>3.6822941819319825</v>
      </c>
      <c r="I25" s="116">
        <v>3.5809212936678652</v>
      </c>
      <c r="AT25" s="1"/>
    </row>
    <row r="26" spans="2:47" ht="12.75" customHeight="1" x14ac:dyDescent="0.25">
      <c r="B26" s="43" t="s">
        <v>396</v>
      </c>
      <c r="C26" s="116">
        <v>1.7945505402121162</v>
      </c>
      <c r="D26" s="116">
        <v>4.7160396857996485</v>
      </c>
      <c r="E26" s="116">
        <v>10.162773680420891</v>
      </c>
      <c r="F26" s="116">
        <v>10.496183296779643</v>
      </c>
      <c r="G26" s="116">
        <v>11.899622266106672</v>
      </c>
      <c r="H26" s="116">
        <v>4.8309486831122523</v>
      </c>
      <c r="I26" s="116">
        <v>4.0186617343802622</v>
      </c>
      <c r="AT26" s="1"/>
    </row>
    <row r="27" spans="2:47" ht="12.75" customHeight="1" x14ac:dyDescent="0.25">
      <c r="B27" s="43" t="s">
        <v>292</v>
      </c>
      <c r="C27" s="116">
        <v>2.2282187949980123</v>
      </c>
      <c r="D27" s="116">
        <v>3.6429878634945205</v>
      </c>
      <c r="E27" s="116">
        <v>3.0537233289540522</v>
      </c>
      <c r="F27" s="116">
        <v>6.9496745985814234</v>
      </c>
      <c r="G27" s="116">
        <v>3.8652042835213076</v>
      </c>
      <c r="H27" s="116">
        <v>4.7159868641836873</v>
      </c>
      <c r="I27" s="116">
        <v>8.708383329521828</v>
      </c>
      <c r="AT27" s="1"/>
    </row>
    <row r="28" spans="2:47" ht="12.75" customHeight="1" x14ac:dyDescent="0.25">
      <c r="B28" s="43" t="s">
        <v>503</v>
      </c>
      <c r="C28" s="116">
        <v>0.70831732826196292</v>
      </c>
      <c r="D28" s="116">
        <v>1.4928701785366876</v>
      </c>
      <c r="E28" s="116">
        <v>3.2033399314455901</v>
      </c>
      <c r="F28" s="116">
        <v>3.8854102798460217</v>
      </c>
      <c r="G28" s="116">
        <v>2.5461930341538475</v>
      </c>
      <c r="H28" s="116">
        <v>2.091272676207617</v>
      </c>
      <c r="I28" s="116">
        <v>1.3861735669986919</v>
      </c>
      <c r="AT28" s="1"/>
    </row>
    <row r="29" spans="2:47" ht="12.75" customHeight="1" x14ac:dyDescent="0.25">
      <c r="B29" s="118" t="s">
        <v>55</v>
      </c>
      <c r="C29" s="117">
        <v>18.803840459319662</v>
      </c>
      <c r="D29" s="117">
        <v>29.990833317488391</v>
      </c>
      <c r="E29" s="117">
        <v>24.038338801883643</v>
      </c>
      <c r="F29" s="117">
        <v>23.569138424584889</v>
      </c>
      <c r="G29" s="117">
        <v>31.920949508233122</v>
      </c>
      <c r="H29" s="117">
        <v>35.428373809129475</v>
      </c>
      <c r="I29" s="117">
        <v>30.1899610043202</v>
      </c>
      <c r="AT29" s="1"/>
    </row>
    <row r="30" spans="2:47" ht="21.75" customHeight="1" x14ac:dyDescent="0.25">
      <c r="B30" s="17" t="s">
        <v>983</v>
      </c>
      <c r="C30" s="17"/>
      <c r="D30" s="17"/>
      <c r="E30" s="17"/>
      <c r="F30" s="17"/>
      <c r="G30" s="17"/>
      <c r="H30" s="17"/>
      <c r="I30" s="17"/>
      <c r="AT30" s="1"/>
    </row>
    <row r="31" spans="2:47" s="1" customFormat="1" x14ac:dyDescent="0.25">
      <c r="B31" s="2"/>
      <c r="C31" s="2"/>
      <c r="D31" s="2"/>
      <c r="E31" s="2"/>
      <c r="F31" s="2"/>
      <c r="G31" s="2"/>
      <c r="H31" s="2"/>
      <c r="I31" s="2"/>
      <c r="AT31" s="5"/>
      <c r="AU31" s="5"/>
    </row>
    <row r="32" spans="2:47" s="1" customFormat="1" x14ac:dyDescent="0.25">
      <c r="B32" s="2"/>
      <c r="C32" s="2"/>
      <c r="D32" s="2"/>
      <c r="E32" s="2"/>
      <c r="F32" s="2"/>
      <c r="G32" s="2"/>
      <c r="H32" s="2"/>
      <c r="I32" s="2"/>
      <c r="AT32" s="5"/>
      <c r="AU32" s="5"/>
    </row>
    <row r="33" spans="2:47" s="1" customFormat="1" x14ac:dyDescent="0.25">
      <c r="B33" s="2"/>
      <c r="C33" s="351"/>
      <c r="D33" s="351"/>
      <c r="E33" s="351"/>
      <c r="F33" s="351"/>
      <c r="G33" s="351"/>
      <c r="H33" s="351"/>
      <c r="I33" s="351"/>
      <c r="AT33" s="5"/>
      <c r="AU33" s="5"/>
    </row>
    <row r="34" spans="2:47" s="1" customFormat="1" x14ac:dyDescent="0.25">
      <c r="B34" s="2"/>
      <c r="C34" s="2"/>
      <c r="D34" s="2"/>
      <c r="E34" s="2"/>
      <c r="F34" s="2"/>
      <c r="G34" s="2"/>
      <c r="H34" s="2"/>
      <c r="I34" s="2"/>
      <c r="AT34" s="5"/>
      <c r="AU34" s="5"/>
    </row>
    <row r="35" spans="2:47" s="1" customFormat="1" x14ac:dyDescent="0.25">
      <c r="B35" s="2"/>
      <c r="C35" s="2"/>
      <c r="D35" s="2"/>
      <c r="E35" s="2"/>
      <c r="F35" s="2"/>
      <c r="G35" s="2"/>
      <c r="H35" s="2"/>
      <c r="I35" s="2"/>
      <c r="AT35" s="5"/>
      <c r="AU35" s="5"/>
    </row>
    <row r="36" spans="2:47" s="1" customFormat="1" x14ac:dyDescent="0.25">
      <c r="B36" s="2"/>
      <c r="C36" s="2"/>
      <c r="D36" s="2"/>
      <c r="E36" s="2"/>
      <c r="F36" s="2"/>
      <c r="G36" s="2"/>
      <c r="H36" s="2"/>
      <c r="I36" s="2"/>
      <c r="AT36" s="5"/>
      <c r="AU36" s="5"/>
    </row>
    <row r="37" spans="2:47" s="1" customFormat="1" x14ac:dyDescent="0.25">
      <c r="B37" s="2"/>
      <c r="C37" s="2"/>
      <c r="D37" s="2"/>
      <c r="E37" s="2"/>
      <c r="F37" s="2"/>
      <c r="G37" s="2"/>
      <c r="H37" s="2"/>
      <c r="I37" s="2"/>
      <c r="AT37" s="5"/>
      <c r="AU37" s="5"/>
    </row>
    <row r="38" spans="2:47" s="1" customFormat="1" x14ac:dyDescent="0.25">
      <c r="B38" s="2"/>
      <c r="C38" s="2"/>
      <c r="D38" s="2"/>
      <c r="E38" s="2"/>
      <c r="F38" s="2"/>
      <c r="G38" s="2"/>
      <c r="H38" s="2"/>
      <c r="I38" s="2"/>
      <c r="AT38" s="5"/>
      <c r="AU38" s="5"/>
    </row>
    <row r="39" spans="2:47" s="1" customFormat="1" x14ac:dyDescent="0.25">
      <c r="B39" s="2"/>
      <c r="C39" s="2"/>
      <c r="D39" s="2"/>
      <c r="E39" s="2"/>
      <c r="F39" s="2"/>
      <c r="G39" s="2"/>
      <c r="H39" s="2"/>
      <c r="I39" s="2"/>
      <c r="AT39" s="5"/>
      <c r="AU39" s="5"/>
    </row>
    <row r="40" spans="2:47" s="1" customFormat="1" x14ac:dyDescent="0.25">
      <c r="B40" s="2"/>
      <c r="C40" s="2"/>
      <c r="D40" s="2"/>
      <c r="E40" s="2"/>
      <c r="F40" s="2"/>
      <c r="G40" s="2"/>
      <c r="H40" s="2"/>
      <c r="I40" s="2"/>
      <c r="AT40" s="5"/>
      <c r="AU40" s="5"/>
    </row>
    <row r="41" spans="2:47" s="1" customFormat="1" x14ac:dyDescent="0.25">
      <c r="B41" s="2"/>
      <c r="C41" s="2"/>
      <c r="D41" s="2"/>
      <c r="E41" s="2"/>
      <c r="F41" s="2"/>
      <c r="G41" s="2"/>
      <c r="H41" s="2"/>
      <c r="I41" s="2"/>
      <c r="AT41" s="5"/>
      <c r="AU41" s="5"/>
    </row>
    <row r="42" spans="2:47" s="1" customFormat="1" x14ac:dyDescent="0.25">
      <c r="B42" s="2"/>
      <c r="C42" s="2"/>
      <c r="D42" s="2"/>
      <c r="E42" s="2"/>
      <c r="F42" s="2"/>
      <c r="G42" s="2"/>
      <c r="H42" s="2"/>
      <c r="I42" s="2"/>
      <c r="AT42" s="5"/>
      <c r="AU42" s="5"/>
    </row>
    <row r="43" spans="2:47" s="1" customFormat="1" x14ac:dyDescent="0.25">
      <c r="B43" s="2"/>
      <c r="C43" s="2"/>
      <c r="D43" s="2"/>
      <c r="E43" s="2"/>
      <c r="F43" s="2"/>
      <c r="G43" s="2"/>
      <c r="H43" s="2"/>
      <c r="I43" s="2"/>
      <c r="AT43" s="5"/>
      <c r="AU43" s="5"/>
    </row>
    <row r="44" spans="2:47" s="1" customFormat="1" x14ac:dyDescent="0.25">
      <c r="B44" s="2"/>
      <c r="C44" s="2"/>
      <c r="D44" s="2"/>
      <c r="E44" s="2"/>
      <c r="F44" s="2"/>
      <c r="G44" s="2"/>
      <c r="H44" s="2"/>
      <c r="I44" s="2"/>
      <c r="AT44" s="5"/>
      <c r="AU44" s="5"/>
    </row>
    <row r="45" spans="2:47" s="1" customFormat="1" x14ac:dyDescent="0.25">
      <c r="B45" s="2"/>
      <c r="C45" s="2"/>
      <c r="D45" s="2"/>
      <c r="E45" s="2"/>
      <c r="F45" s="2"/>
      <c r="G45" s="2"/>
      <c r="H45" s="2"/>
      <c r="I45" s="2"/>
      <c r="AT45" s="5"/>
      <c r="AU45" s="5"/>
    </row>
    <row r="46" spans="2:47" s="1" customFormat="1" x14ac:dyDescent="0.25">
      <c r="B46" s="2"/>
      <c r="C46" s="2"/>
      <c r="D46" s="2"/>
      <c r="E46" s="2"/>
      <c r="F46" s="2"/>
      <c r="G46" s="2"/>
      <c r="H46" s="2"/>
      <c r="I46" s="2"/>
      <c r="AT46" s="5"/>
      <c r="AU46" s="5"/>
    </row>
    <row r="47" spans="2:47" s="1" customFormat="1" x14ac:dyDescent="0.25">
      <c r="B47" s="2"/>
      <c r="C47" s="2"/>
      <c r="D47" s="2"/>
      <c r="E47" s="2"/>
      <c r="F47" s="2"/>
      <c r="G47" s="2"/>
      <c r="H47" s="2"/>
      <c r="I47" s="2"/>
      <c r="AT47" s="5"/>
      <c r="AU47" s="5"/>
    </row>
    <row r="48" spans="2:47" s="1" customFormat="1" x14ac:dyDescent="0.25">
      <c r="B48" s="2"/>
      <c r="C48" s="2"/>
      <c r="D48" s="2"/>
      <c r="E48" s="2"/>
      <c r="F48" s="2"/>
      <c r="G48" s="2"/>
      <c r="H48" s="2"/>
      <c r="I48" s="2"/>
      <c r="AT48" s="5"/>
      <c r="AU48" s="5"/>
    </row>
    <row r="49" spans="2:47" s="1" customFormat="1" x14ac:dyDescent="0.25">
      <c r="B49" s="2"/>
      <c r="C49" s="2"/>
      <c r="D49" s="2"/>
      <c r="E49" s="2"/>
      <c r="F49" s="2"/>
      <c r="G49" s="2"/>
      <c r="H49" s="2"/>
      <c r="I49" s="2"/>
      <c r="AT49" s="5"/>
      <c r="AU49" s="5"/>
    </row>
    <row r="50" spans="2:47" s="1" customFormat="1" x14ac:dyDescent="0.25">
      <c r="B50" s="2"/>
      <c r="C50" s="2"/>
      <c r="D50" s="2"/>
      <c r="E50" s="2"/>
      <c r="F50" s="2"/>
      <c r="G50" s="2"/>
      <c r="H50" s="2"/>
      <c r="I50" s="2"/>
      <c r="AT50" s="5"/>
      <c r="AU50" s="5"/>
    </row>
    <row r="51" spans="2:47" s="1" customFormat="1" x14ac:dyDescent="0.25">
      <c r="B51" s="2"/>
      <c r="C51" s="2"/>
      <c r="D51" s="2"/>
      <c r="E51" s="2"/>
      <c r="F51" s="2"/>
      <c r="G51" s="2"/>
      <c r="H51" s="2"/>
      <c r="I51" s="2"/>
      <c r="AT51" s="5"/>
      <c r="AU51" s="5"/>
    </row>
    <row r="52" spans="2:47" s="1" customFormat="1" x14ac:dyDescent="0.25">
      <c r="B52" s="2"/>
      <c r="C52" s="2"/>
      <c r="D52" s="2"/>
      <c r="E52" s="2"/>
      <c r="F52" s="2"/>
      <c r="G52" s="2"/>
      <c r="H52" s="2"/>
      <c r="I52" s="2"/>
      <c r="AT52" s="5"/>
      <c r="AU52" s="5"/>
    </row>
    <row r="53" spans="2:47" s="1" customFormat="1" x14ac:dyDescent="0.25">
      <c r="B53" s="2"/>
      <c r="C53" s="2"/>
      <c r="D53" s="2"/>
      <c r="E53" s="2"/>
      <c r="F53" s="2"/>
      <c r="G53" s="2"/>
      <c r="H53" s="2"/>
      <c r="I53" s="2"/>
      <c r="AT53" s="5"/>
      <c r="AU53" s="5"/>
    </row>
    <row r="54" spans="2:47" s="1" customFormat="1" x14ac:dyDescent="0.25">
      <c r="B54" s="2"/>
      <c r="C54" s="2"/>
      <c r="D54" s="2"/>
      <c r="E54" s="2"/>
      <c r="F54" s="2"/>
      <c r="G54" s="2"/>
      <c r="H54" s="2"/>
      <c r="I54" s="2"/>
      <c r="AT54" s="5"/>
      <c r="AU54" s="5"/>
    </row>
    <row r="55" spans="2:47" s="1" customFormat="1" x14ac:dyDescent="0.25">
      <c r="B55" s="2"/>
      <c r="C55" s="2"/>
      <c r="D55" s="2"/>
      <c r="E55" s="2"/>
      <c r="F55" s="2"/>
      <c r="G55" s="2"/>
      <c r="H55" s="2"/>
      <c r="I55" s="2"/>
      <c r="AT55" s="5"/>
      <c r="AU55" s="5"/>
    </row>
    <row r="56" spans="2:47" s="1" customFormat="1" x14ac:dyDescent="0.25">
      <c r="B56" s="2"/>
      <c r="C56" s="2"/>
      <c r="D56" s="2"/>
      <c r="E56" s="2"/>
      <c r="F56" s="2"/>
      <c r="G56" s="2"/>
      <c r="H56" s="2"/>
      <c r="I56" s="2"/>
      <c r="AT56" s="5"/>
      <c r="AU56" s="5"/>
    </row>
    <row r="57" spans="2:47" s="1" customFormat="1" x14ac:dyDescent="0.25">
      <c r="B57" s="2"/>
      <c r="C57" s="2"/>
      <c r="D57" s="2"/>
      <c r="E57" s="2"/>
      <c r="F57" s="2"/>
      <c r="G57" s="2"/>
      <c r="H57" s="2"/>
      <c r="I57" s="2"/>
      <c r="AT57" s="5"/>
      <c r="AU57" s="5"/>
    </row>
    <row r="58" spans="2:47" s="1" customFormat="1" x14ac:dyDescent="0.25">
      <c r="B58" s="2"/>
      <c r="C58" s="2"/>
      <c r="D58" s="2"/>
      <c r="E58" s="2"/>
      <c r="F58" s="2"/>
      <c r="G58" s="2"/>
      <c r="H58" s="2"/>
      <c r="I58" s="2"/>
      <c r="AT58" s="5"/>
      <c r="AU58" s="5"/>
    </row>
    <row r="59" spans="2:47" s="1" customFormat="1" x14ac:dyDescent="0.25">
      <c r="B59" s="2"/>
      <c r="C59" s="2"/>
      <c r="D59" s="2"/>
      <c r="E59" s="2"/>
      <c r="F59" s="2"/>
      <c r="G59" s="2"/>
      <c r="H59" s="2"/>
      <c r="I59" s="2"/>
      <c r="AT59" s="5"/>
      <c r="AU59" s="5"/>
    </row>
    <row r="60" spans="2:47" s="1" customFormat="1" x14ac:dyDescent="0.25">
      <c r="B60" s="2"/>
      <c r="C60" s="2"/>
      <c r="D60" s="2"/>
      <c r="E60" s="2"/>
      <c r="F60" s="2"/>
      <c r="G60" s="2"/>
      <c r="H60" s="2"/>
      <c r="I60" s="2"/>
      <c r="AT60" s="5"/>
      <c r="AU60" s="5"/>
    </row>
    <row r="61" spans="2:47" s="1" customFormat="1" x14ac:dyDescent="0.25">
      <c r="B61" s="2"/>
      <c r="C61" s="2"/>
      <c r="D61" s="2"/>
      <c r="E61" s="2"/>
      <c r="F61" s="2"/>
      <c r="G61" s="2"/>
      <c r="H61" s="2"/>
      <c r="I61" s="2"/>
      <c r="AT61" s="5"/>
      <c r="AU61" s="5"/>
    </row>
    <row r="62" spans="2:47" s="1" customFormat="1" x14ac:dyDescent="0.25">
      <c r="B62" s="2"/>
      <c r="C62" s="2"/>
      <c r="D62" s="2"/>
      <c r="E62" s="2"/>
      <c r="F62" s="2"/>
      <c r="G62" s="2"/>
      <c r="H62" s="2"/>
      <c r="I62" s="2"/>
      <c r="AT62" s="5"/>
      <c r="AU62" s="5"/>
    </row>
    <row r="63" spans="2:47" s="1" customFormat="1" x14ac:dyDescent="0.25">
      <c r="B63" s="2"/>
      <c r="C63" s="2"/>
      <c r="D63" s="2"/>
      <c r="E63" s="2"/>
      <c r="F63" s="2"/>
      <c r="G63" s="2"/>
      <c r="H63" s="2"/>
      <c r="I63" s="2"/>
      <c r="AT63" s="5"/>
      <c r="AU63" s="5"/>
    </row>
    <row r="64" spans="2:47" s="1" customFormat="1" x14ac:dyDescent="0.25">
      <c r="B64" s="2"/>
      <c r="C64" s="2"/>
      <c r="D64" s="2"/>
      <c r="E64" s="2"/>
      <c r="F64" s="2"/>
      <c r="G64" s="2"/>
      <c r="H64" s="2"/>
      <c r="I64" s="2"/>
      <c r="AT64" s="5"/>
      <c r="AU64" s="5"/>
    </row>
    <row r="65" spans="2:47" s="1" customFormat="1" x14ac:dyDescent="0.25">
      <c r="B65" s="2"/>
      <c r="C65" s="2"/>
      <c r="D65" s="2"/>
      <c r="E65" s="2"/>
      <c r="F65" s="2"/>
      <c r="G65" s="2"/>
      <c r="H65" s="2"/>
      <c r="I65" s="2"/>
      <c r="AT65" s="5"/>
      <c r="AU65" s="5"/>
    </row>
    <row r="66" spans="2:47" s="1" customFormat="1" x14ac:dyDescent="0.25">
      <c r="B66" s="2"/>
      <c r="C66" s="2"/>
      <c r="D66" s="2"/>
      <c r="E66" s="2"/>
      <c r="F66" s="2"/>
      <c r="G66" s="2"/>
      <c r="H66" s="2"/>
      <c r="I66" s="2"/>
      <c r="AT66" s="5"/>
      <c r="AU66" s="5"/>
    </row>
    <row r="67" spans="2:47" s="1" customFormat="1" x14ac:dyDescent="0.25">
      <c r="B67" s="2"/>
      <c r="C67" s="2"/>
      <c r="D67" s="2"/>
      <c r="E67" s="2"/>
      <c r="F67" s="2"/>
      <c r="G67" s="2"/>
      <c r="H67" s="2"/>
      <c r="I67" s="2"/>
      <c r="AT67" s="5"/>
      <c r="AU67" s="5"/>
    </row>
    <row r="68" spans="2:47" s="1" customFormat="1" x14ac:dyDescent="0.25">
      <c r="B68" s="2"/>
      <c r="C68" s="2"/>
      <c r="D68" s="2"/>
      <c r="E68" s="2"/>
      <c r="F68" s="2"/>
      <c r="G68" s="2"/>
      <c r="H68" s="2"/>
      <c r="I68" s="2"/>
      <c r="AT68" s="5"/>
      <c r="AU68" s="5"/>
    </row>
    <row r="69" spans="2:47" s="1" customFormat="1" x14ac:dyDescent="0.25">
      <c r="B69" s="2"/>
      <c r="C69" s="2"/>
      <c r="D69" s="2"/>
      <c r="E69" s="2"/>
      <c r="F69" s="2"/>
      <c r="G69" s="2"/>
      <c r="H69" s="2"/>
      <c r="I69" s="2"/>
      <c r="AT69" s="5"/>
      <c r="AU69" s="5"/>
    </row>
    <row r="70" spans="2:47" s="1" customFormat="1" x14ac:dyDescent="0.25">
      <c r="B70" s="2"/>
      <c r="C70" s="2"/>
      <c r="D70" s="2"/>
      <c r="E70" s="2"/>
      <c r="F70" s="2"/>
      <c r="G70" s="2"/>
      <c r="H70" s="2"/>
      <c r="I70" s="2"/>
      <c r="AT70" s="5"/>
      <c r="AU70" s="5"/>
    </row>
    <row r="71" spans="2:47" s="1" customFormat="1" x14ac:dyDescent="0.25">
      <c r="B71" s="2"/>
      <c r="C71" s="2"/>
      <c r="D71" s="2"/>
      <c r="E71" s="2"/>
      <c r="F71" s="2"/>
      <c r="G71" s="2"/>
      <c r="H71" s="2"/>
      <c r="I71" s="2"/>
      <c r="AT71" s="5"/>
      <c r="AU71" s="5"/>
    </row>
    <row r="72" spans="2:47" s="1" customFormat="1" x14ac:dyDescent="0.25">
      <c r="B72" s="2"/>
      <c r="C72" s="2"/>
      <c r="D72" s="2"/>
      <c r="E72" s="2"/>
      <c r="F72" s="2"/>
      <c r="G72" s="2"/>
      <c r="H72" s="2"/>
      <c r="I72" s="2"/>
      <c r="AT72" s="5"/>
      <c r="AU72" s="5"/>
    </row>
    <row r="73" spans="2:47" s="1" customFormat="1" x14ac:dyDescent="0.25">
      <c r="B73" s="2"/>
      <c r="C73" s="2"/>
      <c r="D73" s="2"/>
      <c r="E73" s="2"/>
      <c r="F73" s="2"/>
      <c r="G73" s="2"/>
      <c r="H73" s="2"/>
      <c r="I73" s="2"/>
      <c r="AT73" s="5"/>
      <c r="AU73" s="5"/>
    </row>
    <row r="74" spans="2:47" s="1" customFormat="1" x14ac:dyDescent="0.25">
      <c r="B74" s="2"/>
      <c r="C74" s="2"/>
      <c r="D74" s="2"/>
      <c r="E74" s="2"/>
      <c r="F74" s="2"/>
      <c r="G74" s="2"/>
      <c r="H74" s="2"/>
      <c r="I74" s="2"/>
      <c r="AT74" s="5"/>
      <c r="AU74" s="5"/>
    </row>
    <row r="75" spans="2:47" s="1" customFormat="1" x14ac:dyDescent="0.25">
      <c r="B75" s="2"/>
      <c r="C75" s="2"/>
      <c r="D75" s="2"/>
      <c r="E75" s="2"/>
      <c r="F75" s="2"/>
      <c r="G75" s="2"/>
      <c r="H75" s="2"/>
      <c r="I75" s="2"/>
      <c r="AT75" s="5"/>
      <c r="AU75" s="5"/>
    </row>
    <row r="76" spans="2:47" s="1" customFormat="1" x14ac:dyDescent="0.25">
      <c r="B76" s="2"/>
      <c r="C76" s="2"/>
      <c r="D76" s="2"/>
      <c r="E76" s="2"/>
      <c r="F76" s="2"/>
      <c r="G76" s="2"/>
      <c r="H76" s="2"/>
      <c r="I76" s="2"/>
      <c r="AT76" s="5"/>
      <c r="AU76" s="5"/>
    </row>
    <row r="77" spans="2:47" s="1" customFormat="1" x14ac:dyDescent="0.25">
      <c r="B77" s="2"/>
      <c r="C77" s="2"/>
      <c r="D77" s="2"/>
      <c r="E77" s="2"/>
      <c r="F77" s="2"/>
      <c r="G77" s="2"/>
      <c r="H77" s="2"/>
      <c r="I77" s="2"/>
      <c r="AT77" s="5"/>
      <c r="AU77" s="5"/>
    </row>
    <row r="78" spans="2:47" s="1" customFormat="1" x14ac:dyDescent="0.25">
      <c r="B78" s="2"/>
      <c r="C78" s="2"/>
      <c r="D78" s="2"/>
      <c r="E78" s="2"/>
      <c r="F78" s="2"/>
      <c r="G78" s="2"/>
      <c r="H78" s="2"/>
      <c r="I78" s="2"/>
      <c r="AT78" s="5"/>
      <c r="AU78" s="5"/>
    </row>
    <row r="79" spans="2:47" s="1" customFormat="1" x14ac:dyDescent="0.25">
      <c r="B79" s="2"/>
      <c r="C79" s="2"/>
      <c r="D79" s="2"/>
      <c r="E79" s="2"/>
      <c r="F79" s="2"/>
      <c r="G79" s="2"/>
      <c r="H79" s="2"/>
      <c r="I79" s="2"/>
      <c r="AT79" s="5"/>
      <c r="AU79" s="5"/>
    </row>
    <row r="80" spans="2:47" s="1" customFormat="1" x14ac:dyDescent="0.25">
      <c r="B80" s="2"/>
      <c r="C80" s="2"/>
      <c r="D80" s="2"/>
      <c r="E80" s="2"/>
      <c r="F80" s="2"/>
      <c r="G80" s="2"/>
      <c r="H80" s="2"/>
      <c r="I80" s="2"/>
      <c r="AT80" s="5"/>
      <c r="AU80" s="5"/>
    </row>
    <row r="81" spans="2:47" s="1" customFormat="1" x14ac:dyDescent="0.25">
      <c r="B81" s="2"/>
      <c r="C81" s="2"/>
      <c r="D81" s="2"/>
      <c r="E81" s="2"/>
      <c r="F81" s="2"/>
      <c r="G81" s="2"/>
      <c r="H81" s="2"/>
      <c r="I81" s="2"/>
      <c r="AT81" s="5"/>
      <c r="AU81" s="5"/>
    </row>
    <row r="82" spans="2:47" s="1" customFormat="1" x14ac:dyDescent="0.25">
      <c r="B82" s="2"/>
      <c r="C82" s="2"/>
      <c r="D82" s="2"/>
      <c r="E82" s="2"/>
      <c r="F82" s="2"/>
      <c r="G82" s="2"/>
      <c r="H82" s="2"/>
      <c r="I82" s="2"/>
      <c r="AT82" s="5"/>
      <c r="AU82" s="5"/>
    </row>
    <row r="83" spans="2:47" s="1" customFormat="1" x14ac:dyDescent="0.25">
      <c r="B83" s="2"/>
      <c r="C83" s="2"/>
      <c r="D83" s="2"/>
      <c r="E83" s="2"/>
      <c r="F83" s="2"/>
      <c r="G83" s="2"/>
      <c r="H83" s="2"/>
      <c r="I83" s="2"/>
      <c r="AT83" s="5"/>
      <c r="AU83" s="5"/>
    </row>
    <row r="84" spans="2:47" s="1" customFormat="1" x14ac:dyDescent="0.25">
      <c r="B84" s="2"/>
      <c r="C84" s="2"/>
      <c r="D84" s="2"/>
      <c r="E84" s="2"/>
      <c r="F84" s="2"/>
      <c r="G84" s="2"/>
      <c r="H84" s="2"/>
      <c r="I84" s="2"/>
      <c r="AT84" s="5"/>
      <c r="AU84" s="5"/>
    </row>
    <row r="85" spans="2:47" s="1" customFormat="1" x14ac:dyDescent="0.25">
      <c r="B85" s="2"/>
      <c r="C85" s="2"/>
      <c r="D85" s="2"/>
      <c r="E85" s="2"/>
      <c r="F85" s="2"/>
      <c r="G85" s="2"/>
      <c r="H85" s="2"/>
      <c r="I85" s="2"/>
      <c r="AT85" s="5"/>
      <c r="AU85" s="5"/>
    </row>
    <row r="86" spans="2:47" s="1" customFormat="1" x14ac:dyDescent="0.25">
      <c r="B86" s="2"/>
      <c r="C86" s="2"/>
      <c r="D86" s="2"/>
      <c r="E86" s="2"/>
      <c r="F86" s="2"/>
      <c r="G86" s="2"/>
      <c r="H86" s="2"/>
      <c r="I86" s="2"/>
      <c r="AT86" s="5"/>
      <c r="AU86" s="5"/>
    </row>
    <row r="87" spans="2:47" s="1" customFormat="1" x14ac:dyDescent="0.25">
      <c r="B87" s="2"/>
      <c r="C87" s="2"/>
      <c r="D87" s="2"/>
      <c r="E87" s="2"/>
      <c r="F87" s="2"/>
      <c r="G87" s="2"/>
      <c r="H87" s="2"/>
      <c r="I87" s="2"/>
      <c r="AT87" s="5"/>
      <c r="AU87" s="5"/>
    </row>
    <row r="88" spans="2:47" s="1" customFormat="1" x14ac:dyDescent="0.25">
      <c r="B88" s="2"/>
      <c r="C88" s="2"/>
      <c r="D88" s="2"/>
      <c r="E88" s="2"/>
      <c r="F88" s="2"/>
      <c r="G88" s="2"/>
      <c r="H88" s="2"/>
      <c r="I88" s="2"/>
      <c r="AT88" s="5"/>
      <c r="AU88" s="5"/>
    </row>
    <row r="89" spans="2:47" s="1" customFormat="1" x14ac:dyDescent="0.25">
      <c r="B89" s="2"/>
      <c r="C89" s="2"/>
      <c r="D89" s="2"/>
      <c r="E89" s="2"/>
      <c r="F89" s="2"/>
      <c r="G89" s="2"/>
      <c r="H89" s="2"/>
      <c r="I89" s="2"/>
      <c r="AT89" s="5"/>
      <c r="AU89" s="5"/>
    </row>
    <row r="90" spans="2:47" s="1" customFormat="1" x14ac:dyDescent="0.25">
      <c r="B90" s="2"/>
      <c r="C90" s="2"/>
      <c r="D90" s="2"/>
      <c r="E90" s="2"/>
      <c r="F90" s="2"/>
      <c r="G90" s="2"/>
      <c r="H90" s="2"/>
      <c r="I90" s="2"/>
      <c r="AT90" s="5"/>
      <c r="AU90" s="5"/>
    </row>
    <row r="91" spans="2:47" s="1" customFormat="1" x14ac:dyDescent="0.25">
      <c r="B91" s="2"/>
      <c r="C91" s="2"/>
      <c r="D91" s="2"/>
      <c r="E91" s="2"/>
      <c r="F91" s="2"/>
      <c r="G91" s="2"/>
      <c r="H91" s="2"/>
      <c r="I91" s="2"/>
      <c r="AT91" s="5"/>
      <c r="AU91" s="5"/>
    </row>
    <row r="92" spans="2:47" s="1" customFormat="1" x14ac:dyDescent="0.25">
      <c r="B92" s="2"/>
      <c r="C92" s="2"/>
      <c r="D92" s="2"/>
      <c r="E92" s="2"/>
      <c r="F92" s="2"/>
      <c r="G92" s="2"/>
      <c r="H92" s="2"/>
      <c r="I92" s="2"/>
      <c r="AT92" s="5"/>
      <c r="AU92" s="5"/>
    </row>
    <row r="93" spans="2:47" s="1" customFormat="1" x14ac:dyDescent="0.25">
      <c r="B93" s="2"/>
      <c r="C93" s="2"/>
      <c r="D93" s="2"/>
      <c r="E93" s="2"/>
      <c r="F93" s="2"/>
      <c r="G93" s="2"/>
      <c r="H93" s="2"/>
      <c r="I93" s="2"/>
      <c r="AT93" s="5"/>
      <c r="AU93" s="5"/>
    </row>
    <row r="94" spans="2:47" s="1" customFormat="1" x14ac:dyDescent="0.25">
      <c r="B94" s="2"/>
      <c r="C94" s="2"/>
      <c r="D94" s="2"/>
      <c r="E94" s="2"/>
      <c r="F94" s="2"/>
      <c r="G94" s="2"/>
      <c r="H94" s="2"/>
      <c r="I94" s="2"/>
      <c r="AT94" s="5"/>
      <c r="AU94" s="5"/>
    </row>
    <row r="95" spans="2:47" s="1" customFormat="1" x14ac:dyDescent="0.25">
      <c r="B95" s="2"/>
      <c r="C95" s="2"/>
      <c r="D95" s="2"/>
      <c r="E95" s="2"/>
      <c r="F95" s="2"/>
      <c r="G95" s="2"/>
      <c r="H95" s="2"/>
      <c r="I95" s="2"/>
      <c r="AT95" s="5"/>
      <c r="AU95" s="5"/>
    </row>
    <row r="96" spans="2:47" s="1" customFormat="1" x14ac:dyDescent="0.25">
      <c r="B96" s="2"/>
      <c r="C96" s="2"/>
      <c r="D96" s="2"/>
      <c r="E96" s="2"/>
      <c r="F96" s="2"/>
      <c r="G96" s="2"/>
      <c r="H96" s="2"/>
      <c r="I96" s="2"/>
      <c r="AT96" s="5"/>
      <c r="AU96" s="5"/>
    </row>
    <row r="97" spans="2:47" s="1" customFormat="1" x14ac:dyDescent="0.25">
      <c r="B97" s="2"/>
      <c r="C97" s="2"/>
      <c r="D97" s="2"/>
      <c r="E97" s="2"/>
      <c r="F97" s="2"/>
      <c r="G97" s="2"/>
      <c r="H97" s="2"/>
      <c r="I97" s="2"/>
      <c r="AT97" s="5"/>
      <c r="AU97" s="5"/>
    </row>
    <row r="98" spans="2:47" s="1" customFormat="1" x14ac:dyDescent="0.25">
      <c r="B98" s="2"/>
      <c r="C98" s="2"/>
      <c r="D98" s="2"/>
      <c r="E98" s="2"/>
      <c r="F98" s="2"/>
      <c r="G98" s="2"/>
      <c r="H98" s="2"/>
      <c r="I98" s="2"/>
      <c r="AT98" s="5"/>
      <c r="AU98" s="5"/>
    </row>
    <row r="99" spans="2:47" s="1" customFormat="1" x14ac:dyDescent="0.25">
      <c r="B99" s="2"/>
      <c r="C99" s="2"/>
      <c r="D99" s="2"/>
      <c r="E99" s="2"/>
      <c r="F99" s="2"/>
      <c r="G99" s="2"/>
      <c r="H99" s="2"/>
      <c r="I99" s="2"/>
      <c r="AT99" s="5"/>
      <c r="AU99" s="5"/>
    </row>
    <row r="100" spans="2:47" s="1" customFormat="1" x14ac:dyDescent="0.25">
      <c r="B100" s="2"/>
      <c r="C100" s="2"/>
      <c r="D100" s="2"/>
      <c r="E100" s="2"/>
      <c r="F100" s="2"/>
      <c r="G100" s="2"/>
      <c r="H100" s="2"/>
      <c r="I100" s="2"/>
      <c r="AT100" s="5"/>
      <c r="AU100" s="5"/>
    </row>
    <row r="101" spans="2:47" s="1" customFormat="1" x14ac:dyDescent="0.25">
      <c r="B101" s="2"/>
      <c r="C101" s="2"/>
      <c r="D101" s="2"/>
      <c r="E101" s="2"/>
      <c r="F101" s="2"/>
      <c r="G101" s="2"/>
      <c r="H101" s="2"/>
      <c r="I101" s="2"/>
      <c r="AT101" s="5"/>
      <c r="AU101" s="5"/>
    </row>
    <row r="102" spans="2:47" s="1" customFormat="1" x14ac:dyDescent="0.25">
      <c r="B102" s="2"/>
      <c r="C102" s="2"/>
      <c r="D102" s="2"/>
      <c r="E102" s="2"/>
      <c r="F102" s="2"/>
      <c r="G102" s="2"/>
      <c r="H102" s="2"/>
      <c r="I102" s="2"/>
      <c r="AT102" s="5"/>
      <c r="AU102" s="5"/>
    </row>
    <row r="103" spans="2:47" s="1" customFormat="1" x14ac:dyDescent="0.25">
      <c r="B103" s="2"/>
      <c r="C103" s="2"/>
      <c r="D103" s="2"/>
      <c r="E103" s="2"/>
      <c r="F103" s="2"/>
      <c r="G103" s="2"/>
      <c r="H103" s="2"/>
      <c r="I103" s="2"/>
      <c r="AT103" s="5"/>
      <c r="AU103" s="5"/>
    </row>
    <row r="104" spans="2:47" s="1" customFormat="1" x14ac:dyDescent="0.25">
      <c r="B104" s="2"/>
      <c r="C104" s="2"/>
      <c r="D104" s="2"/>
      <c r="E104" s="2"/>
      <c r="F104" s="2"/>
      <c r="G104" s="2"/>
      <c r="H104" s="2"/>
      <c r="I104" s="2"/>
      <c r="AT104" s="5"/>
      <c r="AU104" s="5"/>
    </row>
    <row r="105" spans="2:47" s="1" customFormat="1" x14ac:dyDescent="0.25">
      <c r="B105" s="2"/>
      <c r="C105" s="2"/>
      <c r="D105" s="2"/>
      <c r="E105" s="2"/>
      <c r="F105" s="2"/>
      <c r="G105" s="2"/>
      <c r="H105" s="2"/>
      <c r="I105" s="2"/>
      <c r="AT105" s="5"/>
      <c r="AU105" s="5"/>
    </row>
    <row r="106" spans="2:47" s="1" customFormat="1" x14ac:dyDescent="0.25">
      <c r="B106" s="2"/>
      <c r="C106" s="2"/>
      <c r="D106" s="2"/>
      <c r="E106" s="2"/>
      <c r="F106" s="2"/>
      <c r="G106" s="2"/>
      <c r="H106" s="2"/>
      <c r="I106" s="2"/>
      <c r="AT106" s="5"/>
      <c r="AU106" s="5"/>
    </row>
    <row r="107" spans="2:47" s="1" customFormat="1" x14ac:dyDescent="0.25">
      <c r="B107" s="2"/>
      <c r="C107" s="2"/>
      <c r="D107" s="2"/>
      <c r="E107" s="2"/>
      <c r="F107" s="2"/>
      <c r="G107" s="2"/>
      <c r="H107" s="2"/>
      <c r="I107" s="2"/>
      <c r="AT107" s="5"/>
      <c r="AU107" s="5"/>
    </row>
    <row r="108" spans="2:47" s="1" customFormat="1" x14ac:dyDescent="0.25">
      <c r="B108" s="2"/>
      <c r="C108" s="2"/>
      <c r="D108" s="2"/>
      <c r="E108" s="2"/>
      <c r="F108" s="2"/>
      <c r="G108" s="2"/>
      <c r="H108" s="2"/>
      <c r="I108" s="2"/>
      <c r="AT108" s="5"/>
      <c r="AU108" s="5"/>
    </row>
    <row r="109" spans="2:47" s="1" customFormat="1" x14ac:dyDescent="0.25">
      <c r="B109" s="2"/>
      <c r="C109" s="2"/>
      <c r="D109" s="2"/>
      <c r="E109" s="2"/>
      <c r="F109" s="2"/>
      <c r="G109" s="2"/>
      <c r="H109" s="2"/>
      <c r="I109" s="2"/>
      <c r="AT109" s="5"/>
      <c r="AU109" s="5"/>
    </row>
    <row r="110" spans="2:47" s="1" customFormat="1" x14ac:dyDescent="0.25">
      <c r="B110" s="2"/>
      <c r="C110" s="2"/>
      <c r="D110" s="2"/>
      <c r="E110" s="2"/>
      <c r="F110" s="2"/>
      <c r="G110" s="2"/>
      <c r="H110" s="2"/>
      <c r="I110" s="2"/>
      <c r="AT110" s="5"/>
      <c r="AU110" s="5"/>
    </row>
    <row r="111" spans="2:47" s="1" customFormat="1" x14ac:dyDescent="0.25">
      <c r="B111" s="2"/>
      <c r="C111" s="2"/>
      <c r="D111" s="2"/>
      <c r="E111" s="2"/>
      <c r="F111" s="2"/>
      <c r="G111" s="2"/>
      <c r="H111" s="2"/>
      <c r="I111" s="2"/>
      <c r="AT111" s="5"/>
      <c r="AU111" s="5"/>
    </row>
    <row r="112" spans="2:47" s="1" customFormat="1" x14ac:dyDescent="0.25">
      <c r="B112" s="2"/>
      <c r="C112" s="2"/>
      <c r="D112" s="2"/>
      <c r="E112" s="2"/>
      <c r="F112" s="2"/>
      <c r="G112" s="2"/>
      <c r="H112" s="2"/>
      <c r="I112" s="2"/>
      <c r="AT112" s="5"/>
      <c r="AU112" s="5"/>
    </row>
    <row r="113" spans="2:47" s="1" customFormat="1" x14ac:dyDescent="0.25">
      <c r="B113" s="2"/>
      <c r="C113" s="2"/>
      <c r="D113" s="2"/>
      <c r="E113" s="2"/>
      <c r="F113" s="2"/>
      <c r="G113" s="2"/>
      <c r="H113" s="2"/>
      <c r="I113" s="2"/>
      <c r="AT113" s="5"/>
      <c r="AU113" s="5"/>
    </row>
    <row r="114" spans="2:47" s="1" customFormat="1" x14ac:dyDescent="0.25">
      <c r="B114" s="2"/>
      <c r="C114" s="2"/>
      <c r="D114" s="2"/>
      <c r="E114" s="2"/>
      <c r="F114" s="2"/>
      <c r="G114" s="2"/>
      <c r="H114" s="2"/>
      <c r="I114" s="2"/>
      <c r="AT114" s="5"/>
      <c r="AU114" s="5"/>
    </row>
    <row r="115" spans="2:47" s="1" customFormat="1" x14ac:dyDescent="0.25">
      <c r="B115" s="2"/>
      <c r="C115" s="2"/>
      <c r="D115" s="2"/>
      <c r="E115" s="2"/>
      <c r="F115" s="2"/>
      <c r="G115" s="2"/>
      <c r="H115" s="2"/>
      <c r="I115" s="2"/>
      <c r="AT115" s="5"/>
      <c r="AU115" s="5"/>
    </row>
    <row r="116" spans="2:47" s="1" customFormat="1" x14ac:dyDescent="0.25">
      <c r="B116" s="2"/>
      <c r="C116" s="2"/>
      <c r="D116" s="2"/>
      <c r="E116" s="2"/>
      <c r="F116" s="2"/>
      <c r="G116" s="2"/>
      <c r="H116" s="2"/>
      <c r="I116" s="2"/>
      <c r="AT116" s="5"/>
      <c r="AU116" s="5"/>
    </row>
    <row r="117" spans="2:47" s="1" customFormat="1" x14ac:dyDescent="0.25">
      <c r="B117" s="2"/>
      <c r="C117" s="2"/>
      <c r="D117" s="2"/>
      <c r="E117" s="2"/>
      <c r="F117" s="2"/>
      <c r="G117" s="2"/>
      <c r="H117" s="2"/>
      <c r="I117" s="2"/>
      <c r="AT117" s="5"/>
      <c r="AU117" s="5"/>
    </row>
    <row r="118" spans="2:47" s="1" customFormat="1" x14ac:dyDescent="0.25">
      <c r="B118" s="2"/>
      <c r="C118" s="2"/>
      <c r="D118" s="2"/>
      <c r="E118" s="2"/>
      <c r="F118" s="2"/>
      <c r="G118" s="2"/>
      <c r="H118" s="2"/>
      <c r="I118" s="2"/>
      <c r="AT118" s="5"/>
      <c r="AU118" s="5"/>
    </row>
    <row r="119" spans="2:47" s="1" customFormat="1" x14ac:dyDescent="0.25">
      <c r="B119" s="2"/>
      <c r="C119" s="2"/>
      <c r="D119" s="2"/>
      <c r="E119" s="2"/>
      <c r="F119" s="2"/>
      <c r="G119" s="2"/>
      <c r="H119" s="2"/>
      <c r="I119" s="2"/>
      <c r="AT119" s="5"/>
      <c r="AU119" s="5"/>
    </row>
    <row r="120" spans="2:47" s="1" customFormat="1" x14ac:dyDescent="0.25">
      <c r="B120" s="2"/>
      <c r="C120" s="2"/>
      <c r="D120" s="2"/>
      <c r="E120" s="2"/>
      <c r="F120" s="2"/>
      <c r="G120" s="2"/>
      <c r="H120" s="2"/>
      <c r="I120" s="2"/>
      <c r="AT120" s="5"/>
      <c r="AU120" s="5"/>
    </row>
    <row r="121" spans="2:47" s="1" customFormat="1" x14ac:dyDescent="0.25">
      <c r="B121" s="2"/>
      <c r="C121" s="2"/>
      <c r="D121" s="2"/>
      <c r="E121" s="2"/>
      <c r="F121" s="2"/>
      <c r="G121" s="2"/>
      <c r="H121" s="2"/>
      <c r="I121" s="2"/>
      <c r="AT121" s="5"/>
      <c r="AU121" s="5"/>
    </row>
    <row r="122" spans="2:47" s="1" customFormat="1" x14ac:dyDescent="0.25">
      <c r="B122" s="2"/>
      <c r="C122" s="2"/>
      <c r="D122" s="2"/>
      <c r="E122" s="2"/>
      <c r="F122" s="2"/>
      <c r="G122" s="2"/>
      <c r="H122" s="2"/>
      <c r="I122" s="2"/>
      <c r="AT122" s="5"/>
      <c r="AU122" s="5"/>
    </row>
    <row r="123" spans="2:47" s="1" customFormat="1" x14ac:dyDescent="0.25">
      <c r="B123" s="2"/>
      <c r="C123" s="2"/>
      <c r="D123" s="2"/>
      <c r="E123" s="2"/>
      <c r="F123" s="2"/>
      <c r="G123" s="2"/>
      <c r="H123" s="2"/>
      <c r="I123" s="2"/>
      <c r="AT123" s="5"/>
      <c r="AU123" s="5"/>
    </row>
    <row r="124" spans="2:47" s="1" customFormat="1" x14ac:dyDescent="0.25">
      <c r="B124" s="2"/>
      <c r="C124" s="2"/>
      <c r="D124" s="2"/>
      <c r="E124" s="2"/>
      <c r="F124" s="2"/>
      <c r="G124" s="2"/>
      <c r="H124" s="2"/>
      <c r="I124" s="2"/>
      <c r="AT124" s="5"/>
      <c r="AU124" s="5"/>
    </row>
    <row r="125" spans="2:47" s="1" customFormat="1" x14ac:dyDescent="0.25">
      <c r="B125" s="2"/>
      <c r="C125" s="2"/>
      <c r="D125" s="2"/>
      <c r="E125" s="2"/>
      <c r="F125" s="2"/>
      <c r="G125" s="2"/>
      <c r="H125" s="2"/>
      <c r="I125" s="2"/>
      <c r="AT125" s="5"/>
      <c r="AU125" s="5"/>
    </row>
  </sheetData>
  <hyperlinks>
    <hyperlink ref="B5" location="Índice!A49" display="Índice" xr:uid="{00000000-0004-0000-2C00-000000000000}"/>
  </hyperlinks>
  <printOptions horizontalCentered="1" verticalCentered="1"/>
  <pageMargins left="0.51181102362204722" right="0.51181102362204722" top="0.59055118110236227" bottom="0.43307086614173229" header="0" footer="0.27559055118110237"/>
  <pageSetup paperSize="9" orientation="landscape" r:id="rId1"/>
  <headerFooter scaleWithDoc="0" alignWithMargins="0"/>
  <drawing r:id="rId2"/>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pageSetUpPr fitToPage="1"/>
  </sheetPr>
  <dimension ref="A1:AU124"/>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20.140625" style="6" customWidth="1"/>
    <col min="3" max="9" width="6" style="6" customWidth="1"/>
    <col min="10" max="45" width="8.85546875" style="1"/>
    <col min="46" max="16384" width="8.85546875" style="5"/>
  </cols>
  <sheetData>
    <row r="1" spans="1:46" s="11" customFormat="1" ht="12.75" x14ac:dyDescent="0.2"/>
    <row r="2" spans="1:46" s="11" customFormat="1" ht="12.75" x14ac:dyDescent="0.2"/>
    <row r="3" spans="1:46" s="11" customFormat="1" ht="12.75" x14ac:dyDescent="0.2"/>
    <row r="4" spans="1:46" s="11" customFormat="1" ht="12.75" x14ac:dyDescent="0.2"/>
    <row r="5" spans="1:46" s="11" customFormat="1" ht="12.75" x14ac:dyDescent="0.2">
      <c r="B5" s="94" t="s">
        <v>134</v>
      </c>
    </row>
    <row r="6" spans="1:46" s="11" customFormat="1" ht="18.75" x14ac:dyDescent="0.3">
      <c r="B6" s="19" t="s">
        <v>1201</v>
      </c>
    </row>
    <row r="7" spans="1:46" s="11" customFormat="1" ht="12.75" x14ac:dyDescent="0.2"/>
    <row r="8" spans="1:46" s="11" customFormat="1" ht="18" customHeight="1" x14ac:dyDescent="0.2">
      <c r="B8" s="204" t="s">
        <v>757</v>
      </c>
      <c r="C8" s="12"/>
      <c r="D8" s="12"/>
      <c r="E8" s="12"/>
    </row>
    <row r="9" spans="1:46" ht="18" customHeight="1" x14ac:dyDescent="0.25">
      <c r="A9" s="11"/>
      <c r="B9" s="18"/>
      <c r="C9" s="141">
        <v>2018</v>
      </c>
      <c r="D9" s="141">
        <v>2019</v>
      </c>
      <c r="E9" s="141">
        <v>2020</v>
      </c>
      <c r="F9" s="141">
        <v>2021</v>
      </c>
      <c r="G9" s="141">
        <v>2022</v>
      </c>
      <c r="H9" s="141">
        <v>2023</v>
      </c>
      <c r="I9" s="141">
        <v>2024</v>
      </c>
    </row>
    <row r="10" spans="1:46" ht="18" customHeight="1" x14ac:dyDescent="0.25">
      <c r="B10" s="70" t="s">
        <v>686</v>
      </c>
      <c r="C10" s="354">
        <v>6168.6589588855668</v>
      </c>
      <c r="D10" s="354">
        <v>6752.5561879786255</v>
      </c>
      <c r="E10" s="354">
        <v>5882.6998975147062</v>
      </c>
      <c r="F10" s="354">
        <v>7834.1858966708369</v>
      </c>
      <c r="G10" s="354">
        <v>13337.258978693915</v>
      </c>
      <c r="H10" s="354">
        <v>9179.6188854874545</v>
      </c>
      <c r="I10" s="354">
        <v>8375.1472557576817</v>
      </c>
      <c r="AT10" s="1"/>
    </row>
    <row r="11" spans="1:46" ht="12" customHeight="1" x14ac:dyDescent="0.25">
      <c r="B11" s="43" t="s">
        <v>506</v>
      </c>
      <c r="C11" s="41">
        <v>1571.8847015848769</v>
      </c>
      <c r="D11" s="38">
        <v>1679.0001430163334</v>
      </c>
      <c r="E11" s="38">
        <v>1552.9063411136026</v>
      </c>
      <c r="F11" s="38">
        <v>2058.2228880998773</v>
      </c>
      <c r="G11" s="38">
        <v>2092.0615313863627</v>
      </c>
      <c r="H11" s="38">
        <v>2184.9861923027274</v>
      </c>
      <c r="I11" s="38">
        <v>2063.089640088182</v>
      </c>
      <c r="AT11" s="1"/>
    </row>
    <row r="12" spans="1:46" ht="12" customHeight="1" x14ac:dyDescent="0.25">
      <c r="B12" s="43" t="s">
        <v>507</v>
      </c>
      <c r="C12" s="41">
        <v>2639.0509205399235</v>
      </c>
      <c r="D12" s="38">
        <v>2339.4530104323803</v>
      </c>
      <c r="E12" s="38">
        <v>1794.9483658600263</v>
      </c>
      <c r="F12" s="38">
        <v>2711.1151987332919</v>
      </c>
      <c r="G12" s="38">
        <v>3674.4773927366396</v>
      </c>
      <c r="H12" s="38">
        <v>3069.6179881238195</v>
      </c>
      <c r="I12" s="38">
        <v>2578.7664764167753</v>
      </c>
      <c r="AT12" s="1"/>
    </row>
    <row r="13" spans="1:46" ht="12" customHeight="1" x14ac:dyDescent="0.25">
      <c r="B13" s="44" t="s">
        <v>504</v>
      </c>
      <c r="C13" s="41">
        <v>1147.9751837591884</v>
      </c>
      <c r="D13" s="38">
        <v>964.38237058644484</v>
      </c>
      <c r="E13" s="38">
        <v>541.82542268999998</v>
      </c>
      <c r="F13" s="38">
        <v>946.92055679324017</v>
      </c>
      <c r="G13" s="38">
        <v>1966.2297208305629</v>
      </c>
      <c r="H13" s="38">
        <v>1417.1012639821961</v>
      </c>
      <c r="I13" s="38">
        <v>1197.8570098215496</v>
      </c>
      <c r="AT13" s="1"/>
    </row>
    <row r="14" spans="1:46" ht="12" customHeight="1" x14ac:dyDescent="0.25">
      <c r="B14" s="44" t="s">
        <v>508</v>
      </c>
      <c r="C14" s="41">
        <v>617.82811560090909</v>
      </c>
      <c r="D14" s="38">
        <v>315.87017626727271</v>
      </c>
      <c r="E14" s="38">
        <v>248.8921071063636</v>
      </c>
      <c r="F14" s="38">
        <v>362.98734829909097</v>
      </c>
      <c r="G14" s="38">
        <v>466.10147131909071</v>
      </c>
      <c r="H14" s="38">
        <v>345.8996473511362</v>
      </c>
      <c r="I14" s="38">
        <v>160.95638126545418</v>
      </c>
      <c r="AT14" s="1"/>
    </row>
    <row r="15" spans="1:46" ht="12" customHeight="1" x14ac:dyDescent="0.25">
      <c r="B15" s="43" t="s">
        <v>505</v>
      </c>
      <c r="C15" s="41">
        <v>1028.3179098381825</v>
      </c>
      <c r="D15" s="38">
        <v>1309.4921572081819</v>
      </c>
      <c r="E15" s="38">
        <v>1023.1750849481815</v>
      </c>
      <c r="F15" s="38">
        <v>1184.3522181518176</v>
      </c>
      <c r="G15" s="38">
        <v>5449.1932694390916</v>
      </c>
      <c r="H15" s="38">
        <v>1631.9718639663633</v>
      </c>
      <c r="I15" s="38">
        <v>1392.0600483763635</v>
      </c>
      <c r="AT15" s="1"/>
    </row>
    <row r="16" spans="1:46" ht="12" customHeight="1" x14ac:dyDescent="0.25">
      <c r="B16" s="43" t="s">
        <v>55</v>
      </c>
      <c r="C16" s="41">
        <v>929.40542692258396</v>
      </c>
      <c r="D16" s="38">
        <v>1424.6108773217297</v>
      </c>
      <c r="E16" s="38">
        <v>1511.6701055928957</v>
      </c>
      <c r="F16" s="38">
        <v>1880.4955916858503</v>
      </c>
      <c r="G16" s="38">
        <v>2121.5267851318213</v>
      </c>
      <c r="H16" s="38">
        <v>2293.0428410945442</v>
      </c>
      <c r="I16" s="38">
        <v>2341.2310908763602</v>
      </c>
      <c r="AT16" s="1"/>
    </row>
    <row r="17" spans="2:47" ht="18" customHeight="1" x14ac:dyDescent="0.25">
      <c r="B17" s="70" t="s">
        <v>687</v>
      </c>
      <c r="C17" s="53"/>
      <c r="D17" s="144"/>
      <c r="E17" s="144"/>
      <c r="F17" s="144"/>
      <c r="G17" s="144"/>
      <c r="H17" s="144"/>
      <c r="I17" s="144"/>
      <c r="AT17" s="1"/>
    </row>
    <row r="18" spans="2:47" ht="12.75" customHeight="1" x14ac:dyDescent="0.25">
      <c r="B18" s="43" t="s">
        <v>393</v>
      </c>
      <c r="C18" s="116">
        <v>26.123179797624225</v>
      </c>
      <c r="D18" s="116">
        <v>28.665927022544444</v>
      </c>
      <c r="E18" s="116">
        <v>30.843389196876338</v>
      </c>
      <c r="F18" s="116">
        <v>26.55552650281663</v>
      </c>
      <c r="G18" s="116">
        <v>15.608596523260164</v>
      </c>
      <c r="H18" s="116">
        <v>23.188495987110343</v>
      </c>
      <c r="I18" s="116">
        <v>25.006675657183902</v>
      </c>
      <c r="AT18" s="1"/>
    </row>
    <row r="19" spans="2:47" ht="12.75" customHeight="1" x14ac:dyDescent="0.25">
      <c r="B19" s="43" t="s">
        <v>288</v>
      </c>
      <c r="C19" s="116">
        <v>11.781821147181008</v>
      </c>
      <c r="D19" s="116">
        <v>11.415295604910774</v>
      </c>
      <c r="E19" s="116">
        <v>10.73369616868114</v>
      </c>
      <c r="F19" s="116">
        <v>10.766651225197773</v>
      </c>
      <c r="G19" s="116">
        <v>7.2311744663219466</v>
      </c>
      <c r="H19" s="116">
        <v>15.376936667478184</v>
      </c>
      <c r="I19" s="116">
        <v>16.2425433620589</v>
      </c>
      <c r="AT19" s="1"/>
    </row>
    <row r="20" spans="2:47" ht="12.75" customHeight="1" x14ac:dyDescent="0.25">
      <c r="B20" s="43" t="s">
        <v>509</v>
      </c>
      <c r="C20" s="116">
        <v>7.6467832805583695</v>
      </c>
      <c r="D20" s="116">
        <v>8.0122320830752862</v>
      </c>
      <c r="E20" s="116">
        <v>6.5835531070595446</v>
      </c>
      <c r="F20" s="116">
        <v>8.3699534831854034</v>
      </c>
      <c r="G20" s="116">
        <v>9.9918582071497877</v>
      </c>
      <c r="H20" s="116">
        <v>10.309607615626467</v>
      </c>
      <c r="I20" s="116">
        <v>5.7668055410662982</v>
      </c>
      <c r="AT20" s="1"/>
    </row>
    <row r="21" spans="2:47" ht="12.75" customHeight="1" x14ac:dyDescent="0.25">
      <c r="B21" s="43" t="s">
        <v>502</v>
      </c>
      <c r="C21" s="116">
        <v>3.2100359298919732</v>
      </c>
      <c r="D21" s="116">
        <v>2.7935667104098441</v>
      </c>
      <c r="E21" s="116">
        <v>2.3809931831423201</v>
      </c>
      <c r="F21" s="116">
        <v>2.6751566746824134</v>
      </c>
      <c r="G21" s="116">
        <v>1.4919656641496817</v>
      </c>
      <c r="H21" s="116">
        <v>1.7824337009954443</v>
      </c>
      <c r="I21" s="116">
        <v>1.9364634288490219</v>
      </c>
      <c r="AT21" s="1"/>
    </row>
    <row r="22" spans="2:47" ht="12.75" customHeight="1" x14ac:dyDescent="0.25">
      <c r="B22" s="43" t="s">
        <v>289</v>
      </c>
      <c r="C22" s="116">
        <v>7.2255438728227981</v>
      </c>
      <c r="D22" s="116">
        <v>6.0834132826003779</v>
      </c>
      <c r="E22" s="116">
        <v>8.9939239875659176</v>
      </c>
      <c r="F22" s="116">
        <v>8.6123994760682372</v>
      </c>
      <c r="G22" s="116">
        <v>5.7408641779051113</v>
      </c>
      <c r="H22" s="116">
        <v>7.9952696506673355</v>
      </c>
      <c r="I22" s="116">
        <v>6.7948551164678417</v>
      </c>
      <c r="AT22" s="1"/>
    </row>
    <row r="23" spans="2:47" ht="12.75" customHeight="1" x14ac:dyDescent="0.25">
      <c r="B23" s="43" t="s">
        <v>510</v>
      </c>
      <c r="C23" s="116">
        <v>2.8913929325446537</v>
      </c>
      <c r="D23" s="116">
        <v>3.2056998456633776</v>
      </c>
      <c r="E23" s="116">
        <v>2.4870759100223889</v>
      </c>
      <c r="F23" s="116">
        <v>2.5084585956422991</v>
      </c>
      <c r="G23" s="116">
        <v>1.493031564771887</v>
      </c>
      <c r="H23" s="116">
        <v>2.1564871153089067</v>
      </c>
      <c r="I23" s="116">
        <v>2.2169512672865701</v>
      </c>
      <c r="AT23" s="1"/>
    </row>
    <row r="24" spans="2:47" ht="12.75" customHeight="1" x14ac:dyDescent="0.25">
      <c r="B24" s="43" t="s">
        <v>298</v>
      </c>
      <c r="C24" s="116">
        <v>7.6336669922527651</v>
      </c>
      <c r="D24" s="116">
        <v>2.0060884021732708</v>
      </c>
      <c r="E24" s="116">
        <v>0.87648284445906288</v>
      </c>
      <c r="F24" s="116">
        <v>0.61984456549013889</v>
      </c>
      <c r="G24" s="116">
        <v>0.4553798058078975</v>
      </c>
      <c r="H24" s="116">
        <v>0.64440538242894896</v>
      </c>
      <c r="I24" s="116">
        <v>0.66484236102554417</v>
      </c>
      <c r="AT24" s="1"/>
    </row>
    <row r="25" spans="2:47" ht="12.75" customHeight="1" x14ac:dyDescent="0.25">
      <c r="B25" s="43" t="s">
        <v>290</v>
      </c>
      <c r="C25" s="116">
        <v>3.3957858891914801</v>
      </c>
      <c r="D25" s="116">
        <v>3.6267844720329538</v>
      </c>
      <c r="E25" s="116">
        <v>3.5593532467558182</v>
      </c>
      <c r="F25" s="116">
        <v>3.3937660462447421</v>
      </c>
      <c r="G25" s="116">
        <v>1.8898655924587719</v>
      </c>
      <c r="H25" s="116">
        <v>2.6693973037886161</v>
      </c>
      <c r="I25" s="116">
        <v>3.2421361893141745</v>
      </c>
      <c r="AT25" s="1"/>
    </row>
    <row r="26" spans="2:47" ht="12.75" customHeight="1" x14ac:dyDescent="0.25">
      <c r="B26" s="43" t="s">
        <v>396</v>
      </c>
      <c r="C26" s="116">
        <v>0.77539600013375076</v>
      </c>
      <c r="D26" s="116">
        <v>1.3202464650428225</v>
      </c>
      <c r="E26" s="116">
        <v>1.9700046015181887</v>
      </c>
      <c r="F26" s="116">
        <v>1.6194272744966129</v>
      </c>
      <c r="G26" s="116">
        <v>0.35591864732554918</v>
      </c>
      <c r="H26" s="116">
        <v>0.55082048997514765</v>
      </c>
      <c r="I26" s="116">
        <v>0.47290811587655812</v>
      </c>
      <c r="AT26" s="1"/>
    </row>
    <row r="27" spans="2:47" ht="12.75" customHeight="1" x14ac:dyDescent="0.25">
      <c r="B27" s="43" t="s">
        <v>292</v>
      </c>
      <c r="C27" s="116">
        <v>4.1605907280608969</v>
      </c>
      <c r="D27" s="116">
        <v>6.8102028454666437</v>
      </c>
      <c r="E27" s="116">
        <v>5.6078684534616068</v>
      </c>
      <c r="F27" s="116">
        <v>6.9051389862652677</v>
      </c>
      <c r="G27" s="116">
        <v>4.6302837469418492</v>
      </c>
      <c r="H27" s="116">
        <v>6.1094273540053132</v>
      </c>
      <c r="I27" s="116">
        <v>4.6993018550874774</v>
      </c>
      <c r="AT27" s="1"/>
    </row>
    <row r="28" spans="2:47" ht="12.75" customHeight="1" x14ac:dyDescent="0.25">
      <c r="B28" s="118" t="s">
        <v>55</v>
      </c>
      <c r="C28" s="117">
        <v>25.155803429738064</v>
      </c>
      <c r="D28" s="117">
        <v>26.060543266080206</v>
      </c>
      <c r="E28" s="117">
        <v>25.963659300457682</v>
      </c>
      <c r="F28" s="117">
        <v>27.973677169910488</v>
      </c>
      <c r="G28" s="117">
        <v>51.111061603907338</v>
      </c>
      <c r="H28" s="117">
        <v>29.216718732615277</v>
      </c>
      <c r="I28" s="117">
        <v>32.956517105783718</v>
      </c>
      <c r="AT28" s="1"/>
    </row>
    <row r="29" spans="2:47" ht="21.75" customHeight="1" x14ac:dyDescent="0.25">
      <c r="B29" s="17" t="s">
        <v>983</v>
      </c>
      <c r="C29" s="17"/>
      <c r="D29" s="17"/>
      <c r="E29" s="17"/>
      <c r="F29" s="17"/>
      <c r="G29" s="17"/>
      <c r="H29" s="17"/>
      <c r="I29" s="17"/>
      <c r="AT29" s="1"/>
    </row>
    <row r="30" spans="2:47" s="1" customFormat="1" x14ac:dyDescent="0.25">
      <c r="B30" s="2"/>
      <c r="C30" s="2"/>
      <c r="D30" s="2"/>
      <c r="E30" s="2"/>
      <c r="F30" s="2"/>
      <c r="G30" s="2"/>
      <c r="H30" s="2"/>
      <c r="I30" s="2"/>
      <c r="AT30" s="5"/>
      <c r="AU30" s="5"/>
    </row>
    <row r="31" spans="2:47" s="1" customFormat="1" x14ac:dyDescent="0.25">
      <c r="B31" s="2"/>
      <c r="C31" s="2"/>
      <c r="D31" s="2"/>
      <c r="E31" s="2"/>
      <c r="F31" s="2"/>
      <c r="G31" s="2"/>
      <c r="H31" s="2"/>
      <c r="I31" s="2"/>
      <c r="AT31" s="5"/>
      <c r="AU31" s="5"/>
    </row>
    <row r="32" spans="2:47" s="1" customFormat="1" x14ac:dyDescent="0.25">
      <c r="B32" s="2"/>
      <c r="C32" s="2"/>
      <c r="D32" s="2"/>
      <c r="E32" s="2"/>
      <c r="F32" s="2"/>
      <c r="G32" s="2"/>
      <c r="H32" s="2"/>
      <c r="I32" s="2"/>
      <c r="AT32" s="5"/>
      <c r="AU32" s="5"/>
    </row>
    <row r="33" spans="2:47" s="1" customFormat="1" x14ac:dyDescent="0.25">
      <c r="B33" s="2"/>
      <c r="C33" s="2"/>
      <c r="D33" s="2"/>
      <c r="E33" s="2"/>
      <c r="F33" s="2"/>
      <c r="G33" s="2"/>
      <c r="H33" s="2"/>
      <c r="I33" s="2"/>
      <c r="AT33" s="5"/>
      <c r="AU33" s="5"/>
    </row>
    <row r="34" spans="2:47" s="1" customFormat="1" x14ac:dyDescent="0.25">
      <c r="B34" s="2"/>
      <c r="C34" s="2"/>
      <c r="D34" s="2"/>
      <c r="E34" s="2"/>
      <c r="F34" s="2"/>
      <c r="G34" s="2"/>
      <c r="H34" s="2"/>
      <c r="I34" s="2"/>
      <c r="AT34" s="5"/>
      <c r="AU34" s="5"/>
    </row>
    <row r="35" spans="2:47" s="1" customFormat="1" x14ac:dyDescent="0.25">
      <c r="B35" s="2"/>
      <c r="C35" s="2"/>
      <c r="D35" s="2"/>
      <c r="E35" s="2"/>
      <c r="F35" s="2"/>
      <c r="G35" s="2"/>
      <c r="H35" s="2"/>
      <c r="I35" s="2"/>
      <c r="AT35" s="5"/>
      <c r="AU35" s="5"/>
    </row>
    <row r="36" spans="2:47" s="1" customFormat="1" x14ac:dyDescent="0.25">
      <c r="B36" s="2"/>
      <c r="C36" s="2"/>
      <c r="D36" s="2"/>
      <c r="E36" s="2"/>
      <c r="F36" s="2"/>
      <c r="G36" s="2"/>
      <c r="H36" s="2"/>
      <c r="I36" s="2"/>
      <c r="AT36" s="5"/>
      <c r="AU36" s="5"/>
    </row>
    <row r="37" spans="2:47" s="1" customFormat="1" x14ac:dyDescent="0.25">
      <c r="B37" s="2"/>
      <c r="C37" s="2"/>
      <c r="D37" s="2"/>
      <c r="E37" s="2"/>
      <c r="F37" s="2"/>
      <c r="G37" s="2"/>
      <c r="H37" s="2"/>
      <c r="I37" s="2"/>
      <c r="AT37" s="5"/>
      <c r="AU37" s="5"/>
    </row>
    <row r="38" spans="2:47" s="1" customFormat="1" x14ac:dyDescent="0.25">
      <c r="B38" s="2"/>
      <c r="C38" s="2"/>
      <c r="D38" s="2"/>
      <c r="E38" s="2"/>
      <c r="F38" s="2"/>
      <c r="G38" s="2"/>
      <c r="H38" s="2"/>
      <c r="I38" s="2"/>
      <c r="AT38" s="5"/>
      <c r="AU38" s="5"/>
    </row>
    <row r="39" spans="2:47" s="1" customFormat="1" x14ac:dyDescent="0.25">
      <c r="B39" s="2"/>
      <c r="C39" s="2"/>
      <c r="D39" s="2"/>
      <c r="E39" s="2"/>
      <c r="F39" s="2"/>
      <c r="G39" s="2"/>
      <c r="H39" s="2"/>
      <c r="I39" s="2"/>
      <c r="AT39" s="5"/>
      <c r="AU39" s="5"/>
    </row>
    <row r="40" spans="2:47" s="1" customFormat="1" x14ac:dyDescent="0.25">
      <c r="B40" s="2"/>
      <c r="C40" s="2"/>
      <c r="D40" s="2"/>
      <c r="E40" s="2"/>
      <c r="F40" s="2"/>
      <c r="G40" s="2"/>
      <c r="H40" s="2"/>
      <c r="I40" s="2"/>
      <c r="AT40" s="5"/>
      <c r="AU40" s="5"/>
    </row>
    <row r="41" spans="2:47" s="1" customFormat="1" x14ac:dyDescent="0.25">
      <c r="B41" s="2"/>
      <c r="C41" s="2"/>
      <c r="D41" s="2"/>
      <c r="E41" s="2"/>
      <c r="F41" s="2"/>
      <c r="G41" s="2"/>
      <c r="H41" s="2"/>
      <c r="I41" s="2"/>
      <c r="AT41" s="5"/>
      <c r="AU41" s="5"/>
    </row>
    <row r="42" spans="2:47" s="1" customFormat="1" x14ac:dyDescent="0.25">
      <c r="B42" s="2"/>
      <c r="C42" s="2"/>
      <c r="D42" s="2"/>
      <c r="E42" s="2"/>
      <c r="F42" s="2"/>
      <c r="G42" s="2"/>
      <c r="H42" s="2"/>
      <c r="I42" s="2"/>
      <c r="AT42" s="5"/>
      <c r="AU42" s="5"/>
    </row>
    <row r="43" spans="2:47" s="1" customFormat="1" x14ac:dyDescent="0.25">
      <c r="B43" s="2"/>
      <c r="C43" s="2"/>
      <c r="D43" s="2"/>
      <c r="E43" s="2"/>
      <c r="F43" s="2"/>
      <c r="G43" s="2"/>
      <c r="H43" s="2"/>
      <c r="I43" s="2"/>
      <c r="AT43" s="5"/>
      <c r="AU43" s="5"/>
    </row>
    <row r="44" spans="2:47" s="1" customFormat="1" x14ac:dyDescent="0.25">
      <c r="B44" s="2"/>
      <c r="C44" s="2"/>
      <c r="D44" s="2"/>
      <c r="E44" s="2"/>
      <c r="F44" s="2"/>
      <c r="G44" s="2"/>
      <c r="H44" s="2"/>
      <c r="I44" s="2"/>
      <c r="AT44" s="5"/>
      <c r="AU44" s="5"/>
    </row>
    <row r="45" spans="2:47" s="1" customFormat="1" x14ac:dyDescent="0.25">
      <c r="B45" s="2"/>
      <c r="C45" s="2"/>
      <c r="D45" s="2"/>
      <c r="E45" s="2"/>
      <c r="F45" s="2"/>
      <c r="G45" s="2"/>
      <c r="H45" s="2"/>
      <c r="I45" s="2"/>
      <c r="AT45" s="5"/>
      <c r="AU45" s="5"/>
    </row>
    <row r="46" spans="2:47" s="1" customFormat="1" x14ac:dyDescent="0.25">
      <c r="B46" s="2"/>
      <c r="C46" s="2"/>
      <c r="D46" s="2"/>
      <c r="E46" s="2"/>
      <c r="F46" s="2"/>
      <c r="G46" s="2"/>
      <c r="H46" s="2"/>
      <c r="I46" s="2"/>
      <c r="AT46" s="5"/>
      <c r="AU46" s="5"/>
    </row>
    <row r="47" spans="2:47" s="1" customFormat="1" x14ac:dyDescent="0.25">
      <c r="B47" s="2"/>
      <c r="C47" s="2"/>
      <c r="D47" s="2"/>
      <c r="E47" s="2"/>
      <c r="F47" s="2"/>
      <c r="G47" s="2"/>
      <c r="H47" s="2"/>
      <c r="I47" s="2"/>
      <c r="AT47" s="5"/>
      <c r="AU47" s="5"/>
    </row>
    <row r="48" spans="2:47" s="1" customFormat="1" x14ac:dyDescent="0.25">
      <c r="B48" s="2"/>
      <c r="C48" s="2"/>
      <c r="D48" s="2"/>
      <c r="E48" s="2"/>
      <c r="F48" s="2"/>
      <c r="G48" s="2"/>
      <c r="H48" s="2"/>
      <c r="I48" s="2"/>
      <c r="AT48" s="5"/>
      <c r="AU48" s="5"/>
    </row>
    <row r="49" spans="2:47" s="1" customFormat="1" x14ac:dyDescent="0.25">
      <c r="B49" s="2"/>
      <c r="C49" s="2"/>
      <c r="D49" s="2"/>
      <c r="E49" s="2"/>
      <c r="F49" s="2"/>
      <c r="G49" s="2"/>
      <c r="H49" s="2"/>
      <c r="I49" s="2"/>
      <c r="AT49" s="5"/>
      <c r="AU49" s="5"/>
    </row>
    <row r="50" spans="2:47" s="1" customFormat="1" x14ac:dyDescent="0.25">
      <c r="B50" s="2"/>
      <c r="C50" s="2"/>
      <c r="D50" s="2"/>
      <c r="E50" s="2"/>
      <c r="F50" s="2"/>
      <c r="G50" s="2"/>
      <c r="H50" s="2"/>
      <c r="I50" s="2"/>
      <c r="AT50" s="5"/>
      <c r="AU50" s="5"/>
    </row>
    <row r="51" spans="2:47" s="1" customFormat="1" x14ac:dyDescent="0.25">
      <c r="B51" s="2"/>
      <c r="C51" s="2"/>
      <c r="D51" s="2"/>
      <c r="E51" s="2"/>
      <c r="F51" s="2"/>
      <c r="G51" s="2"/>
      <c r="H51" s="2"/>
      <c r="I51" s="2"/>
      <c r="AT51" s="5"/>
      <c r="AU51" s="5"/>
    </row>
    <row r="52" spans="2:47" s="1" customFormat="1" x14ac:dyDescent="0.25">
      <c r="B52" s="2"/>
      <c r="C52" s="2"/>
      <c r="D52" s="2"/>
      <c r="E52" s="2"/>
      <c r="F52" s="2"/>
      <c r="G52" s="2"/>
      <c r="H52" s="2"/>
      <c r="I52" s="2"/>
      <c r="AT52" s="5"/>
      <c r="AU52" s="5"/>
    </row>
    <row r="53" spans="2:47" s="1" customFormat="1" x14ac:dyDescent="0.25">
      <c r="B53" s="2"/>
      <c r="C53" s="2"/>
      <c r="D53" s="2"/>
      <c r="E53" s="2"/>
      <c r="F53" s="2"/>
      <c r="G53" s="2"/>
      <c r="H53" s="2"/>
      <c r="I53" s="2"/>
      <c r="AT53" s="5"/>
      <c r="AU53" s="5"/>
    </row>
    <row r="54" spans="2:47" s="1" customFormat="1" x14ac:dyDescent="0.25">
      <c r="B54" s="2"/>
      <c r="C54" s="2"/>
      <c r="D54" s="2"/>
      <c r="E54" s="2"/>
      <c r="F54" s="2"/>
      <c r="G54" s="2"/>
      <c r="H54" s="2"/>
      <c r="I54" s="2"/>
      <c r="AT54" s="5"/>
      <c r="AU54" s="5"/>
    </row>
    <row r="55" spans="2:47" s="1" customFormat="1" x14ac:dyDescent="0.25">
      <c r="B55" s="2"/>
      <c r="C55" s="2"/>
      <c r="D55" s="2"/>
      <c r="E55" s="2"/>
      <c r="F55" s="2"/>
      <c r="G55" s="2"/>
      <c r="H55" s="2"/>
      <c r="I55" s="2"/>
      <c r="AT55" s="5"/>
      <c r="AU55" s="5"/>
    </row>
    <row r="56" spans="2:47" s="1" customFormat="1" x14ac:dyDescent="0.25">
      <c r="B56" s="2"/>
      <c r="C56" s="2"/>
      <c r="D56" s="2"/>
      <c r="E56" s="2"/>
      <c r="F56" s="2"/>
      <c r="G56" s="2"/>
      <c r="H56" s="2"/>
      <c r="I56" s="2"/>
      <c r="AT56" s="5"/>
      <c r="AU56" s="5"/>
    </row>
    <row r="57" spans="2:47" s="1" customFormat="1" x14ac:dyDescent="0.25">
      <c r="B57" s="2"/>
      <c r="C57" s="2"/>
      <c r="D57" s="2"/>
      <c r="E57" s="2"/>
      <c r="F57" s="2"/>
      <c r="G57" s="2"/>
      <c r="H57" s="2"/>
      <c r="I57" s="2"/>
      <c r="AT57" s="5"/>
      <c r="AU57" s="5"/>
    </row>
    <row r="58" spans="2:47" s="1" customFormat="1" x14ac:dyDescent="0.25">
      <c r="B58" s="2"/>
      <c r="C58" s="2"/>
      <c r="D58" s="2"/>
      <c r="E58" s="2"/>
      <c r="F58" s="2"/>
      <c r="G58" s="2"/>
      <c r="H58" s="2"/>
      <c r="I58" s="2"/>
      <c r="AT58" s="5"/>
      <c r="AU58" s="5"/>
    </row>
    <row r="59" spans="2:47" s="1" customFormat="1" x14ac:dyDescent="0.25">
      <c r="B59" s="2"/>
      <c r="C59" s="2"/>
      <c r="D59" s="2"/>
      <c r="E59" s="2"/>
      <c r="F59" s="2"/>
      <c r="G59" s="2"/>
      <c r="H59" s="2"/>
      <c r="I59" s="2"/>
      <c r="AT59" s="5"/>
      <c r="AU59" s="5"/>
    </row>
    <row r="60" spans="2:47" s="1" customFormat="1" x14ac:dyDescent="0.25">
      <c r="B60" s="2"/>
      <c r="C60" s="2"/>
      <c r="D60" s="2"/>
      <c r="E60" s="2"/>
      <c r="F60" s="2"/>
      <c r="G60" s="2"/>
      <c r="H60" s="2"/>
      <c r="I60" s="2"/>
      <c r="AT60" s="5"/>
      <c r="AU60" s="5"/>
    </row>
    <row r="61" spans="2:47" s="1" customFormat="1" x14ac:dyDescent="0.25">
      <c r="B61" s="2"/>
      <c r="C61" s="2"/>
      <c r="D61" s="2"/>
      <c r="E61" s="2"/>
      <c r="F61" s="2"/>
      <c r="G61" s="2"/>
      <c r="H61" s="2"/>
      <c r="I61" s="2"/>
      <c r="AT61" s="5"/>
      <c r="AU61" s="5"/>
    </row>
    <row r="62" spans="2:47" s="1" customFormat="1" x14ac:dyDescent="0.25">
      <c r="B62" s="2"/>
      <c r="C62" s="2"/>
      <c r="D62" s="2"/>
      <c r="E62" s="2"/>
      <c r="F62" s="2"/>
      <c r="G62" s="2"/>
      <c r="H62" s="2"/>
      <c r="I62" s="2"/>
      <c r="AT62" s="5"/>
      <c r="AU62" s="5"/>
    </row>
    <row r="63" spans="2:47" s="1" customFormat="1" x14ac:dyDescent="0.25">
      <c r="B63" s="2"/>
      <c r="C63" s="2"/>
      <c r="D63" s="2"/>
      <c r="E63" s="2"/>
      <c r="F63" s="2"/>
      <c r="G63" s="2"/>
      <c r="H63" s="2"/>
      <c r="I63" s="2"/>
      <c r="AT63" s="5"/>
      <c r="AU63" s="5"/>
    </row>
    <row r="64" spans="2:47" s="1" customFormat="1" x14ac:dyDescent="0.25">
      <c r="B64" s="2"/>
      <c r="C64" s="2"/>
      <c r="D64" s="2"/>
      <c r="E64" s="2"/>
      <c r="F64" s="2"/>
      <c r="G64" s="2"/>
      <c r="H64" s="2"/>
      <c r="I64" s="2"/>
      <c r="AT64" s="5"/>
      <c r="AU64" s="5"/>
    </row>
    <row r="65" spans="2:47" s="1" customFormat="1" x14ac:dyDescent="0.25">
      <c r="B65" s="2"/>
      <c r="C65" s="2"/>
      <c r="D65" s="2"/>
      <c r="E65" s="2"/>
      <c r="F65" s="2"/>
      <c r="G65" s="2"/>
      <c r="H65" s="2"/>
      <c r="I65" s="2"/>
      <c r="AT65" s="5"/>
      <c r="AU65" s="5"/>
    </row>
    <row r="66" spans="2:47" s="1" customFormat="1" x14ac:dyDescent="0.25">
      <c r="B66" s="2"/>
      <c r="C66" s="2"/>
      <c r="D66" s="2"/>
      <c r="E66" s="2"/>
      <c r="F66" s="2"/>
      <c r="G66" s="2"/>
      <c r="H66" s="2"/>
      <c r="I66" s="2"/>
      <c r="AT66" s="5"/>
      <c r="AU66" s="5"/>
    </row>
    <row r="67" spans="2:47" s="1" customFormat="1" x14ac:dyDescent="0.25">
      <c r="B67" s="2"/>
      <c r="C67" s="2"/>
      <c r="D67" s="2"/>
      <c r="E67" s="2"/>
      <c r="F67" s="2"/>
      <c r="G67" s="2"/>
      <c r="H67" s="2"/>
      <c r="I67" s="2"/>
      <c r="AT67" s="5"/>
      <c r="AU67" s="5"/>
    </row>
    <row r="68" spans="2:47" s="1" customFormat="1" x14ac:dyDescent="0.25">
      <c r="B68" s="2"/>
      <c r="C68" s="2"/>
      <c r="D68" s="2"/>
      <c r="E68" s="2"/>
      <c r="F68" s="2"/>
      <c r="G68" s="2"/>
      <c r="H68" s="2"/>
      <c r="I68" s="2"/>
      <c r="AT68" s="5"/>
      <c r="AU68" s="5"/>
    </row>
    <row r="69" spans="2:47" s="1" customFormat="1" x14ac:dyDescent="0.25">
      <c r="B69" s="2"/>
      <c r="C69" s="2"/>
      <c r="D69" s="2"/>
      <c r="E69" s="2"/>
      <c r="F69" s="2"/>
      <c r="G69" s="2"/>
      <c r="H69" s="2"/>
      <c r="I69" s="2"/>
      <c r="AT69" s="5"/>
      <c r="AU69" s="5"/>
    </row>
    <row r="70" spans="2:47" s="1" customFormat="1" x14ac:dyDescent="0.25">
      <c r="B70" s="2"/>
      <c r="C70" s="2"/>
      <c r="D70" s="2"/>
      <c r="E70" s="2"/>
      <c r="F70" s="2"/>
      <c r="G70" s="2"/>
      <c r="H70" s="2"/>
      <c r="I70" s="2"/>
      <c r="AT70" s="5"/>
      <c r="AU70" s="5"/>
    </row>
    <row r="71" spans="2:47" s="1" customFormat="1" x14ac:dyDescent="0.25">
      <c r="B71" s="2"/>
      <c r="C71" s="2"/>
      <c r="D71" s="2"/>
      <c r="E71" s="2"/>
      <c r="F71" s="2"/>
      <c r="G71" s="2"/>
      <c r="H71" s="2"/>
      <c r="I71" s="2"/>
      <c r="AT71" s="5"/>
      <c r="AU71" s="5"/>
    </row>
    <row r="72" spans="2:47" s="1" customFormat="1" x14ac:dyDescent="0.25">
      <c r="B72" s="2"/>
      <c r="C72" s="2"/>
      <c r="D72" s="2"/>
      <c r="E72" s="2"/>
      <c r="F72" s="2"/>
      <c r="G72" s="2"/>
      <c r="H72" s="2"/>
      <c r="I72" s="2"/>
      <c r="AT72" s="5"/>
      <c r="AU72" s="5"/>
    </row>
    <row r="73" spans="2:47" s="1" customFormat="1" x14ac:dyDescent="0.25">
      <c r="B73" s="2"/>
      <c r="C73" s="2"/>
      <c r="D73" s="2"/>
      <c r="E73" s="2"/>
      <c r="F73" s="2"/>
      <c r="G73" s="2"/>
      <c r="H73" s="2"/>
      <c r="I73" s="2"/>
      <c r="AT73" s="5"/>
      <c r="AU73" s="5"/>
    </row>
    <row r="74" spans="2:47" s="1" customFormat="1" x14ac:dyDescent="0.25">
      <c r="B74" s="2"/>
      <c r="C74" s="2"/>
      <c r="D74" s="2"/>
      <c r="E74" s="2"/>
      <c r="F74" s="2"/>
      <c r="G74" s="2"/>
      <c r="H74" s="2"/>
      <c r="I74" s="2"/>
      <c r="AT74" s="5"/>
      <c r="AU74" s="5"/>
    </row>
    <row r="75" spans="2:47" s="1" customFormat="1" x14ac:dyDescent="0.25">
      <c r="B75" s="2"/>
      <c r="C75" s="2"/>
      <c r="D75" s="2"/>
      <c r="E75" s="2"/>
      <c r="F75" s="2"/>
      <c r="G75" s="2"/>
      <c r="H75" s="2"/>
      <c r="I75" s="2"/>
      <c r="AT75" s="5"/>
      <c r="AU75" s="5"/>
    </row>
    <row r="76" spans="2:47" s="1" customFormat="1" x14ac:dyDescent="0.25">
      <c r="B76" s="2"/>
      <c r="C76" s="2"/>
      <c r="D76" s="2"/>
      <c r="E76" s="2"/>
      <c r="F76" s="2"/>
      <c r="G76" s="2"/>
      <c r="H76" s="2"/>
      <c r="I76" s="2"/>
      <c r="AT76" s="5"/>
      <c r="AU76" s="5"/>
    </row>
    <row r="77" spans="2:47" s="1" customFormat="1" x14ac:dyDescent="0.25">
      <c r="B77" s="2"/>
      <c r="C77" s="2"/>
      <c r="D77" s="2"/>
      <c r="E77" s="2"/>
      <c r="F77" s="2"/>
      <c r="G77" s="2"/>
      <c r="H77" s="2"/>
      <c r="I77" s="2"/>
      <c r="AT77" s="5"/>
      <c r="AU77" s="5"/>
    </row>
    <row r="78" spans="2:47" s="1" customFormat="1" x14ac:dyDescent="0.25">
      <c r="B78" s="2"/>
      <c r="C78" s="2"/>
      <c r="D78" s="2"/>
      <c r="E78" s="2"/>
      <c r="F78" s="2"/>
      <c r="G78" s="2"/>
      <c r="H78" s="2"/>
      <c r="I78" s="2"/>
      <c r="AT78" s="5"/>
      <c r="AU78" s="5"/>
    </row>
    <row r="79" spans="2:47" s="1" customFormat="1" x14ac:dyDescent="0.25">
      <c r="B79" s="2"/>
      <c r="C79" s="2"/>
      <c r="D79" s="2"/>
      <c r="E79" s="2"/>
      <c r="F79" s="2"/>
      <c r="G79" s="2"/>
      <c r="H79" s="2"/>
      <c r="I79" s="2"/>
      <c r="AT79" s="5"/>
      <c r="AU79" s="5"/>
    </row>
    <row r="80" spans="2:47" s="1" customFormat="1" x14ac:dyDescent="0.25">
      <c r="B80" s="2"/>
      <c r="C80" s="2"/>
      <c r="D80" s="2"/>
      <c r="E80" s="2"/>
      <c r="F80" s="2"/>
      <c r="G80" s="2"/>
      <c r="H80" s="2"/>
      <c r="I80" s="2"/>
      <c r="AT80" s="5"/>
      <c r="AU80" s="5"/>
    </row>
    <row r="81" spans="2:47" s="1" customFormat="1" x14ac:dyDescent="0.25">
      <c r="B81" s="2"/>
      <c r="C81" s="2"/>
      <c r="D81" s="2"/>
      <c r="E81" s="2"/>
      <c r="F81" s="2"/>
      <c r="G81" s="2"/>
      <c r="H81" s="2"/>
      <c r="I81" s="2"/>
      <c r="AT81" s="5"/>
      <c r="AU81" s="5"/>
    </row>
    <row r="82" spans="2:47" s="1" customFormat="1" x14ac:dyDescent="0.25">
      <c r="B82" s="2"/>
      <c r="C82" s="2"/>
      <c r="D82" s="2"/>
      <c r="E82" s="2"/>
      <c r="F82" s="2"/>
      <c r="G82" s="2"/>
      <c r="H82" s="2"/>
      <c r="I82" s="2"/>
      <c r="AT82" s="5"/>
      <c r="AU82" s="5"/>
    </row>
    <row r="83" spans="2:47" s="1" customFormat="1" x14ac:dyDescent="0.25">
      <c r="B83" s="2"/>
      <c r="C83" s="2"/>
      <c r="D83" s="2"/>
      <c r="E83" s="2"/>
      <c r="F83" s="2"/>
      <c r="G83" s="2"/>
      <c r="H83" s="2"/>
      <c r="I83" s="2"/>
      <c r="AT83" s="5"/>
      <c r="AU83" s="5"/>
    </row>
    <row r="84" spans="2:47" s="1" customFormat="1" x14ac:dyDescent="0.25">
      <c r="B84" s="2"/>
      <c r="C84" s="2"/>
      <c r="D84" s="2"/>
      <c r="E84" s="2"/>
      <c r="F84" s="2"/>
      <c r="G84" s="2"/>
      <c r="H84" s="2"/>
      <c r="I84" s="2"/>
      <c r="AT84" s="5"/>
      <c r="AU84" s="5"/>
    </row>
    <row r="85" spans="2:47" s="1" customFormat="1" x14ac:dyDescent="0.25">
      <c r="B85" s="2"/>
      <c r="C85" s="2"/>
      <c r="D85" s="2"/>
      <c r="E85" s="2"/>
      <c r="F85" s="2"/>
      <c r="G85" s="2"/>
      <c r="H85" s="2"/>
      <c r="I85" s="2"/>
      <c r="AT85" s="5"/>
      <c r="AU85" s="5"/>
    </row>
    <row r="86" spans="2:47" s="1" customFormat="1" x14ac:dyDescent="0.25">
      <c r="B86" s="2"/>
      <c r="C86" s="2"/>
      <c r="D86" s="2"/>
      <c r="E86" s="2"/>
      <c r="F86" s="2"/>
      <c r="G86" s="2"/>
      <c r="H86" s="2"/>
      <c r="I86" s="2"/>
      <c r="AT86" s="5"/>
      <c r="AU86" s="5"/>
    </row>
    <row r="87" spans="2:47" s="1" customFormat="1" x14ac:dyDescent="0.25">
      <c r="B87" s="2"/>
      <c r="C87" s="2"/>
      <c r="D87" s="2"/>
      <c r="E87" s="2"/>
      <c r="F87" s="2"/>
      <c r="G87" s="2"/>
      <c r="H87" s="2"/>
      <c r="I87" s="2"/>
      <c r="AT87" s="5"/>
      <c r="AU87" s="5"/>
    </row>
    <row r="88" spans="2:47" s="1" customFormat="1" x14ac:dyDescent="0.25">
      <c r="B88" s="2"/>
      <c r="C88" s="2"/>
      <c r="D88" s="2"/>
      <c r="E88" s="2"/>
      <c r="F88" s="2"/>
      <c r="G88" s="2"/>
      <c r="H88" s="2"/>
      <c r="I88" s="2"/>
      <c r="AT88" s="5"/>
      <c r="AU88" s="5"/>
    </row>
    <row r="89" spans="2:47" s="1" customFormat="1" x14ac:dyDescent="0.25">
      <c r="B89" s="2"/>
      <c r="C89" s="2"/>
      <c r="D89" s="2"/>
      <c r="E89" s="2"/>
      <c r="F89" s="2"/>
      <c r="G89" s="2"/>
      <c r="H89" s="2"/>
      <c r="I89" s="2"/>
      <c r="AT89" s="5"/>
      <c r="AU89" s="5"/>
    </row>
    <row r="90" spans="2:47" s="1" customFormat="1" x14ac:dyDescent="0.25">
      <c r="B90" s="2"/>
      <c r="C90" s="2"/>
      <c r="D90" s="2"/>
      <c r="E90" s="2"/>
      <c r="F90" s="2"/>
      <c r="G90" s="2"/>
      <c r="H90" s="2"/>
      <c r="I90" s="2"/>
      <c r="AT90" s="5"/>
      <c r="AU90" s="5"/>
    </row>
    <row r="91" spans="2:47" s="1" customFormat="1" x14ac:dyDescent="0.25">
      <c r="B91" s="2"/>
      <c r="C91" s="2"/>
      <c r="D91" s="2"/>
      <c r="E91" s="2"/>
      <c r="F91" s="2"/>
      <c r="G91" s="2"/>
      <c r="H91" s="2"/>
      <c r="I91" s="2"/>
      <c r="AT91" s="5"/>
      <c r="AU91" s="5"/>
    </row>
    <row r="92" spans="2:47" s="1" customFormat="1" x14ac:dyDescent="0.25">
      <c r="B92" s="2"/>
      <c r="C92" s="2"/>
      <c r="D92" s="2"/>
      <c r="E92" s="2"/>
      <c r="F92" s="2"/>
      <c r="G92" s="2"/>
      <c r="H92" s="2"/>
      <c r="I92" s="2"/>
      <c r="AT92" s="5"/>
      <c r="AU92" s="5"/>
    </row>
    <row r="93" spans="2:47" s="1" customFormat="1" x14ac:dyDescent="0.25">
      <c r="B93" s="2"/>
      <c r="C93" s="2"/>
      <c r="D93" s="2"/>
      <c r="E93" s="2"/>
      <c r="F93" s="2"/>
      <c r="G93" s="2"/>
      <c r="H93" s="2"/>
      <c r="I93" s="2"/>
      <c r="AT93" s="5"/>
      <c r="AU93" s="5"/>
    </row>
    <row r="94" spans="2:47" s="1" customFormat="1" x14ac:dyDescent="0.25">
      <c r="B94" s="2"/>
      <c r="C94" s="2"/>
      <c r="D94" s="2"/>
      <c r="E94" s="2"/>
      <c r="F94" s="2"/>
      <c r="G94" s="2"/>
      <c r="H94" s="2"/>
      <c r="I94" s="2"/>
      <c r="AT94" s="5"/>
      <c r="AU94" s="5"/>
    </row>
    <row r="95" spans="2:47" s="1" customFormat="1" x14ac:dyDescent="0.25">
      <c r="B95" s="2"/>
      <c r="C95" s="2"/>
      <c r="D95" s="2"/>
      <c r="E95" s="2"/>
      <c r="F95" s="2"/>
      <c r="G95" s="2"/>
      <c r="H95" s="2"/>
      <c r="I95" s="2"/>
      <c r="AT95" s="5"/>
      <c r="AU95" s="5"/>
    </row>
    <row r="96" spans="2:47" s="1" customFormat="1" x14ac:dyDescent="0.25">
      <c r="B96" s="2"/>
      <c r="C96" s="2"/>
      <c r="D96" s="2"/>
      <c r="E96" s="2"/>
      <c r="F96" s="2"/>
      <c r="G96" s="2"/>
      <c r="H96" s="2"/>
      <c r="I96" s="2"/>
      <c r="AT96" s="5"/>
      <c r="AU96" s="5"/>
    </row>
    <row r="97" spans="2:47" s="1" customFormat="1" x14ac:dyDescent="0.25">
      <c r="B97" s="2"/>
      <c r="C97" s="2"/>
      <c r="D97" s="2"/>
      <c r="E97" s="2"/>
      <c r="F97" s="2"/>
      <c r="G97" s="2"/>
      <c r="H97" s="2"/>
      <c r="I97" s="2"/>
      <c r="AT97" s="5"/>
      <c r="AU97" s="5"/>
    </row>
    <row r="98" spans="2:47" s="1" customFormat="1" x14ac:dyDescent="0.25">
      <c r="B98" s="2"/>
      <c r="C98" s="2"/>
      <c r="D98" s="2"/>
      <c r="E98" s="2"/>
      <c r="F98" s="2"/>
      <c r="G98" s="2"/>
      <c r="H98" s="2"/>
      <c r="I98" s="2"/>
      <c r="AT98" s="5"/>
      <c r="AU98" s="5"/>
    </row>
    <row r="99" spans="2:47" s="1" customFormat="1" x14ac:dyDescent="0.25">
      <c r="B99" s="2"/>
      <c r="C99" s="2"/>
      <c r="D99" s="2"/>
      <c r="E99" s="2"/>
      <c r="F99" s="2"/>
      <c r="G99" s="2"/>
      <c r="H99" s="2"/>
      <c r="I99" s="2"/>
      <c r="AT99" s="5"/>
      <c r="AU99" s="5"/>
    </row>
    <row r="100" spans="2:47" s="1" customFormat="1" x14ac:dyDescent="0.25">
      <c r="B100" s="2"/>
      <c r="C100" s="2"/>
      <c r="D100" s="2"/>
      <c r="E100" s="2"/>
      <c r="F100" s="2"/>
      <c r="G100" s="2"/>
      <c r="H100" s="2"/>
      <c r="I100" s="2"/>
      <c r="AT100" s="5"/>
      <c r="AU100" s="5"/>
    </row>
    <row r="101" spans="2:47" s="1" customFormat="1" x14ac:dyDescent="0.25">
      <c r="B101" s="2"/>
      <c r="C101" s="2"/>
      <c r="D101" s="2"/>
      <c r="E101" s="2"/>
      <c r="F101" s="2"/>
      <c r="G101" s="2"/>
      <c r="H101" s="2"/>
      <c r="I101" s="2"/>
      <c r="AT101" s="5"/>
      <c r="AU101" s="5"/>
    </row>
    <row r="102" spans="2:47" s="1" customFormat="1" x14ac:dyDescent="0.25">
      <c r="B102" s="2"/>
      <c r="C102" s="2"/>
      <c r="D102" s="2"/>
      <c r="E102" s="2"/>
      <c r="F102" s="2"/>
      <c r="G102" s="2"/>
      <c r="H102" s="2"/>
      <c r="I102" s="2"/>
      <c r="AT102" s="5"/>
      <c r="AU102" s="5"/>
    </row>
    <row r="103" spans="2:47" s="1" customFormat="1" x14ac:dyDescent="0.25">
      <c r="B103" s="2"/>
      <c r="C103" s="2"/>
      <c r="D103" s="2"/>
      <c r="E103" s="2"/>
      <c r="F103" s="2"/>
      <c r="G103" s="2"/>
      <c r="H103" s="2"/>
      <c r="I103" s="2"/>
      <c r="AT103" s="5"/>
      <c r="AU103" s="5"/>
    </row>
    <row r="104" spans="2:47" s="1" customFormat="1" x14ac:dyDescent="0.25">
      <c r="B104" s="2"/>
      <c r="C104" s="2"/>
      <c r="D104" s="2"/>
      <c r="E104" s="2"/>
      <c r="F104" s="2"/>
      <c r="G104" s="2"/>
      <c r="H104" s="2"/>
      <c r="I104" s="2"/>
      <c r="AT104" s="5"/>
      <c r="AU104" s="5"/>
    </row>
    <row r="105" spans="2:47" s="1" customFormat="1" x14ac:dyDescent="0.25">
      <c r="B105" s="2"/>
      <c r="C105" s="2"/>
      <c r="D105" s="2"/>
      <c r="E105" s="2"/>
      <c r="F105" s="2"/>
      <c r="G105" s="2"/>
      <c r="H105" s="2"/>
      <c r="I105" s="2"/>
      <c r="AT105" s="5"/>
      <c r="AU105" s="5"/>
    </row>
    <row r="106" spans="2:47" s="1" customFormat="1" x14ac:dyDescent="0.25">
      <c r="B106" s="2"/>
      <c r="C106" s="2"/>
      <c r="D106" s="2"/>
      <c r="E106" s="2"/>
      <c r="F106" s="2"/>
      <c r="G106" s="2"/>
      <c r="H106" s="2"/>
      <c r="I106" s="2"/>
      <c r="AT106" s="5"/>
      <c r="AU106" s="5"/>
    </row>
    <row r="107" spans="2:47" s="1" customFormat="1" x14ac:dyDescent="0.25">
      <c r="B107" s="2"/>
      <c r="C107" s="2"/>
      <c r="D107" s="2"/>
      <c r="E107" s="2"/>
      <c r="F107" s="2"/>
      <c r="G107" s="2"/>
      <c r="H107" s="2"/>
      <c r="I107" s="2"/>
      <c r="AT107" s="5"/>
      <c r="AU107" s="5"/>
    </row>
    <row r="108" spans="2:47" s="1" customFormat="1" x14ac:dyDescent="0.25">
      <c r="B108" s="2"/>
      <c r="C108" s="2"/>
      <c r="D108" s="2"/>
      <c r="E108" s="2"/>
      <c r="F108" s="2"/>
      <c r="G108" s="2"/>
      <c r="H108" s="2"/>
      <c r="I108" s="2"/>
      <c r="AT108" s="5"/>
      <c r="AU108" s="5"/>
    </row>
    <row r="109" spans="2:47" s="1" customFormat="1" x14ac:dyDescent="0.25">
      <c r="B109" s="2"/>
      <c r="C109" s="2"/>
      <c r="D109" s="2"/>
      <c r="E109" s="2"/>
      <c r="F109" s="2"/>
      <c r="G109" s="2"/>
      <c r="H109" s="2"/>
      <c r="I109" s="2"/>
      <c r="AT109" s="5"/>
      <c r="AU109" s="5"/>
    </row>
    <row r="110" spans="2:47" s="1" customFormat="1" x14ac:dyDescent="0.25">
      <c r="B110" s="2"/>
      <c r="C110" s="2"/>
      <c r="D110" s="2"/>
      <c r="E110" s="2"/>
      <c r="F110" s="2"/>
      <c r="G110" s="2"/>
      <c r="H110" s="2"/>
      <c r="I110" s="2"/>
      <c r="AT110" s="5"/>
      <c r="AU110" s="5"/>
    </row>
    <row r="111" spans="2:47" s="1" customFormat="1" x14ac:dyDescent="0.25">
      <c r="B111" s="2"/>
      <c r="C111" s="2"/>
      <c r="D111" s="2"/>
      <c r="E111" s="2"/>
      <c r="F111" s="2"/>
      <c r="G111" s="2"/>
      <c r="H111" s="2"/>
      <c r="I111" s="2"/>
      <c r="AT111" s="5"/>
      <c r="AU111" s="5"/>
    </row>
    <row r="112" spans="2:47" s="1" customFormat="1" x14ac:dyDescent="0.25">
      <c r="B112" s="2"/>
      <c r="C112" s="2"/>
      <c r="D112" s="2"/>
      <c r="E112" s="2"/>
      <c r="F112" s="2"/>
      <c r="G112" s="2"/>
      <c r="H112" s="2"/>
      <c r="I112" s="2"/>
      <c r="AT112" s="5"/>
      <c r="AU112" s="5"/>
    </row>
    <row r="113" spans="2:47" s="1" customFormat="1" x14ac:dyDescent="0.25">
      <c r="B113" s="2"/>
      <c r="C113" s="2"/>
      <c r="D113" s="2"/>
      <c r="E113" s="2"/>
      <c r="F113" s="2"/>
      <c r="G113" s="2"/>
      <c r="H113" s="2"/>
      <c r="I113" s="2"/>
      <c r="AT113" s="5"/>
      <c r="AU113" s="5"/>
    </row>
    <row r="114" spans="2:47" s="1" customFormat="1" x14ac:dyDescent="0.25">
      <c r="B114" s="2"/>
      <c r="C114" s="2"/>
      <c r="D114" s="2"/>
      <c r="E114" s="2"/>
      <c r="F114" s="2"/>
      <c r="G114" s="2"/>
      <c r="H114" s="2"/>
      <c r="I114" s="2"/>
      <c r="AT114" s="5"/>
      <c r="AU114" s="5"/>
    </row>
    <row r="115" spans="2:47" s="1" customFormat="1" x14ac:dyDescent="0.25">
      <c r="B115" s="2"/>
      <c r="C115" s="2"/>
      <c r="D115" s="2"/>
      <c r="E115" s="2"/>
      <c r="F115" s="2"/>
      <c r="G115" s="2"/>
      <c r="H115" s="2"/>
      <c r="I115" s="2"/>
      <c r="AT115" s="5"/>
      <c r="AU115" s="5"/>
    </row>
    <row r="116" spans="2:47" s="1" customFormat="1" x14ac:dyDescent="0.25">
      <c r="B116" s="2"/>
      <c r="C116" s="2"/>
      <c r="D116" s="2"/>
      <c r="E116" s="2"/>
      <c r="F116" s="2"/>
      <c r="G116" s="2"/>
      <c r="H116" s="2"/>
      <c r="I116" s="2"/>
      <c r="AT116" s="5"/>
      <c r="AU116" s="5"/>
    </row>
    <row r="117" spans="2:47" s="1" customFormat="1" x14ac:dyDescent="0.25">
      <c r="B117" s="2"/>
      <c r="C117" s="2"/>
      <c r="D117" s="2"/>
      <c r="E117" s="2"/>
      <c r="F117" s="2"/>
      <c r="G117" s="2"/>
      <c r="H117" s="2"/>
      <c r="I117" s="2"/>
      <c r="AT117" s="5"/>
      <c r="AU117" s="5"/>
    </row>
    <row r="118" spans="2:47" s="1" customFormat="1" x14ac:dyDescent="0.25">
      <c r="B118" s="2"/>
      <c r="C118" s="2"/>
      <c r="D118" s="2"/>
      <c r="E118" s="2"/>
      <c r="F118" s="2"/>
      <c r="G118" s="2"/>
      <c r="H118" s="2"/>
      <c r="I118" s="2"/>
      <c r="AT118" s="5"/>
      <c r="AU118" s="5"/>
    </row>
    <row r="119" spans="2:47" s="1" customFormat="1" x14ac:dyDescent="0.25">
      <c r="B119" s="2"/>
      <c r="C119" s="2"/>
      <c r="D119" s="2"/>
      <c r="E119" s="2"/>
      <c r="F119" s="2"/>
      <c r="G119" s="2"/>
      <c r="H119" s="2"/>
      <c r="I119" s="2"/>
      <c r="AT119" s="5"/>
      <c r="AU119" s="5"/>
    </row>
    <row r="120" spans="2:47" s="1" customFormat="1" x14ac:dyDescent="0.25">
      <c r="B120" s="2"/>
      <c r="C120" s="2"/>
      <c r="D120" s="2"/>
      <c r="E120" s="2"/>
      <c r="F120" s="2"/>
      <c r="G120" s="2"/>
      <c r="H120" s="2"/>
      <c r="I120" s="2"/>
      <c r="AT120" s="5"/>
      <c r="AU120" s="5"/>
    </row>
    <row r="121" spans="2:47" s="1" customFormat="1" x14ac:dyDescent="0.25">
      <c r="B121" s="2"/>
      <c r="C121" s="2"/>
      <c r="D121" s="2"/>
      <c r="E121" s="2"/>
      <c r="F121" s="2"/>
      <c r="G121" s="2"/>
      <c r="H121" s="2"/>
      <c r="I121" s="2"/>
      <c r="AT121" s="5"/>
      <c r="AU121" s="5"/>
    </row>
    <row r="122" spans="2:47" s="1" customFormat="1" x14ac:dyDescent="0.25">
      <c r="B122" s="2"/>
      <c r="C122" s="2"/>
      <c r="D122" s="2"/>
      <c r="E122" s="2"/>
      <c r="F122" s="2"/>
      <c r="G122" s="2"/>
      <c r="H122" s="2"/>
      <c r="I122" s="2"/>
      <c r="AT122" s="5"/>
      <c r="AU122" s="5"/>
    </row>
    <row r="123" spans="2:47" s="1" customFormat="1" x14ac:dyDescent="0.25">
      <c r="B123" s="2"/>
      <c r="C123" s="2"/>
      <c r="D123" s="2"/>
      <c r="E123" s="2"/>
      <c r="F123" s="2"/>
      <c r="G123" s="2"/>
      <c r="H123" s="2"/>
      <c r="I123" s="2"/>
      <c r="AT123" s="5"/>
      <c r="AU123" s="5"/>
    </row>
    <row r="124" spans="2:47" s="1" customFormat="1" x14ac:dyDescent="0.25">
      <c r="B124" s="2"/>
      <c r="C124" s="2"/>
      <c r="D124" s="2"/>
      <c r="E124" s="2"/>
      <c r="F124" s="2"/>
      <c r="G124" s="2"/>
      <c r="H124" s="2"/>
      <c r="I124" s="2"/>
      <c r="AT124" s="5"/>
      <c r="AU124" s="5"/>
    </row>
  </sheetData>
  <conditionalFormatting sqref="C10:I16">
    <cfRule type="cellIs" dxfId="110" priority="3" operator="between">
      <formula>9999</formula>
      <formula>-9999</formula>
    </cfRule>
  </conditionalFormatting>
  <hyperlinks>
    <hyperlink ref="B5" location="Índice!A49" display="Índice" xr:uid="{00000000-0004-0000-2D00-000000000000}"/>
  </hyperlinks>
  <printOptions horizontalCentered="1" verticalCentered="1"/>
  <pageMargins left="0.51181102362204722" right="0.51181102362204722" top="0.59055118110236227" bottom="0.43307086614173229" header="0" footer="0.27559055118110237"/>
  <pageSetup paperSize="9" orientation="landscape" r:id="rId1"/>
  <headerFooter scaleWithDoc="0" alignWithMargins="0"/>
  <drawing r:id="rId2"/>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pageSetUpPr fitToPage="1"/>
  </sheetPr>
  <dimension ref="A1:CT212"/>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31.42578125" style="6" customWidth="1"/>
    <col min="3" max="10" width="6.85546875" style="6" customWidth="1"/>
    <col min="11" max="95" width="8.85546875" style="1"/>
    <col min="96" max="16384" width="8.85546875" style="5"/>
  </cols>
  <sheetData>
    <row r="1" spans="1:98" s="11" customFormat="1" ht="12.75" x14ac:dyDescent="0.2"/>
    <row r="2" spans="1:98" s="11" customFormat="1" ht="12.75" x14ac:dyDescent="0.2"/>
    <row r="3" spans="1:98" s="11" customFormat="1" ht="12.75" x14ac:dyDescent="0.2"/>
    <row r="4" spans="1:98" s="11" customFormat="1" ht="12.75" x14ac:dyDescent="0.2"/>
    <row r="5" spans="1:98" s="11" customFormat="1" ht="12.75" x14ac:dyDescent="0.2">
      <c r="B5" s="94" t="s">
        <v>134</v>
      </c>
    </row>
    <row r="6" spans="1:98" s="11" customFormat="1" ht="18.75" x14ac:dyDescent="0.3">
      <c r="B6" s="19" t="s">
        <v>1201</v>
      </c>
    </row>
    <row r="7" spans="1:98" s="11" customFormat="1" ht="12.75" x14ac:dyDescent="0.2"/>
    <row r="8" spans="1:98" s="11" customFormat="1" ht="18" customHeight="1" x14ac:dyDescent="0.2">
      <c r="B8" s="143" t="s">
        <v>511</v>
      </c>
      <c r="C8" s="12"/>
      <c r="D8" s="12"/>
      <c r="E8" s="12"/>
    </row>
    <row r="9" spans="1:98" ht="13.5" customHeight="1" x14ac:dyDescent="0.25">
      <c r="A9" s="11"/>
      <c r="B9" s="17"/>
      <c r="C9" s="474">
        <v>2018</v>
      </c>
      <c r="D9" s="474">
        <v>2019</v>
      </c>
      <c r="E9" s="474">
        <v>2020</v>
      </c>
      <c r="F9" s="474">
        <v>2021</v>
      </c>
      <c r="G9" s="474">
        <v>2022</v>
      </c>
      <c r="H9" s="138">
        <v>2023</v>
      </c>
      <c r="I9" s="138">
        <v>2024</v>
      </c>
      <c r="J9" s="154" t="s">
        <v>1209</v>
      </c>
    </row>
    <row r="10" spans="1:98" ht="13.5" customHeight="1" x14ac:dyDescent="0.25">
      <c r="B10" s="18"/>
      <c r="C10" s="475"/>
      <c r="D10" s="475"/>
      <c r="E10" s="475"/>
      <c r="F10" s="475"/>
      <c r="G10" s="475" t="s">
        <v>3</v>
      </c>
      <c r="H10" s="137" t="s">
        <v>3</v>
      </c>
      <c r="I10" s="137" t="s">
        <v>3</v>
      </c>
      <c r="J10" s="137" t="s">
        <v>3</v>
      </c>
    </row>
    <row r="11" spans="1:98" ht="18" customHeight="1" x14ac:dyDescent="0.25">
      <c r="B11" s="29" t="s">
        <v>351</v>
      </c>
      <c r="C11" s="26">
        <v>9804.4500000000007</v>
      </c>
      <c r="D11" s="26">
        <v>9850.0999999999985</v>
      </c>
      <c r="E11" s="26">
        <v>10101.27</v>
      </c>
      <c r="F11" s="26">
        <v>10391.599999999999</v>
      </c>
      <c r="G11" s="26">
        <v>10060.4</v>
      </c>
      <c r="H11" s="26">
        <v>10306.436156759803</v>
      </c>
      <c r="I11" s="26">
        <v>9960.0797997183545</v>
      </c>
      <c r="J11" s="26">
        <v>9825.5946791862298</v>
      </c>
    </row>
    <row r="12" spans="1:98" ht="12.75" customHeight="1" x14ac:dyDescent="0.25">
      <c r="B12" s="14" t="s">
        <v>56</v>
      </c>
      <c r="C12" s="26">
        <v>4322.3900000000003</v>
      </c>
      <c r="D12" s="26">
        <v>4354.3999999999996</v>
      </c>
      <c r="E12" s="26">
        <v>5642.39</v>
      </c>
      <c r="F12" s="26">
        <v>5904.2</v>
      </c>
      <c r="G12" s="26">
        <v>5914.4</v>
      </c>
      <c r="H12" s="26">
        <v>5456.7788221598512</v>
      </c>
      <c r="I12" s="26">
        <v>5512.6975434204351</v>
      </c>
      <c r="J12" s="26">
        <v>5512.5117370892021</v>
      </c>
    </row>
    <row r="13" spans="1:98" s="1" customFormat="1" ht="12.75" customHeight="1" x14ac:dyDescent="0.25">
      <c r="B13" s="14" t="s">
        <v>57</v>
      </c>
      <c r="C13" s="55">
        <v>5482.0595465001643</v>
      </c>
      <c r="D13" s="55">
        <v>5495.7</v>
      </c>
      <c r="E13" s="55">
        <v>4458.88</v>
      </c>
      <c r="F13" s="55">
        <v>4487.3999999999996</v>
      </c>
      <c r="G13" s="55">
        <v>4146</v>
      </c>
      <c r="H13" s="55">
        <v>4849.6573345999514</v>
      </c>
      <c r="I13" s="55">
        <v>4447.3822562979194</v>
      </c>
      <c r="J13" s="55">
        <v>4313.0829420970276</v>
      </c>
      <c r="CR13" s="5"/>
      <c r="CS13" s="5"/>
      <c r="CT13" s="5"/>
    </row>
    <row r="14" spans="1:98" s="1" customFormat="1" ht="12.75" customHeight="1" x14ac:dyDescent="0.25">
      <c r="B14" s="59" t="s">
        <v>512</v>
      </c>
      <c r="C14" s="55">
        <v>1406.9428853105487</v>
      </c>
      <c r="D14" s="55">
        <v>1146.71</v>
      </c>
      <c r="E14" s="55">
        <v>1094.73</v>
      </c>
      <c r="F14" s="55">
        <v>915.59</v>
      </c>
      <c r="G14" s="55">
        <v>895.7</v>
      </c>
      <c r="H14" s="55">
        <v>948.29</v>
      </c>
      <c r="I14" s="55">
        <v>1328.4869347519952</v>
      </c>
      <c r="J14" s="224">
        <v>1297.6322378716745</v>
      </c>
      <c r="CR14" s="5"/>
      <c r="CS14" s="5"/>
      <c r="CT14" s="5"/>
    </row>
    <row r="15" spans="1:98" s="1" customFormat="1" ht="12.75" customHeight="1" x14ac:dyDescent="0.25">
      <c r="B15" s="59" t="s">
        <v>513</v>
      </c>
      <c r="C15" s="55">
        <v>4075.1166611896156</v>
      </c>
      <c r="D15" s="55">
        <v>4348.99</v>
      </c>
      <c r="E15" s="55">
        <v>3364.15</v>
      </c>
      <c r="F15" s="55">
        <v>3571.8099999999995</v>
      </c>
      <c r="G15" s="55">
        <v>3250.3</v>
      </c>
      <c r="H15" s="55">
        <v>3901.3673345999514</v>
      </c>
      <c r="I15" s="55">
        <v>3118.8953215459242</v>
      </c>
      <c r="J15" s="224">
        <v>3015.4507042253526</v>
      </c>
      <c r="CR15" s="5"/>
      <c r="CS15" s="5"/>
      <c r="CT15" s="5"/>
    </row>
    <row r="16" spans="1:98" s="1" customFormat="1" ht="17.25" customHeight="1" x14ac:dyDescent="0.25">
      <c r="B16" s="29" t="s">
        <v>758</v>
      </c>
      <c r="C16" s="26">
        <v>2290.13</v>
      </c>
      <c r="D16" s="26">
        <v>2514.9699999999998</v>
      </c>
      <c r="E16" s="26">
        <v>2820.84</v>
      </c>
      <c r="F16" s="26">
        <v>3563.4</v>
      </c>
      <c r="G16" s="26">
        <v>4408.1000000000004</v>
      </c>
      <c r="H16" s="26">
        <v>4910.5</v>
      </c>
      <c r="I16" s="26">
        <v>6368.2616179001725</v>
      </c>
      <c r="J16" s="26">
        <v>6963.9208137715177</v>
      </c>
      <c r="CR16" s="5"/>
      <c r="CS16" s="5"/>
      <c r="CT16" s="5"/>
    </row>
    <row r="17" spans="1:98" s="1" customFormat="1" ht="12.75" customHeight="1" x14ac:dyDescent="0.25">
      <c r="B17" s="14" t="s">
        <v>515</v>
      </c>
      <c r="C17" s="55">
        <v>629.52380839272325</v>
      </c>
      <c r="D17" s="55">
        <v>688.34862251259199</v>
      </c>
      <c r="E17" s="55">
        <v>602.69904426634957</v>
      </c>
      <c r="F17" s="55">
        <v>661.18504710411105</v>
      </c>
      <c r="G17" s="55">
        <v>658.82212656273748</v>
      </c>
      <c r="H17" s="55">
        <v>658.28714192637381</v>
      </c>
      <c r="I17" s="55">
        <v>1041.5349710530434</v>
      </c>
      <c r="J17" s="55">
        <v>1504.9214397496087</v>
      </c>
      <c r="CR17" s="5"/>
      <c r="CS17" s="5"/>
      <c r="CT17" s="5"/>
    </row>
    <row r="18" spans="1:98" s="1" customFormat="1" ht="12.75" customHeight="1" x14ac:dyDescent="0.25">
      <c r="B18" s="14" t="s">
        <v>516</v>
      </c>
      <c r="C18" s="55">
        <v>548.79023956505932</v>
      </c>
      <c r="D18" s="55">
        <v>362.61648244961333</v>
      </c>
      <c r="E18" s="55">
        <v>336.43010118452196</v>
      </c>
      <c r="F18" s="55">
        <v>371.20105471564949</v>
      </c>
      <c r="G18" s="55">
        <v>400.87317412851496</v>
      </c>
      <c r="H18" s="55">
        <v>438.80040020977725</v>
      </c>
      <c r="I18" s="55">
        <v>422.63026130496013</v>
      </c>
      <c r="J18" s="55">
        <v>419.26510172143975</v>
      </c>
      <c r="CR18" s="5"/>
      <c r="CS18" s="5"/>
      <c r="CT18" s="5"/>
    </row>
    <row r="19" spans="1:98" s="1" customFormat="1" ht="12.75" customHeight="1" x14ac:dyDescent="0.25">
      <c r="B19" s="14" t="s">
        <v>514</v>
      </c>
      <c r="C19" s="55">
        <v>767.46479657895202</v>
      </c>
      <c r="D19" s="55">
        <v>981.29809675554532</v>
      </c>
      <c r="E19" s="55">
        <v>1250.4715596177066</v>
      </c>
      <c r="F19" s="55">
        <v>1624.1407163897757</v>
      </c>
      <c r="G19" s="55">
        <v>2254.44345162216</v>
      </c>
      <c r="H19" s="55">
        <v>2474.8215498072473</v>
      </c>
      <c r="I19" s="55">
        <v>2843.4063526834611</v>
      </c>
      <c r="J19" s="55">
        <v>2701.4217527386545</v>
      </c>
      <c r="CR19" s="5"/>
      <c r="CS19" s="5"/>
      <c r="CT19" s="5"/>
    </row>
    <row r="20" spans="1:98" s="1" customFormat="1" ht="12.75" customHeight="1" x14ac:dyDescent="0.25">
      <c r="B20" s="14" t="s">
        <v>517</v>
      </c>
      <c r="C20" s="55">
        <v>344.35115546326563</v>
      </c>
      <c r="D20" s="55">
        <v>482.706798282249</v>
      </c>
      <c r="E20" s="55">
        <v>631.23929493142202</v>
      </c>
      <c r="F20" s="55">
        <v>906.87318179046417</v>
      </c>
      <c r="G20" s="55">
        <v>1093.9612476865882</v>
      </c>
      <c r="H20" s="55">
        <v>1338.5909080566016</v>
      </c>
      <c r="I20" s="55">
        <v>2060.690032858708</v>
      </c>
      <c r="J20" s="55">
        <v>2338.3125195618154</v>
      </c>
      <c r="CR20" s="5"/>
      <c r="CS20" s="5"/>
      <c r="CT20" s="5"/>
    </row>
    <row r="21" spans="1:98" s="1" customFormat="1" ht="17.25" customHeight="1" x14ac:dyDescent="0.25">
      <c r="B21" s="29" t="s">
        <v>759</v>
      </c>
      <c r="C21" s="26">
        <v>12094.580000000002</v>
      </c>
      <c r="D21" s="26">
        <v>12365.069999999998</v>
      </c>
      <c r="E21" s="26">
        <v>12922.11</v>
      </c>
      <c r="F21" s="26">
        <v>13954.999999999998</v>
      </c>
      <c r="G21" s="26">
        <v>14468.5</v>
      </c>
      <c r="H21" s="26">
        <v>15216.936156759803</v>
      </c>
      <c r="I21" s="26">
        <v>16328.341417618527</v>
      </c>
      <c r="J21" s="26">
        <v>16789.515492957747</v>
      </c>
      <c r="CR21" s="5"/>
      <c r="CS21" s="5"/>
      <c r="CT21" s="5"/>
    </row>
    <row r="22" spans="1:98" s="1" customFormat="1" ht="18" customHeight="1" x14ac:dyDescent="0.25">
      <c r="B22" s="13" t="s">
        <v>518</v>
      </c>
      <c r="C22" s="55">
        <v>390.6</v>
      </c>
      <c r="D22" s="55">
        <v>429.09999999999997</v>
      </c>
      <c r="E22" s="55">
        <v>475.16999999999996</v>
      </c>
      <c r="F22" s="55">
        <v>452.86</v>
      </c>
      <c r="G22" s="55">
        <v>545.70000000000005</v>
      </c>
      <c r="H22" s="55">
        <v>650.36468930975116</v>
      </c>
      <c r="I22" s="55">
        <v>839.09403849162891</v>
      </c>
      <c r="J22" s="55">
        <v>308.98</v>
      </c>
      <c r="CR22" s="5"/>
    </row>
    <row r="23" spans="1:98" s="1" customFormat="1" ht="12" customHeight="1" x14ac:dyDescent="0.25">
      <c r="B23" s="43" t="s">
        <v>302</v>
      </c>
      <c r="C23" s="55">
        <v>248.6</v>
      </c>
      <c r="D23" s="55">
        <v>284.39999999999998</v>
      </c>
      <c r="E23" s="55">
        <v>316.27</v>
      </c>
      <c r="F23" s="55">
        <v>273.76</v>
      </c>
      <c r="G23" s="55">
        <v>370.5</v>
      </c>
      <c r="H23" s="55">
        <v>492.48395680075129</v>
      </c>
      <c r="I23" s="55">
        <v>660.80582068533874</v>
      </c>
      <c r="J23" s="55">
        <v>217.79000000000002</v>
      </c>
      <c r="CR23" s="5"/>
    </row>
    <row r="24" spans="1:98" s="1" customFormat="1" ht="12" customHeight="1" x14ac:dyDescent="0.25">
      <c r="B24" s="43" t="s">
        <v>303</v>
      </c>
      <c r="C24" s="55">
        <v>142</v>
      </c>
      <c r="D24" s="55">
        <v>144.69999999999999</v>
      </c>
      <c r="E24" s="55">
        <v>158.9</v>
      </c>
      <c r="F24" s="55">
        <v>179.1</v>
      </c>
      <c r="G24" s="55">
        <v>175.2</v>
      </c>
      <c r="H24" s="55">
        <v>157.88073250899984</v>
      </c>
      <c r="I24" s="55">
        <v>178.28821780629011</v>
      </c>
      <c r="J24" s="55">
        <v>91.19</v>
      </c>
      <c r="CR24" s="5"/>
    </row>
    <row r="25" spans="1:98" s="1" customFormat="1" ht="17.25" customHeight="1" x14ac:dyDescent="0.25">
      <c r="B25" s="17"/>
      <c r="C25" s="478" t="s">
        <v>902</v>
      </c>
      <c r="D25" s="478"/>
      <c r="E25" s="478"/>
      <c r="F25" s="478"/>
      <c r="G25" s="478"/>
      <c r="H25" s="478"/>
      <c r="I25" s="478"/>
      <c r="J25" s="478"/>
      <c r="CR25" s="5"/>
    </row>
    <row r="26" spans="1:98" s="1" customFormat="1" ht="13.5" customHeight="1" x14ac:dyDescent="0.25">
      <c r="B26" s="16" t="s">
        <v>519</v>
      </c>
      <c r="C26" s="108">
        <v>80.496779306581786</v>
      </c>
      <c r="D26" s="108">
        <v>79.709031953897849</v>
      </c>
      <c r="E26" s="108">
        <v>90.564177884772022</v>
      </c>
      <c r="F26" s="108">
        <v>86.312172923358773</v>
      </c>
      <c r="G26" s="108">
        <v>76.619684784868099</v>
      </c>
      <c r="H26" s="108">
        <v>72.695099597743535</v>
      </c>
      <c r="I26" s="108">
        <v>71.726781739602657</v>
      </c>
      <c r="J26" s="108">
        <v>70.630194849121665</v>
      </c>
      <c r="K26" s="212"/>
      <c r="CR26" s="5"/>
    </row>
    <row r="27" spans="1:98" s="1" customFormat="1" ht="13.5" customHeight="1" x14ac:dyDescent="0.25">
      <c r="B27" s="43" t="s">
        <v>520</v>
      </c>
      <c r="C27" s="108">
        <v>65.254572533516324</v>
      </c>
      <c r="D27" s="108">
        <v>63.496764324754267</v>
      </c>
      <c r="E27" s="108">
        <v>70.794414622852699</v>
      </c>
      <c r="F27" s="108">
        <v>64.272416778959155</v>
      </c>
      <c r="G27" s="108">
        <v>53.276060186590662</v>
      </c>
      <c r="H27" s="108">
        <v>49.236416266398706</v>
      </c>
      <c r="I27" s="108">
        <v>43.752421120529149</v>
      </c>
      <c r="J27" s="108">
        <v>41.334347437869994</v>
      </c>
      <c r="K27" s="212"/>
      <c r="CR27" s="5"/>
    </row>
    <row r="28" spans="1:98" s="1" customFormat="1" ht="13.5" customHeight="1" x14ac:dyDescent="0.25">
      <c r="B28" s="43" t="s">
        <v>521</v>
      </c>
      <c r="C28" s="108">
        <v>15.242206773065465</v>
      </c>
      <c r="D28" s="108">
        <v>16.212267629143586</v>
      </c>
      <c r="E28" s="108">
        <v>19.769763261919323</v>
      </c>
      <c r="F28" s="108">
        <v>22.039756144399618</v>
      </c>
      <c r="G28" s="108">
        <v>23.343624598277437</v>
      </c>
      <c r="H28" s="108">
        <v>23.45868333134483</v>
      </c>
      <c r="I28" s="108">
        <v>27.974360619073504</v>
      </c>
      <c r="J28" s="108">
        <v>29.295847411251685</v>
      </c>
      <c r="K28" s="212"/>
      <c r="CR28" s="5"/>
    </row>
    <row r="29" spans="1:98" s="1" customFormat="1" ht="22.5" customHeight="1" x14ac:dyDescent="0.25">
      <c r="B29" s="52"/>
      <c r="C29" s="478" t="s">
        <v>61</v>
      </c>
      <c r="D29" s="478"/>
      <c r="E29" s="478"/>
      <c r="F29" s="478"/>
      <c r="G29" s="478"/>
      <c r="H29" s="478"/>
      <c r="I29" s="478"/>
      <c r="J29" s="478"/>
      <c r="CR29" s="5"/>
    </row>
    <row r="30" spans="1:98" s="1" customFormat="1" ht="18" customHeight="1" x14ac:dyDescent="0.25">
      <c r="B30" s="16" t="s">
        <v>522</v>
      </c>
      <c r="C30" s="108">
        <v>143.84992764955288</v>
      </c>
      <c r="D30" s="108">
        <v>172.27107381343001</v>
      </c>
      <c r="E30" s="108">
        <v>224.40712645494483</v>
      </c>
      <c r="F30" s="108">
        <v>159.22506999577229</v>
      </c>
      <c r="G30" s="108">
        <v>106.92120578280392</v>
      </c>
      <c r="H30" s="108">
        <v>109.58823802426093</v>
      </c>
      <c r="I30" s="108">
        <v>106.43103099347708</v>
      </c>
      <c r="J30" s="108">
        <v>117.36213286926518</v>
      </c>
      <c r="CR30" s="5"/>
    </row>
    <row r="31" spans="1:98" s="1" customFormat="1" ht="12" customHeight="1" x14ac:dyDescent="0.25">
      <c r="B31" s="18" t="s">
        <v>518</v>
      </c>
      <c r="C31" s="57">
        <v>5.7308448449342233</v>
      </c>
      <c r="D31" s="57">
        <v>7.504646427279198</v>
      </c>
      <c r="E31" s="57">
        <v>10.556250281162281</v>
      </c>
      <c r="F31" s="57">
        <v>6.9389377187618315</v>
      </c>
      <c r="G31" s="57">
        <v>5.7996602516476594</v>
      </c>
      <c r="H31" s="57">
        <v>6.9153215806712502</v>
      </c>
      <c r="I31" s="57">
        <v>8.9663582434017997</v>
      </c>
      <c r="J31" s="57">
        <v>7.3812431711153943</v>
      </c>
      <c r="CR31" s="5"/>
    </row>
    <row r="32" spans="1:98" s="1" customFormat="1" ht="24" customHeight="1" x14ac:dyDescent="0.25">
      <c r="A32" s="2"/>
      <c r="B32" s="56" t="s">
        <v>981</v>
      </c>
      <c r="C32" s="33"/>
      <c r="D32" s="33"/>
      <c r="E32" s="33"/>
      <c r="F32" s="33"/>
      <c r="G32" s="33"/>
      <c r="H32" s="33"/>
      <c r="I32" s="33"/>
      <c r="J32" s="33"/>
      <c r="CR32" s="5"/>
    </row>
    <row r="33" spans="1:96" s="1" customFormat="1" ht="45.75" customHeight="1" x14ac:dyDescent="0.25">
      <c r="A33" s="2"/>
      <c r="B33" s="461" t="s">
        <v>982</v>
      </c>
      <c r="C33" s="461"/>
      <c r="D33" s="461"/>
      <c r="E33" s="461"/>
      <c r="F33" s="461"/>
      <c r="G33" s="461"/>
      <c r="H33" s="461"/>
      <c r="I33" s="461"/>
      <c r="J33" s="461"/>
      <c r="CR33" s="5"/>
    </row>
    <row r="34" spans="1:96" s="1" customFormat="1" x14ac:dyDescent="0.25">
      <c r="B34" s="2"/>
      <c r="C34" s="2"/>
      <c r="D34" s="2"/>
      <c r="E34" s="2"/>
      <c r="F34" s="2"/>
      <c r="G34" s="2"/>
      <c r="H34" s="2"/>
      <c r="I34" s="2"/>
      <c r="J34" s="2"/>
      <c r="CR34" s="5"/>
    </row>
    <row r="35" spans="1:96" s="1" customFormat="1" x14ac:dyDescent="0.25">
      <c r="B35" s="2"/>
      <c r="C35" s="2"/>
      <c r="D35" s="2"/>
      <c r="E35" s="2"/>
      <c r="F35" s="2"/>
      <c r="G35" s="2"/>
      <c r="H35" s="2"/>
      <c r="I35" s="2"/>
      <c r="J35" s="2"/>
      <c r="CR35" s="5"/>
    </row>
    <row r="36" spans="1:96" s="1" customFormat="1" x14ac:dyDescent="0.25">
      <c r="B36" s="2"/>
      <c r="C36" s="2"/>
      <c r="D36" s="2"/>
      <c r="E36" s="2"/>
      <c r="F36" s="2"/>
      <c r="G36" s="2"/>
      <c r="H36" s="2"/>
      <c r="I36" s="2"/>
      <c r="J36" s="2"/>
      <c r="CR36" s="5"/>
    </row>
    <row r="37" spans="1:96" x14ac:dyDescent="0.25">
      <c r="B37" s="2"/>
      <c r="C37" s="2"/>
      <c r="D37" s="2"/>
      <c r="E37" s="2"/>
      <c r="F37" s="2"/>
      <c r="G37" s="2"/>
      <c r="H37" s="2"/>
      <c r="I37" s="2"/>
      <c r="J37" s="2"/>
    </row>
    <row r="38" spans="1:96" x14ac:dyDescent="0.25">
      <c r="B38" s="2"/>
      <c r="C38" s="2"/>
      <c r="D38" s="2"/>
      <c r="E38" s="2"/>
      <c r="F38" s="2"/>
      <c r="G38" s="2"/>
      <c r="H38" s="2"/>
      <c r="I38" s="2"/>
      <c r="J38" s="2"/>
    </row>
    <row r="39" spans="1:96" x14ac:dyDescent="0.25">
      <c r="B39" s="2"/>
      <c r="C39" s="2"/>
      <c r="D39" s="2"/>
      <c r="E39" s="2"/>
      <c r="F39" s="2"/>
      <c r="G39" s="2"/>
      <c r="H39" s="2"/>
      <c r="I39" s="2"/>
      <c r="J39" s="2"/>
    </row>
    <row r="40" spans="1:96" x14ac:dyDescent="0.25">
      <c r="B40" s="2"/>
      <c r="C40" s="2"/>
      <c r="D40" s="2"/>
      <c r="E40" s="2"/>
      <c r="F40" s="2"/>
      <c r="G40" s="2"/>
      <c r="H40" s="2"/>
      <c r="I40" s="2"/>
      <c r="J40" s="2"/>
    </row>
    <row r="41" spans="1:96" x14ac:dyDescent="0.25">
      <c r="B41" s="2"/>
      <c r="C41" s="2"/>
      <c r="D41" s="2"/>
      <c r="E41" s="2"/>
      <c r="F41" s="2"/>
      <c r="G41" s="2"/>
      <c r="H41" s="2"/>
      <c r="I41" s="2"/>
      <c r="J41" s="2"/>
      <c r="CM41" s="5"/>
      <c r="CN41" s="5"/>
      <c r="CO41" s="5"/>
      <c r="CP41" s="5"/>
      <c r="CQ41" s="5"/>
    </row>
    <row r="42" spans="1:96" x14ac:dyDescent="0.25">
      <c r="B42" s="2"/>
      <c r="C42" s="2"/>
      <c r="D42" s="2"/>
      <c r="E42" s="2"/>
      <c r="F42" s="2"/>
      <c r="G42" s="2"/>
      <c r="H42" s="2"/>
      <c r="I42" s="2"/>
      <c r="J42" s="2"/>
      <c r="CM42" s="5"/>
      <c r="CN42" s="5"/>
      <c r="CO42" s="5"/>
      <c r="CP42" s="5"/>
      <c r="CQ42" s="5"/>
    </row>
    <row r="43" spans="1:96" x14ac:dyDescent="0.25">
      <c r="B43" s="2"/>
      <c r="C43" s="2"/>
      <c r="D43" s="2"/>
      <c r="E43" s="2"/>
      <c r="F43" s="2"/>
      <c r="G43" s="2"/>
      <c r="H43" s="2"/>
      <c r="I43" s="2"/>
      <c r="J43" s="2"/>
      <c r="CM43" s="5"/>
      <c r="CN43" s="5"/>
      <c r="CO43" s="5"/>
      <c r="CP43" s="5"/>
      <c r="CQ43" s="5"/>
    </row>
    <row r="44" spans="1:96" x14ac:dyDescent="0.25">
      <c r="B44" s="2"/>
      <c r="C44" s="2"/>
      <c r="D44" s="2"/>
      <c r="E44" s="2"/>
      <c r="F44" s="2"/>
      <c r="G44" s="2"/>
      <c r="H44" s="2"/>
      <c r="I44" s="2"/>
      <c r="J44" s="2"/>
      <c r="CM44" s="5"/>
      <c r="CN44" s="5"/>
      <c r="CO44" s="5"/>
      <c r="CP44" s="5"/>
      <c r="CQ44" s="5"/>
    </row>
    <row r="45" spans="1:96" x14ac:dyDescent="0.25">
      <c r="B45" s="2"/>
      <c r="C45" s="2"/>
      <c r="D45" s="2"/>
      <c r="E45" s="2"/>
      <c r="F45" s="2"/>
      <c r="G45" s="2"/>
      <c r="H45" s="2"/>
      <c r="I45" s="2"/>
      <c r="J45" s="2"/>
      <c r="CM45" s="5"/>
      <c r="CN45" s="5"/>
      <c r="CO45" s="5"/>
      <c r="CP45" s="5"/>
      <c r="CQ45" s="5"/>
    </row>
    <row r="46" spans="1:96" x14ac:dyDescent="0.25">
      <c r="B46" s="2"/>
      <c r="C46" s="2"/>
      <c r="D46" s="2"/>
      <c r="E46" s="2"/>
      <c r="F46" s="2"/>
      <c r="G46" s="2"/>
      <c r="H46" s="2"/>
      <c r="I46" s="2"/>
      <c r="J46" s="2"/>
    </row>
    <row r="47" spans="1:96" x14ac:dyDescent="0.25">
      <c r="B47" s="2"/>
      <c r="C47" s="2"/>
      <c r="D47" s="2"/>
      <c r="E47" s="2"/>
      <c r="F47" s="2"/>
      <c r="G47" s="2"/>
      <c r="H47" s="2"/>
      <c r="I47" s="2"/>
      <c r="J47" s="2"/>
    </row>
    <row r="48" spans="1:96" x14ac:dyDescent="0.25">
      <c r="B48" s="2"/>
      <c r="C48" s="2"/>
      <c r="D48" s="2"/>
      <c r="E48" s="2"/>
      <c r="F48" s="2"/>
      <c r="G48" s="2"/>
      <c r="H48" s="2"/>
      <c r="I48" s="2"/>
      <c r="J48" s="2"/>
    </row>
    <row r="49" spans="2:96" x14ac:dyDescent="0.25">
      <c r="B49" s="2"/>
      <c r="C49" s="2"/>
      <c r="D49" s="2"/>
      <c r="E49" s="2"/>
      <c r="F49" s="2"/>
      <c r="G49" s="2"/>
      <c r="H49" s="2"/>
      <c r="I49" s="2"/>
      <c r="J49" s="2"/>
    </row>
    <row r="50" spans="2:96" x14ac:dyDescent="0.25">
      <c r="B50" s="2"/>
      <c r="C50" s="2"/>
      <c r="D50" s="2"/>
      <c r="E50" s="2"/>
      <c r="F50" s="2"/>
      <c r="G50" s="2"/>
      <c r="H50" s="2"/>
      <c r="I50" s="2"/>
      <c r="J50" s="2"/>
    </row>
    <row r="51" spans="2:96" x14ac:dyDescent="0.25">
      <c r="B51" s="2"/>
      <c r="C51" s="2"/>
      <c r="D51" s="2"/>
      <c r="E51" s="2"/>
      <c r="F51" s="2"/>
      <c r="G51" s="2"/>
      <c r="H51" s="2"/>
      <c r="I51" s="2"/>
      <c r="J51" s="2"/>
    </row>
    <row r="52" spans="2:96" x14ac:dyDescent="0.25">
      <c r="B52" s="2"/>
      <c r="C52" s="2"/>
      <c r="D52" s="2"/>
      <c r="E52" s="2"/>
      <c r="F52" s="2"/>
      <c r="G52" s="2"/>
      <c r="H52" s="2"/>
      <c r="I52" s="2"/>
      <c r="J52" s="2"/>
    </row>
    <row r="53" spans="2:96" s="1" customFormat="1" x14ac:dyDescent="0.25">
      <c r="B53" s="2"/>
      <c r="C53" s="2"/>
      <c r="D53" s="2"/>
      <c r="E53" s="2"/>
      <c r="F53" s="2"/>
      <c r="G53" s="2"/>
      <c r="H53" s="2"/>
      <c r="I53" s="2"/>
      <c r="J53" s="2"/>
      <c r="CR53" s="5"/>
    </row>
    <row r="54" spans="2:96" s="1" customFormat="1" x14ac:dyDescent="0.25">
      <c r="B54" s="2"/>
      <c r="C54" s="2"/>
      <c r="D54" s="2"/>
      <c r="E54" s="2"/>
      <c r="F54" s="2"/>
      <c r="G54" s="2"/>
      <c r="H54" s="2"/>
      <c r="I54" s="2"/>
      <c r="J54" s="2"/>
      <c r="CR54" s="5"/>
    </row>
    <row r="55" spans="2:96" s="1" customFormat="1" x14ac:dyDescent="0.25">
      <c r="B55" s="2"/>
      <c r="C55" s="2"/>
      <c r="D55" s="2"/>
      <c r="E55" s="2"/>
      <c r="F55" s="2"/>
      <c r="G55" s="2"/>
      <c r="H55" s="2"/>
      <c r="I55" s="2"/>
      <c r="J55" s="2"/>
      <c r="CR55" s="5"/>
    </row>
    <row r="56" spans="2:96" s="1" customFormat="1" x14ac:dyDescent="0.25">
      <c r="B56" s="2"/>
      <c r="C56" s="2"/>
      <c r="D56" s="2"/>
      <c r="E56" s="2"/>
      <c r="F56" s="2"/>
      <c r="G56" s="2"/>
      <c r="H56" s="2"/>
      <c r="I56" s="2"/>
      <c r="J56" s="2"/>
      <c r="CR56" s="5"/>
    </row>
    <row r="57" spans="2:96" s="1" customFormat="1" x14ac:dyDescent="0.25">
      <c r="B57" s="2"/>
      <c r="C57" s="2"/>
      <c r="D57" s="2"/>
      <c r="E57" s="2"/>
      <c r="F57" s="2"/>
      <c r="G57" s="2"/>
      <c r="H57" s="2"/>
      <c r="I57" s="2"/>
      <c r="J57" s="2"/>
      <c r="CR57" s="5"/>
    </row>
    <row r="58" spans="2:96" s="1" customFormat="1" x14ac:dyDescent="0.25">
      <c r="B58" s="2"/>
      <c r="C58" s="2"/>
      <c r="D58" s="2"/>
      <c r="E58" s="2"/>
      <c r="F58" s="2"/>
      <c r="G58" s="2"/>
      <c r="H58" s="2"/>
      <c r="I58" s="2"/>
      <c r="J58" s="2"/>
      <c r="CR58" s="5"/>
    </row>
    <row r="59" spans="2:96" s="1" customFormat="1" x14ac:dyDescent="0.25">
      <c r="B59" s="2"/>
      <c r="C59" s="2"/>
      <c r="D59" s="2"/>
      <c r="E59" s="2"/>
      <c r="F59" s="2"/>
      <c r="G59" s="2"/>
      <c r="H59" s="2"/>
      <c r="I59" s="2"/>
      <c r="J59" s="2"/>
      <c r="CR59" s="5"/>
    </row>
    <row r="60" spans="2:96" s="1" customFormat="1" x14ac:dyDescent="0.25">
      <c r="B60" s="2"/>
      <c r="C60" s="2"/>
      <c r="D60" s="2"/>
      <c r="E60" s="2"/>
      <c r="F60" s="2"/>
      <c r="G60" s="2"/>
      <c r="H60" s="2"/>
      <c r="I60" s="2"/>
      <c r="J60" s="2"/>
      <c r="CR60" s="5"/>
    </row>
    <row r="61" spans="2:96" s="1" customFormat="1" x14ac:dyDescent="0.25">
      <c r="B61" s="2"/>
      <c r="C61" s="2"/>
      <c r="D61" s="2"/>
      <c r="E61" s="2"/>
      <c r="F61" s="2"/>
      <c r="G61" s="2"/>
      <c r="H61" s="2"/>
      <c r="I61" s="2"/>
      <c r="J61" s="2"/>
      <c r="CR61" s="5"/>
    </row>
    <row r="62" spans="2:96" s="1" customFormat="1" x14ac:dyDescent="0.25">
      <c r="B62" s="2"/>
      <c r="C62" s="2"/>
      <c r="D62" s="2"/>
      <c r="E62" s="2"/>
      <c r="F62" s="2"/>
      <c r="G62" s="2"/>
      <c r="H62" s="2"/>
      <c r="I62" s="2"/>
      <c r="J62" s="2"/>
      <c r="CR62" s="5"/>
    </row>
    <row r="63" spans="2:96" s="1" customFormat="1" x14ac:dyDescent="0.25">
      <c r="B63" s="2"/>
      <c r="C63" s="2"/>
      <c r="D63" s="2"/>
      <c r="E63" s="2"/>
      <c r="F63" s="2"/>
      <c r="G63" s="2"/>
      <c r="H63" s="2"/>
      <c r="I63" s="2"/>
      <c r="J63" s="2"/>
      <c r="CR63" s="5"/>
    </row>
    <row r="64" spans="2:96" s="1" customFormat="1" x14ac:dyDescent="0.25">
      <c r="B64" s="2"/>
      <c r="C64" s="2"/>
      <c r="D64" s="2"/>
      <c r="E64" s="2"/>
      <c r="F64" s="2"/>
      <c r="G64" s="2"/>
      <c r="H64" s="2"/>
      <c r="I64" s="2"/>
      <c r="J64" s="2"/>
      <c r="CR64" s="5"/>
    </row>
    <row r="65" spans="2:96" s="1" customFormat="1" x14ac:dyDescent="0.25">
      <c r="B65" s="2"/>
      <c r="C65" s="2"/>
      <c r="D65" s="2"/>
      <c r="E65" s="2"/>
      <c r="F65" s="2"/>
      <c r="G65" s="2"/>
      <c r="H65" s="2"/>
      <c r="I65" s="2"/>
      <c r="J65" s="2"/>
      <c r="CR65" s="5"/>
    </row>
    <row r="66" spans="2:96" s="1" customFormat="1" x14ac:dyDescent="0.25">
      <c r="B66" s="2"/>
      <c r="C66" s="2"/>
      <c r="D66" s="2"/>
      <c r="E66" s="2"/>
      <c r="F66" s="2"/>
      <c r="G66" s="2"/>
      <c r="H66" s="2"/>
      <c r="I66" s="2"/>
      <c r="J66" s="2"/>
      <c r="CR66" s="5"/>
    </row>
    <row r="67" spans="2:96" s="1" customFormat="1" x14ac:dyDescent="0.25">
      <c r="B67" s="2"/>
      <c r="C67" s="2"/>
      <c r="D67" s="2"/>
      <c r="E67" s="2"/>
      <c r="F67" s="2"/>
      <c r="G67" s="2"/>
      <c r="H67" s="2"/>
      <c r="I67" s="2"/>
      <c r="J67" s="2"/>
      <c r="CR67" s="5"/>
    </row>
    <row r="68" spans="2:96" s="1" customFormat="1" x14ac:dyDescent="0.25">
      <c r="B68" s="2"/>
      <c r="C68" s="2"/>
      <c r="D68" s="2"/>
      <c r="E68" s="2"/>
      <c r="F68" s="2"/>
      <c r="G68" s="2"/>
      <c r="H68" s="2"/>
      <c r="I68" s="2"/>
      <c r="J68" s="2"/>
      <c r="CR68" s="5"/>
    </row>
    <row r="69" spans="2:96" s="1" customFormat="1" x14ac:dyDescent="0.25">
      <c r="B69" s="2"/>
      <c r="C69" s="2"/>
      <c r="D69" s="2"/>
      <c r="E69" s="2"/>
      <c r="F69" s="2"/>
      <c r="G69" s="2"/>
      <c r="H69" s="2"/>
      <c r="I69" s="2"/>
      <c r="J69" s="2"/>
      <c r="CR69" s="5"/>
    </row>
    <row r="70" spans="2:96" s="1" customFormat="1" x14ac:dyDescent="0.25">
      <c r="B70" s="2"/>
      <c r="C70" s="2"/>
      <c r="D70" s="2"/>
      <c r="E70" s="2"/>
      <c r="F70" s="2"/>
      <c r="G70" s="2"/>
      <c r="H70" s="2"/>
      <c r="I70" s="2"/>
      <c r="J70" s="2"/>
      <c r="CR70" s="5"/>
    </row>
    <row r="71" spans="2:96" s="1" customFormat="1" x14ac:dyDescent="0.25">
      <c r="B71" s="2"/>
      <c r="C71" s="2"/>
      <c r="D71" s="2"/>
      <c r="E71" s="2"/>
      <c r="F71" s="2"/>
      <c r="G71" s="2"/>
      <c r="H71" s="2"/>
      <c r="I71" s="2"/>
      <c r="J71" s="2"/>
      <c r="CR71" s="5"/>
    </row>
    <row r="72" spans="2:96" s="1" customFormat="1" x14ac:dyDescent="0.25">
      <c r="B72" s="2"/>
      <c r="C72" s="2"/>
      <c r="D72" s="2"/>
      <c r="E72" s="2"/>
      <c r="F72" s="2"/>
      <c r="G72" s="2"/>
      <c r="H72" s="2"/>
      <c r="I72" s="2"/>
      <c r="J72" s="2"/>
      <c r="CR72" s="5"/>
    </row>
    <row r="73" spans="2:96" s="1" customFormat="1" x14ac:dyDescent="0.25">
      <c r="B73" s="2"/>
      <c r="C73" s="2"/>
      <c r="D73" s="2"/>
      <c r="E73" s="2"/>
      <c r="F73" s="2"/>
      <c r="G73" s="2"/>
      <c r="H73" s="2"/>
      <c r="I73" s="2"/>
      <c r="J73" s="2"/>
      <c r="CR73" s="5"/>
    </row>
    <row r="74" spans="2:96" s="1" customFormat="1" x14ac:dyDescent="0.25">
      <c r="B74" s="2"/>
      <c r="C74" s="2"/>
      <c r="D74" s="2"/>
      <c r="E74" s="2"/>
      <c r="F74" s="2"/>
      <c r="G74" s="2"/>
      <c r="H74" s="2"/>
      <c r="I74" s="2"/>
      <c r="J74" s="2"/>
      <c r="CR74" s="5"/>
    </row>
    <row r="75" spans="2:96" s="1" customFormat="1" x14ac:dyDescent="0.25">
      <c r="B75" s="2"/>
      <c r="C75" s="2"/>
      <c r="D75" s="2"/>
      <c r="E75" s="2"/>
      <c r="F75" s="2"/>
      <c r="G75" s="2"/>
      <c r="H75" s="2"/>
      <c r="I75" s="2"/>
      <c r="J75" s="2"/>
      <c r="CR75" s="5"/>
    </row>
    <row r="76" spans="2:96" s="1" customFormat="1" x14ac:dyDescent="0.25">
      <c r="B76" s="2"/>
      <c r="C76" s="2"/>
      <c r="D76" s="2"/>
      <c r="E76" s="2"/>
      <c r="F76" s="2"/>
      <c r="G76" s="2"/>
      <c r="H76" s="2"/>
      <c r="I76" s="2"/>
      <c r="J76" s="2"/>
      <c r="CR76" s="5"/>
    </row>
    <row r="77" spans="2:96" s="1" customFormat="1" x14ac:dyDescent="0.25">
      <c r="B77" s="2"/>
      <c r="C77" s="2"/>
      <c r="D77" s="2"/>
      <c r="E77" s="2"/>
      <c r="F77" s="2"/>
      <c r="G77" s="2"/>
      <c r="H77" s="2"/>
      <c r="I77" s="2"/>
      <c r="J77" s="2"/>
      <c r="CR77" s="5"/>
    </row>
    <row r="78" spans="2:96" s="1" customFormat="1" x14ac:dyDescent="0.25">
      <c r="B78" s="2"/>
      <c r="C78" s="2"/>
      <c r="D78" s="2"/>
      <c r="E78" s="2"/>
      <c r="F78" s="2"/>
      <c r="G78" s="2"/>
      <c r="H78" s="2"/>
      <c r="I78" s="2"/>
      <c r="J78" s="2"/>
      <c r="CR78" s="5"/>
    </row>
    <row r="79" spans="2:96" s="1" customFormat="1" x14ac:dyDescent="0.25">
      <c r="B79" s="2"/>
      <c r="C79" s="2"/>
      <c r="D79" s="2"/>
      <c r="E79" s="2"/>
      <c r="F79" s="2"/>
      <c r="G79" s="2"/>
      <c r="H79" s="2"/>
      <c r="I79" s="2"/>
      <c r="J79" s="2"/>
      <c r="CR79" s="5"/>
    </row>
    <row r="80" spans="2:96" s="1" customFormat="1" x14ac:dyDescent="0.25">
      <c r="B80" s="2"/>
      <c r="C80" s="2"/>
      <c r="D80" s="2"/>
      <c r="E80" s="2"/>
      <c r="F80" s="2"/>
      <c r="G80" s="2"/>
      <c r="H80" s="2"/>
      <c r="I80" s="2"/>
      <c r="J80" s="2"/>
      <c r="CR80" s="5"/>
    </row>
    <row r="81" spans="2:96" s="1" customFormat="1" x14ac:dyDescent="0.25">
      <c r="B81" s="2"/>
      <c r="C81" s="2"/>
      <c r="D81" s="2"/>
      <c r="E81" s="2"/>
      <c r="F81" s="2"/>
      <c r="G81" s="2"/>
      <c r="H81" s="2"/>
      <c r="I81" s="2"/>
      <c r="J81" s="2"/>
      <c r="CR81" s="5"/>
    </row>
    <row r="82" spans="2:96" s="1" customFormat="1" x14ac:dyDescent="0.25">
      <c r="B82" s="2"/>
      <c r="C82" s="2"/>
      <c r="D82" s="2"/>
      <c r="E82" s="2"/>
      <c r="F82" s="2"/>
      <c r="G82" s="2"/>
      <c r="H82" s="2"/>
      <c r="I82" s="2"/>
      <c r="J82" s="2"/>
      <c r="CR82" s="5"/>
    </row>
    <row r="83" spans="2:96" s="1" customFormat="1" x14ac:dyDescent="0.25">
      <c r="B83" s="2"/>
      <c r="C83" s="2"/>
      <c r="D83" s="2"/>
      <c r="E83" s="2"/>
      <c r="F83" s="2"/>
      <c r="G83" s="2"/>
      <c r="H83" s="2"/>
      <c r="I83" s="2"/>
      <c r="J83" s="2"/>
      <c r="CR83" s="5"/>
    </row>
    <row r="84" spans="2:96" s="1" customFormat="1" x14ac:dyDescent="0.25">
      <c r="B84" s="2"/>
      <c r="C84" s="2"/>
      <c r="D84" s="2"/>
      <c r="E84" s="2"/>
      <c r="F84" s="2"/>
      <c r="G84" s="2"/>
      <c r="H84" s="2"/>
      <c r="I84" s="2"/>
      <c r="J84" s="2"/>
      <c r="CR84" s="5"/>
    </row>
    <row r="85" spans="2:96" s="1" customFormat="1" x14ac:dyDescent="0.25">
      <c r="B85" s="2"/>
      <c r="C85" s="2"/>
      <c r="D85" s="2"/>
      <c r="E85" s="2"/>
      <c r="F85" s="2"/>
      <c r="G85" s="2"/>
      <c r="H85" s="2"/>
      <c r="I85" s="2"/>
      <c r="J85" s="2"/>
      <c r="CR85" s="5"/>
    </row>
    <row r="86" spans="2:96" s="1" customFormat="1" x14ac:dyDescent="0.25">
      <c r="B86" s="2"/>
      <c r="C86" s="2"/>
      <c r="D86" s="2"/>
      <c r="E86" s="2"/>
      <c r="F86" s="2"/>
      <c r="G86" s="2"/>
      <c r="H86" s="2"/>
      <c r="I86" s="2"/>
      <c r="J86" s="2"/>
      <c r="CR86" s="5"/>
    </row>
    <row r="87" spans="2:96" s="1" customFormat="1" x14ac:dyDescent="0.25">
      <c r="B87" s="2"/>
      <c r="C87" s="2"/>
      <c r="D87" s="2"/>
      <c r="E87" s="2"/>
      <c r="F87" s="2"/>
      <c r="G87" s="2"/>
      <c r="H87" s="2"/>
      <c r="I87" s="2"/>
      <c r="J87" s="2"/>
      <c r="CR87" s="5"/>
    </row>
    <row r="88" spans="2:96" s="1" customFormat="1" x14ac:dyDescent="0.25">
      <c r="B88" s="2"/>
      <c r="C88" s="2"/>
      <c r="D88" s="2"/>
      <c r="E88" s="2"/>
      <c r="F88" s="2"/>
      <c r="G88" s="2"/>
      <c r="H88" s="2"/>
      <c r="I88" s="2"/>
      <c r="J88" s="2"/>
      <c r="CR88" s="5"/>
    </row>
    <row r="89" spans="2:96" s="1" customFormat="1" x14ac:dyDescent="0.25">
      <c r="B89" s="2"/>
      <c r="C89" s="2"/>
      <c r="D89" s="2"/>
      <c r="E89" s="2"/>
      <c r="F89" s="2"/>
      <c r="G89" s="2"/>
      <c r="H89" s="2"/>
      <c r="I89" s="2"/>
      <c r="J89" s="2"/>
      <c r="CR89" s="5"/>
    </row>
    <row r="90" spans="2:96" s="1" customFormat="1" x14ac:dyDescent="0.25">
      <c r="B90" s="2"/>
      <c r="C90" s="2"/>
      <c r="D90" s="2"/>
      <c r="E90" s="2"/>
      <c r="F90" s="2"/>
      <c r="G90" s="2"/>
      <c r="H90" s="2"/>
      <c r="I90" s="2"/>
      <c r="J90" s="2"/>
      <c r="CR90" s="5"/>
    </row>
    <row r="91" spans="2:96" s="1" customFormat="1" x14ac:dyDescent="0.25">
      <c r="B91" s="2"/>
      <c r="C91" s="2"/>
      <c r="D91" s="2"/>
      <c r="E91" s="2"/>
      <c r="F91" s="2"/>
      <c r="G91" s="2"/>
      <c r="H91" s="2"/>
      <c r="I91" s="2"/>
      <c r="J91" s="2"/>
      <c r="CR91" s="5"/>
    </row>
    <row r="92" spans="2:96" s="1" customFormat="1" x14ac:dyDescent="0.25">
      <c r="B92" s="2"/>
      <c r="C92" s="2"/>
      <c r="D92" s="2"/>
      <c r="E92" s="2"/>
      <c r="F92" s="2"/>
      <c r="G92" s="2"/>
      <c r="H92" s="2"/>
      <c r="I92" s="2"/>
      <c r="J92" s="2"/>
      <c r="CR92" s="5"/>
    </row>
    <row r="93" spans="2:96" s="1" customFormat="1" x14ac:dyDescent="0.25">
      <c r="B93" s="2"/>
      <c r="C93" s="2"/>
      <c r="D93" s="2"/>
      <c r="E93" s="2"/>
      <c r="F93" s="2"/>
      <c r="G93" s="2"/>
      <c r="H93" s="2"/>
      <c r="I93" s="2"/>
      <c r="J93" s="2"/>
      <c r="CR93" s="5"/>
    </row>
    <row r="94" spans="2:96" s="1" customFormat="1" x14ac:dyDescent="0.25">
      <c r="B94" s="2"/>
      <c r="C94" s="2"/>
      <c r="D94" s="2"/>
      <c r="E94" s="2"/>
      <c r="F94" s="2"/>
      <c r="G94" s="2"/>
      <c r="H94" s="2"/>
      <c r="I94" s="2"/>
      <c r="J94" s="2"/>
      <c r="CR94" s="5"/>
    </row>
    <row r="95" spans="2:96" s="1" customFormat="1" x14ac:dyDescent="0.25">
      <c r="B95" s="2"/>
      <c r="C95" s="2"/>
      <c r="D95" s="2"/>
      <c r="E95" s="2"/>
      <c r="F95" s="2"/>
      <c r="G95" s="2"/>
      <c r="H95" s="2"/>
      <c r="I95" s="2"/>
      <c r="J95" s="2"/>
      <c r="CR95" s="5"/>
    </row>
    <row r="96" spans="2:96" s="1" customFormat="1" x14ac:dyDescent="0.25">
      <c r="B96" s="2"/>
      <c r="C96" s="2"/>
      <c r="D96" s="2"/>
      <c r="E96" s="2"/>
      <c r="F96" s="2"/>
      <c r="G96" s="2"/>
      <c r="H96" s="2"/>
      <c r="I96" s="2"/>
      <c r="J96" s="2"/>
      <c r="CR96" s="5"/>
    </row>
    <row r="97" spans="2:96" s="1" customFormat="1" x14ac:dyDescent="0.25">
      <c r="B97" s="2"/>
      <c r="C97" s="2"/>
      <c r="D97" s="2"/>
      <c r="E97" s="2"/>
      <c r="F97" s="2"/>
      <c r="G97" s="2"/>
      <c r="H97" s="2"/>
      <c r="I97" s="2"/>
      <c r="J97" s="2"/>
      <c r="CR97" s="5"/>
    </row>
    <row r="98" spans="2:96" s="1" customFormat="1" x14ac:dyDescent="0.25">
      <c r="B98" s="2"/>
      <c r="C98" s="2"/>
      <c r="D98" s="2"/>
      <c r="E98" s="2"/>
      <c r="F98" s="2"/>
      <c r="G98" s="2"/>
      <c r="H98" s="2"/>
      <c r="I98" s="2"/>
      <c r="J98" s="2"/>
      <c r="CR98" s="5"/>
    </row>
    <row r="99" spans="2:96" s="1" customFormat="1" x14ac:dyDescent="0.25">
      <c r="B99" s="2"/>
      <c r="C99" s="2"/>
      <c r="D99" s="2"/>
      <c r="E99" s="2"/>
      <c r="F99" s="2"/>
      <c r="G99" s="2"/>
      <c r="H99" s="2"/>
      <c r="I99" s="2"/>
      <c r="J99" s="2"/>
      <c r="CR99" s="5"/>
    </row>
    <row r="100" spans="2:96" s="1" customFormat="1" x14ac:dyDescent="0.25">
      <c r="B100" s="2"/>
      <c r="C100" s="2"/>
      <c r="D100" s="2"/>
      <c r="E100" s="2"/>
      <c r="F100" s="2"/>
      <c r="G100" s="2"/>
      <c r="H100" s="2"/>
      <c r="I100" s="2"/>
      <c r="J100" s="2"/>
      <c r="CR100" s="5"/>
    </row>
    <row r="101" spans="2:96" s="1" customFormat="1" x14ac:dyDescent="0.25">
      <c r="B101" s="2"/>
      <c r="C101" s="2"/>
      <c r="D101" s="2"/>
      <c r="E101" s="2"/>
      <c r="F101" s="2"/>
      <c r="G101" s="2"/>
      <c r="H101" s="2"/>
      <c r="I101" s="2"/>
      <c r="J101" s="2"/>
      <c r="CR101" s="5"/>
    </row>
    <row r="102" spans="2:96" s="1" customFormat="1" x14ac:dyDescent="0.25">
      <c r="B102" s="2"/>
      <c r="C102" s="2"/>
      <c r="D102" s="2"/>
      <c r="E102" s="2"/>
      <c r="F102" s="2"/>
      <c r="G102" s="2"/>
      <c r="H102" s="2"/>
      <c r="I102" s="2"/>
      <c r="J102" s="2"/>
      <c r="CR102" s="5"/>
    </row>
    <row r="103" spans="2:96" s="1" customFormat="1" x14ac:dyDescent="0.25">
      <c r="B103" s="2"/>
      <c r="C103" s="2"/>
      <c r="D103" s="2"/>
      <c r="E103" s="2"/>
      <c r="F103" s="2"/>
      <c r="G103" s="2"/>
      <c r="H103" s="2"/>
      <c r="I103" s="2"/>
      <c r="J103" s="2"/>
      <c r="CR103" s="5"/>
    </row>
    <row r="104" spans="2:96" s="1" customFormat="1" x14ac:dyDescent="0.25">
      <c r="B104" s="2"/>
      <c r="C104" s="2"/>
      <c r="D104" s="2"/>
      <c r="E104" s="2"/>
      <c r="F104" s="2"/>
      <c r="G104" s="2"/>
      <c r="H104" s="2"/>
      <c r="I104" s="2"/>
      <c r="J104" s="2"/>
      <c r="CR104" s="5"/>
    </row>
    <row r="105" spans="2:96" s="1" customFormat="1" x14ac:dyDescent="0.25">
      <c r="B105" s="2"/>
      <c r="C105" s="2"/>
      <c r="D105" s="2"/>
      <c r="E105" s="2"/>
      <c r="F105" s="2"/>
      <c r="G105" s="2"/>
      <c r="H105" s="2"/>
      <c r="I105" s="2"/>
      <c r="J105" s="2"/>
      <c r="CR105" s="5"/>
    </row>
    <row r="106" spans="2:96" s="1" customFormat="1" x14ac:dyDescent="0.25">
      <c r="B106" s="2"/>
      <c r="C106" s="2"/>
      <c r="D106" s="2"/>
      <c r="E106" s="2"/>
      <c r="F106" s="2"/>
      <c r="G106" s="2"/>
      <c r="H106" s="2"/>
      <c r="I106" s="2"/>
      <c r="J106" s="2"/>
      <c r="CR106" s="5"/>
    </row>
    <row r="107" spans="2:96" s="1" customFormat="1" x14ac:dyDescent="0.25">
      <c r="B107" s="2"/>
      <c r="C107" s="2"/>
      <c r="D107" s="2"/>
      <c r="E107" s="2"/>
      <c r="F107" s="2"/>
      <c r="G107" s="2"/>
      <c r="H107" s="2"/>
      <c r="I107" s="2"/>
      <c r="J107" s="2"/>
      <c r="CR107" s="5"/>
    </row>
    <row r="108" spans="2:96" s="1" customFormat="1" x14ac:dyDescent="0.25">
      <c r="B108" s="2"/>
      <c r="C108" s="2"/>
      <c r="D108" s="2"/>
      <c r="E108" s="2"/>
      <c r="F108" s="2"/>
      <c r="G108" s="2"/>
      <c r="H108" s="2"/>
      <c r="I108" s="2"/>
      <c r="J108" s="2"/>
      <c r="CR108" s="5"/>
    </row>
    <row r="109" spans="2:96" s="1" customFormat="1" x14ac:dyDescent="0.25">
      <c r="B109" s="2"/>
      <c r="C109" s="2"/>
      <c r="D109" s="2"/>
      <c r="E109" s="2"/>
      <c r="F109" s="2"/>
      <c r="G109" s="2"/>
      <c r="H109" s="2"/>
      <c r="I109" s="2"/>
      <c r="J109" s="2"/>
      <c r="CR109" s="5"/>
    </row>
    <row r="110" spans="2:96" s="1" customFormat="1" x14ac:dyDescent="0.25">
      <c r="B110" s="2"/>
      <c r="C110" s="2"/>
      <c r="D110" s="2"/>
      <c r="E110" s="2"/>
      <c r="F110" s="2"/>
      <c r="G110" s="2"/>
      <c r="H110" s="2"/>
      <c r="I110" s="2"/>
      <c r="J110" s="2"/>
      <c r="CR110" s="5"/>
    </row>
    <row r="111" spans="2:96" s="1" customFormat="1" x14ac:dyDescent="0.25">
      <c r="B111" s="2"/>
      <c r="C111" s="2"/>
      <c r="D111" s="2"/>
      <c r="E111" s="2"/>
      <c r="F111" s="2"/>
      <c r="G111" s="2"/>
      <c r="H111" s="2"/>
      <c r="I111" s="2"/>
      <c r="J111" s="2"/>
      <c r="CR111" s="5"/>
    </row>
    <row r="112" spans="2:96" s="1" customFormat="1" x14ac:dyDescent="0.25">
      <c r="B112" s="2"/>
      <c r="C112" s="2"/>
      <c r="D112" s="2"/>
      <c r="E112" s="2"/>
      <c r="F112" s="2"/>
      <c r="G112" s="2"/>
      <c r="H112" s="2"/>
      <c r="I112" s="2"/>
      <c r="J112" s="2"/>
      <c r="CR112" s="5"/>
    </row>
    <row r="113" spans="2:96" s="1" customFormat="1" x14ac:dyDescent="0.25">
      <c r="B113" s="2"/>
      <c r="C113" s="2"/>
      <c r="D113" s="2"/>
      <c r="E113" s="2"/>
      <c r="F113" s="2"/>
      <c r="G113" s="2"/>
      <c r="H113" s="2"/>
      <c r="I113" s="2"/>
      <c r="J113" s="2"/>
      <c r="CR113" s="5"/>
    </row>
    <row r="114" spans="2:96" s="1" customFormat="1" x14ac:dyDescent="0.25">
      <c r="B114" s="2"/>
      <c r="C114" s="2"/>
      <c r="D114" s="2"/>
      <c r="E114" s="2"/>
      <c r="F114" s="2"/>
      <c r="G114" s="2"/>
      <c r="H114" s="2"/>
      <c r="I114" s="2"/>
      <c r="J114" s="2"/>
      <c r="CR114" s="5"/>
    </row>
    <row r="115" spans="2:96" s="1" customFormat="1" x14ac:dyDescent="0.25">
      <c r="B115" s="2"/>
      <c r="C115" s="2"/>
      <c r="D115" s="2"/>
      <c r="E115" s="2"/>
      <c r="F115" s="2"/>
      <c r="G115" s="2"/>
      <c r="H115" s="2"/>
      <c r="I115" s="2"/>
      <c r="J115" s="2"/>
      <c r="CR115" s="5"/>
    </row>
    <row r="116" spans="2:96" s="1" customFormat="1" x14ac:dyDescent="0.25">
      <c r="B116" s="2"/>
      <c r="C116" s="2"/>
      <c r="D116" s="2"/>
      <c r="E116" s="2"/>
      <c r="F116" s="2"/>
      <c r="G116" s="2"/>
      <c r="H116" s="2"/>
      <c r="I116" s="2"/>
      <c r="J116" s="2"/>
      <c r="CR116" s="5"/>
    </row>
    <row r="117" spans="2:96" s="1" customFormat="1" x14ac:dyDescent="0.25">
      <c r="B117" s="2"/>
      <c r="C117" s="2"/>
      <c r="D117" s="2"/>
      <c r="E117" s="2"/>
      <c r="F117" s="2"/>
      <c r="G117" s="2"/>
      <c r="H117" s="2"/>
      <c r="I117" s="2"/>
      <c r="J117" s="2"/>
      <c r="CR117" s="5"/>
    </row>
    <row r="118" spans="2:96" s="1" customFormat="1" x14ac:dyDescent="0.25">
      <c r="B118" s="2"/>
      <c r="C118" s="2"/>
      <c r="D118" s="2"/>
      <c r="E118" s="2"/>
      <c r="F118" s="2"/>
      <c r="G118" s="2"/>
      <c r="H118" s="2"/>
      <c r="I118" s="2"/>
      <c r="J118" s="2"/>
      <c r="CR118" s="5"/>
    </row>
    <row r="119" spans="2:96" s="1" customFormat="1" x14ac:dyDescent="0.25">
      <c r="B119" s="2"/>
      <c r="C119" s="2"/>
      <c r="D119" s="2"/>
      <c r="E119" s="2"/>
      <c r="F119" s="2"/>
      <c r="G119" s="2"/>
      <c r="H119" s="2"/>
      <c r="I119" s="2"/>
      <c r="J119" s="2"/>
      <c r="CR119" s="5"/>
    </row>
    <row r="120" spans="2:96" s="1" customFormat="1" x14ac:dyDescent="0.25">
      <c r="B120" s="2"/>
      <c r="C120" s="2"/>
      <c r="D120" s="2"/>
      <c r="E120" s="2"/>
      <c r="F120" s="2"/>
      <c r="G120" s="2"/>
      <c r="H120" s="2"/>
      <c r="I120" s="2"/>
      <c r="J120" s="2"/>
      <c r="CR120" s="5"/>
    </row>
    <row r="121" spans="2:96" s="1" customFormat="1" x14ac:dyDescent="0.25">
      <c r="B121" s="2"/>
      <c r="C121" s="2"/>
      <c r="D121" s="2"/>
      <c r="E121" s="2"/>
      <c r="F121" s="2"/>
      <c r="G121" s="2"/>
      <c r="H121" s="2"/>
      <c r="I121" s="2"/>
      <c r="J121" s="2"/>
      <c r="CR121" s="5"/>
    </row>
    <row r="122" spans="2:96" s="1" customFormat="1" x14ac:dyDescent="0.25">
      <c r="B122" s="2"/>
      <c r="C122" s="2"/>
      <c r="D122" s="2"/>
      <c r="E122" s="2"/>
      <c r="F122" s="2"/>
      <c r="G122" s="2"/>
      <c r="H122" s="2"/>
      <c r="I122" s="2"/>
      <c r="J122" s="2"/>
      <c r="CR122" s="5"/>
    </row>
    <row r="123" spans="2:96" s="1" customFormat="1" x14ac:dyDescent="0.25">
      <c r="B123" s="2"/>
      <c r="C123" s="2"/>
      <c r="D123" s="2"/>
      <c r="E123" s="2"/>
      <c r="F123" s="2"/>
      <c r="G123" s="2"/>
      <c r="H123" s="2"/>
      <c r="I123" s="2"/>
      <c r="J123" s="2"/>
      <c r="CR123" s="5"/>
    </row>
    <row r="124" spans="2:96" s="1" customFormat="1" x14ac:dyDescent="0.25">
      <c r="B124" s="2"/>
      <c r="C124" s="2"/>
      <c r="D124" s="2"/>
      <c r="E124" s="2"/>
      <c r="F124" s="2"/>
      <c r="G124" s="2"/>
      <c r="H124" s="2"/>
      <c r="I124" s="2"/>
      <c r="J124" s="2"/>
      <c r="CR124" s="5"/>
    </row>
    <row r="125" spans="2:96" s="1" customFormat="1" x14ac:dyDescent="0.25">
      <c r="B125" s="2"/>
      <c r="C125" s="2"/>
      <c r="D125" s="2"/>
      <c r="E125" s="2"/>
      <c r="F125" s="2"/>
      <c r="G125" s="2"/>
      <c r="H125" s="2"/>
      <c r="I125" s="2"/>
      <c r="J125" s="2"/>
      <c r="CR125" s="5"/>
    </row>
    <row r="126" spans="2:96" s="1" customFormat="1" x14ac:dyDescent="0.25">
      <c r="B126" s="2"/>
      <c r="C126" s="2"/>
      <c r="D126" s="2"/>
      <c r="E126" s="2"/>
      <c r="F126" s="2"/>
      <c r="G126" s="2"/>
      <c r="H126" s="2"/>
      <c r="I126" s="2"/>
      <c r="J126" s="2"/>
      <c r="CR126" s="5"/>
    </row>
    <row r="127" spans="2:96" s="1" customFormat="1" x14ac:dyDescent="0.25">
      <c r="B127" s="2"/>
      <c r="C127" s="2"/>
      <c r="D127" s="2"/>
      <c r="E127" s="2"/>
      <c r="F127" s="2"/>
      <c r="G127" s="2"/>
      <c r="H127" s="2"/>
      <c r="I127" s="2"/>
      <c r="J127" s="2"/>
      <c r="CR127" s="5"/>
    </row>
    <row r="128" spans="2:96" s="1" customFormat="1" x14ac:dyDescent="0.25">
      <c r="B128" s="2"/>
      <c r="C128" s="2"/>
      <c r="D128" s="2"/>
      <c r="E128" s="2"/>
      <c r="F128" s="2"/>
      <c r="G128" s="2"/>
      <c r="H128" s="2"/>
      <c r="I128" s="2"/>
      <c r="J128" s="2"/>
      <c r="CR128" s="5"/>
    </row>
    <row r="129" spans="2:96" s="1" customFormat="1" x14ac:dyDescent="0.25">
      <c r="B129" s="2"/>
      <c r="C129" s="2"/>
      <c r="D129" s="2"/>
      <c r="E129" s="2"/>
      <c r="F129" s="2"/>
      <c r="G129" s="2"/>
      <c r="H129" s="2"/>
      <c r="I129" s="2"/>
      <c r="J129" s="2"/>
      <c r="CR129" s="5"/>
    </row>
    <row r="130" spans="2:96" s="1" customFormat="1" x14ac:dyDescent="0.25">
      <c r="B130" s="2"/>
      <c r="C130" s="2"/>
      <c r="D130" s="2"/>
      <c r="E130" s="2"/>
      <c r="F130" s="2"/>
      <c r="G130" s="2"/>
      <c r="H130" s="2"/>
      <c r="I130" s="2"/>
      <c r="J130" s="2"/>
      <c r="CR130" s="5"/>
    </row>
    <row r="131" spans="2:96" s="1" customFormat="1" x14ac:dyDescent="0.25">
      <c r="B131" s="2"/>
      <c r="C131" s="2"/>
      <c r="D131" s="2"/>
      <c r="E131" s="2"/>
      <c r="F131" s="2"/>
      <c r="G131" s="2"/>
      <c r="H131" s="2"/>
      <c r="I131" s="2"/>
      <c r="J131" s="2"/>
      <c r="CR131" s="5"/>
    </row>
    <row r="132" spans="2:96" s="1" customFormat="1" x14ac:dyDescent="0.25">
      <c r="B132" s="2"/>
      <c r="C132" s="2"/>
      <c r="D132" s="2"/>
      <c r="E132" s="2"/>
      <c r="F132" s="2"/>
      <c r="G132" s="2"/>
      <c r="H132" s="2"/>
      <c r="I132" s="2"/>
      <c r="J132" s="2"/>
      <c r="CR132" s="5"/>
    </row>
    <row r="133" spans="2:96" s="1" customFormat="1" x14ac:dyDescent="0.25">
      <c r="B133" s="2"/>
      <c r="C133" s="2"/>
      <c r="D133" s="2"/>
      <c r="E133" s="2"/>
      <c r="F133" s="2"/>
      <c r="G133" s="2"/>
      <c r="H133" s="2"/>
      <c r="I133" s="2"/>
      <c r="J133" s="2"/>
      <c r="CR133" s="5"/>
    </row>
    <row r="134" spans="2:96" s="1" customFormat="1" x14ac:dyDescent="0.25">
      <c r="B134" s="2"/>
      <c r="C134" s="2"/>
      <c r="D134" s="2"/>
      <c r="E134" s="2"/>
      <c r="F134" s="2"/>
      <c r="G134" s="2"/>
      <c r="H134" s="2"/>
      <c r="I134" s="2"/>
      <c r="J134" s="2"/>
      <c r="CR134" s="5"/>
    </row>
    <row r="135" spans="2:96" s="1" customFormat="1" x14ac:dyDescent="0.25">
      <c r="B135" s="2"/>
      <c r="C135" s="2"/>
      <c r="D135" s="2"/>
      <c r="E135" s="2"/>
      <c r="F135" s="2"/>
      <c r="G135" s="2"/>
      <c r="H135" s="2"/>
      <c r="I135" s="2"/>
      <c r="J135" s="2"/>
      <c r="CR135" s="5"/>
    </row>
    <row r="136" spans="2:96" s="1" customFormat="1" x14ac:dyDescent="0.25">
      <c r="B136" s="2"/>
      <c r="C136" s="2"/>
      <c r="D136" s="2"/>
      <c r="E136" s="2"/>
      <c r="F136" s="2"/>
      <c r="G136" s="2"/>
      <c r="H136" s="2"/>
      <c r="I136" s="2"/>
      <c r="J136" s="2"/>
      <c r="CR136" s="5"/>
    </row>
    <row r="137" spans="2:96" s="1" customFormat="1" x14ac:dyDescent="0.25">
      <c r="B137" s="2"/>
      <c r="C137" s="2"/>
      <c r="D137" s="2"/>
      <c r="E137" s="2"/>
      <c r="F137" s="2"/>
      <c r="G137" s="2"/>
      <c r="H137" s="2"/>
      <c r="I137" s="2"/>
      <c r="J137" s="2"/>
      <c r="CR137" s="5"/>
    </row>
    <row r="138" spans="2:96" s="1" customFormat="1" x14ac:dyDescent="0.25">
      <c r="B138" s="2"/>
      <c r="C138" s="2"/>
      <c r="D138" s="2"/>
      <c r="E138" s="2"/>
      <c r="F138" s="2"/>
      <c r="G138" s="2"/>
      <c r="H138" s="2"/>
      <c r="I138" s="2"/>
      <c r="J138" s="2"/>
      <c r="CR138" s="5"/>
    </row>
    <row r="139" spans="2:96" s="1" customFormat="1" x14ac:dyDescent="0.25">
      <c r="B139" s="2"/>
      <c r="C139" s="2"/>
      <c r="D139" s="2"/>
      <c r="E139" s="2"/>
      <c r="F139" s="2"/>
      <c r="G139" s="2"/>
      <c r="H139" s="2"/>
      <c r="I139" s="2"/>
      <c r="J139" s="2"/>
      <c r="CR139" s="5"/>
    </row>
    <row r="140" spans="2:96" s="1" customFormat="1" x14ac:dyDescent="0.25">
      <c r="B140" s="2"/>
      <c r="C140" s="2"/>
      <c r="D140" s="2"/>
      <c r="E140" s="2"/>
      <c r="F140" s="2"/>
      <c r="G140" s="2"/>
      <c r="H140" s="2"/>
      <c r="I140" s="2"/>
      <c r="J140" s="2"/>
      <c r="CR140" s="5"/>
    </row>
    <row r="141" spans="2:96" s="1" customFormat="1" x14ac:dyDescent="0.25">
      <c r="B141" s="2"/>
      <c r="C141" s="2"/>
      <c r="D141" s="2"/>
      <c r="E141" s="2"/>
      <c r="F141" s="2"/>
      <c r="G141" s="2"/>
      <c r="H141" s="2"/>
      <c r="I141" s="2"/>
      <c r="J141" s="2"/>
      <c r="CR141" s="5"/>
    </row>
    <row r="142" spans="2:96" s="1" customFormat="1" x14ac:dyDescent="0.25">
      <c r="B142" s="2"/>
      <c r="C142" s="2"/>
      <c r="D142" s="2"/>
      <c r="E142" s="2"/>
      <c r="F142" s="2"/>
      <c r="G142" s="2"/>
      <c r="H142" s="2"/>
      <c r="I142" s="2"/>
      <c r="J142" s="2"/>
      <c r="CR142" s="5"/>
    </row>
    <row r="143" spans="2:96" s="1" customFormat="1" x14ac:dyDescent="0.25">
      <c r="B143" s="2"/>
      <c r="C143" s="2"/>
      <c r="D143" s="2"/>
      <c r="E143" s="2"/>
      <c r="F143" s="2"/>
      <c r="G143" s="2"/>
      <c r="H143" s="2"/>
      <c r="I143" s="2"/>
      <c r="J143" s="2"/>
      <c r="CR143" s="5"/>
    </row>
    <row r="144" spans="2:96" s="1" customFormat="1" x14ac:dyDescent="0.25">
      <c r="B144" s="2"/>
      <c r="C144" s="2"/>
      <c r="D144" s="2"/>
      <c r="E144" s="2"/>
      <c r="F144" s="2"/>
      <c r="G144" s="2"/>
      <c r="H144" s="2"/>
      <c r="I144" s="2"/>
      <c r="J144" s="2"/>
      <c r="CR144" s="5"/>
    </row>
    <row r="145" spans="2:96" s="1" customFormat="1" x14ac:dyDescent="0.25">
      <c r="B145" s="2"/>
      <c r="C145" s="2"/>
      <c r="D145" s="2"/>
      <c r="E145" s="2"/>
      <c r="F145" s="2"/>
      <c r="G145" s="2"/>
      <c r="H145" s="2"/>
      <c r="I145" s="2"/>
      <c r="J145" s="2"/>
      <c r="CR145" s="5"/>
    </row>
    <row r="146" spans="2:96" s="1" customFormat="1" x14ac:dyDescent="0.25">
      <c r="B146" s="2"/>
      <c r="C146" s="2"/>
      <c r="D146" s="2"/>
      <c r="E146" s="2"/>
      <c r="F146" s="2"/>
      <c r="G146" s="2"/>
      <c r="H146" s="2"/>
      <c r="I146" s="2"/>
      <c r="J146" s="2"/>
      <c r="CR146" s="5"/>
    </row>
    <row r="147" spans="2:96" s="1" customFormat="1" x14ac:dyDescent="0.25">
      <c r="B147" s="2"/>
      <c r="C147" s="2"/>
      <c r="D147" s="2"/>
      <c r="E147" s="2"/>
      <c r="F147" s="2"/>
      <c r="G147" s="2"/>
      <c r="H147" s="2"/>
      <c r="I147" s="2"/>
      <c r="J147" s="2"/>
      <c r="CR147" s="5"/>
    </row>
    <row r="148" spans="2:96" s="1" customFormat="1" x14ac:dyDescent="0.25">
      <c r="B148" s="2"/>
      <c r="C148" s="2"/>
      <c r="D148" s="2"/>
      <c r="E148" s="2"/>
      <c r="F148" s="2"/>
      <c r="G148" s="2"/>
      <c r="H148" s="2"/>
      <c r="I148" s="2"/>
      <c r="J148" s="2"/>
      <c r="CR148" s="5"/>
    </row>
    <row r="149" spans="2:96" s="1" customFormat="1" x14ac:dyDescent="0.25">
      <c r="B149" s="2"/>
      <c r="C149" s="2"/>
      <c r="D149" s="2"/>
      <c r="E149" s="2"/>
      <c r="F149" s="2"/>
      <c r="G149" s="2"/>
      <c r="H149" s="2"/>
      <c r="I149" s="2"/>
      <c r="J149" s="2"/>
      <c r="CR149" s="5"/>
    </row>
    <row r="150" spans="2:96" s="1" customFormat="1" x14ac:dyDescent="0.25">
      <c r="B150" s="2"/>
      <c r="C150" s="2"/>
      <c r="D150" s="2"/>
      <c r="E150" s="2"/>
      <c r="F150" s="2"/>
      <c r="G150" s="2"/>
      <c r="H150" s="2"/>
      <c r="I150" s="2"/>
      <c r="J150" s="2"/>
      <c r="CR150" s="5"/>
    </row>
    <row r="151" spans="2:96" s="1" customFormat="1" x14ac:dyDescent="0.25">
      <c r="B151" s="2"/>
      <c r="C151" s="2"/>
      <c r="D151" s="2"/>
      <c r="E151" s="2"/>
      <c r="F151" s="2"/>
      <c r="G151" s="2"/>
      <c r="H151" s="2"/>
      <c r="I151" s="2"/>
      <c r="J151" s="2"/>
      <c r="CR151" s="5"/>
    </row>
    <row r="152" spans="2:96" s="1" customFormat="1" x14ac:dyDescent="0.25">
      <c r="B152" s="2"/>
      <c r="C152" s="2"/>
      <c r="D152" s="2"/>
      <c r="E152" s="2"/>
      <c r="F152" s="2"/>
      <c r="G152" s="2"/>
      <c r="H152" s="2"/>
      <c r="I152" s="2"/>
      <c r="J152" s="2"/>
      <c r="CR152" s="5"/>
    </row>
    <row r="153" spans="2:96" s="1" customFormat="1" x14ac:dyDescent="0.25">
      <c r="B153" s="2"/>
      <c r="C153" s="2"/>
      <c r="D153" s="2"/>
      <c r="E153" s="2"/>
      <c r="F153" s="2"/>
      <c r="G153" s="2"/>
      <c r="H153" s="2"/>
      <c r="I153" s="2"/>
      <c r="J153" s="2"/>
      <c r="CR153" s="5"/>
    </row>
    <row r="154" spans="2:96" s="1" customFormat="1" x14ac:dyDescent="0.25">
      <c r="B154" s="2"/>
      <c r="C154" s="2"/>
      <c r="D154" s="2"/>
      <c r="E154" s="2"/>
      <c r="F154" s="2"/>
      <c r="G154" s="2"/>
      <c r="H154" s="2"/>
      <c r="I154" s="2"/>
      <c r="J154" s="2"/>
      <c r="CR154" s="5"/>
    </row>
    <row r="155" spans="2:96" s="1" customFormat="1" x14ac:dyDescent="0.25">
      <c r="B155" s="2"/>
      <c r="C155" s="2"/>
      <c r="D155" s="2"/>
      <c r="E155" s="2"/>
      <c r="F155" s="2"/>
      <c r="G155" s="2"/>
      <c r="H155" s="2"/>
      <c r="I155" s="2"/>
      <c r="J155" s="2"/>
      <c r="CR155" s="5"/>
    </row>
    <row r="156" spans="2:96" s="1" customFormat="1" x14ac:dyDescent="0.25">
      <c r="B156" s="2"/>
      <c r="C156" s="2"/>
      <c r="D156" s="2"/>
      <c r="E156" s="2"/>
      <c r="F156" s="2"/>
      <c r="G156" s="2"/>
      <c r="H156" s="2"/>
      <c r="I156" s="2"/>
      <c r="J156" s="2"/>
      <c r="CR156" s="5"/>
    </row>
    <row r="157" spans="2:96" s="1" customFormat="1" x14ac:dyDescent="0.25">
      <c r="B157" s="2"/>
      <c r="C157" s="2"/>
      <c r="D157" s="2"/>
      <c r="E157" s="2"/>
      <c r="F157" s="2"/>
      <c r="G157" s="2"/>
      <c r="H157" s="2"/>
      <c r="I157" s="2"/>
      <c r="J157" s="2"/>
      <c r="CR157" s="5"/>
    </row>
    <row r="158" spans="2:96" s="1" customFormat="1" x14ac:dyDescent="0.25">
      <c r="B158" s="2"/>
      <c r="C158" s="2"/>
      <c r="D158" s="2"/>
      <c r="E158" s="2"/>
      <c r="F158" s="2"/>
      <c r="G158" s="2"/>
      <c r="H158" s="2"/>
      <c r="I158" s="2"/>
      <c r="J158" s="2"/>
      <c r="CR158" s="5"/>
    </row>
    <row r="159" spans="2:96" s="1" customFormat="1" x14ac:dyDescent="0.25">
      <c r="B159" s="2"/>
      <c r="C159" s="2"/>
      <c r="D159" s="2"/>
      <c r="E159" s="2"/>
      <c r="F159" s="2"/>
      <c r="G159" s="2"/>
      <c r="H159" s="2"/>
      <c r="I159" s="2"/>
      <c r="J159" s="2"/>
      <c r="CR159" s="5"/>
    </row>
    <row r="160" spans="2:96" s="1" customFormat="1" x14ac:dyDescent="0.25">
      <c r="B160" s="2"/>
      <c r="C160" s="2"/>
      <c r="D160" s="2"/>
      <c r="E160" s="2"/>
      <c r="F160" s="2"/>
      <c r="G160" s="2"/>
      <c r="H160" s="2"/>
      <c r="I160" s="2"/>
      <c r="J160" s="2"/>
      <c r="CR160" s="5"/>
    </row>
    <row r="161" spans="2:96" s="1" customFormat="1" x14ac:dyDescent="0.25">
      <c r="B161" s="2"/>
      <c r="C161" s="2"/>
      <c r="D161" s="2"/>
      <c r="E161" s="2"/>
      <c r="F161" s="2"/>
      <c r="G161" s="2"/>
      <c r="H161" s="2"/>
      <c r="I161" s="2"/>
      <c r="J161" s="2"/>
      <c r="CR161" s="5"/>
    </row>
    <row r="162" spans="2:96" s="1" customFormat="1" x14ac:dyDescent="0.25">
      <c r="B162" s="2"/>
      <c r="C162" s="2"/>
      <c r="D162" s="2"/>
      <c r="E162" s="2"/>
      <c r="F162" s="2"/>
      <c r="G162" s="2"/>
      <c r="H162" s="2"/>
      <c r="I162" s="2"/>
      <c r="J162" s="2"/>
      <c r="CR162" s="5"/>
    </row>
    <row r="163" spans="2:96" s="1" customFormat="1" x14ac:dyDescent="0.25">
      <c r="B163" s="2"/>
      <c r="C163" s="2"/>
      <c r="D163" s="2"/>
      <c r="E163" s="2"/>
      <c r="F163" s="2"/>
      <c r="G163" s="2"/>
      <c r="H163" s="2"/>
      <c r="I163" s="2"/>
      <c r="J163" s="2"/>
      <c r="CR163" s="5"/>
    </row>
    <row r="164" spans="2:96" s="1" customFormat="1" x14ac:dyDescent="0.25">
      <c r="B164" s="2"/>
      <c r="C164" s="2"/>
      <c r="D164" s="2"/>
      <c r="E164" s="2"/>
      <c r="F164" s="2"/>
      <c r="G164" s="2"/>
      <c r="H164" s="2"/>
      <c r="I164" s="2"/>
      <c r="J164" s="2"/>
      <c r="CR164" s="5"/>
    </row>
    <row r="165" spans="2:96" s="1" customFormat="1" x14ac:dyDescent="0.25">
      <c r="B165" s="2"/>
      <c r="C165" s="2"/>
      <c r="D165" s="2"/>
      <c r="E165" s="2"/>
      <c r="F165" s="2"/>
      <c r="G165" s="2"/>
      <c r="H165" s="2"/>
      <c r="I165" s="2"/>
      <c r="J165" s="2"/>
      <c r="CR165" s="5"/>
    </row>
    <row r="166" spans="2:96" s="1" customFormat="1" x14ac:dyDescent="0.25">
      <c r="B166" s="2"/>
      <c r="C166" s="2"/>
      <c r="D166" s="2"/>
      <c r="E166" s="2"/>
      <c r="F166" s="2"/>
      <c r="G166" s="2"/>
      <c r="H166" s="2"/>
      <c r="I166" s="2"/>
      <c r="J166" s="2"/>
      <c r="CR166" s="5"/>
    </row>
    <row r="167" spans="2:96" s="1" customFormat="1" x14ac:dyDescent="0.25">
      <c r="B167" s="2"/>
      <c r="C167" s="2"/>
      <c r="D167" s="2"/>
      <c r="E167" s="2"/>
      <c r="F167" s="2"/>
      <c r="G167" s="2"/>
      <c r="H167" s="2"/>
      <c r="I167" s="2"/>
      <c r="J167" s="2"/>
      <c r="CR167" s="5"/>
    </row>
    <row r="168" spans="2:96" s="1" customFormat="1" x14ac:dyDescent="0.25">
      <c r="B168" s="2"/>
      <c r="C168" s="2"/>
      <c r="D168" s="2"/>
      <c r="E168" s="2"/>
      <c r="F168" s="2"/>
      <c r="G168" s="2"/>
      <c r="H168" s="2"/>
      <c r="I168" s="2"/>
      <c r="J168" s="2"/>
      <c r="CR168" s="5"/>
    </row>
    <row r="169" spans="2:96" s="1" customFormat="1" x14ac:dyDescent="0.25">
      <c r="B169" s="2"/>
      <c r="C169" s="2"/>
      <c r="D169" s="2"/>
      <c r="E169" s="2"/>
      <c r="F169" s="2"/>
      <c r="G169" s="2"/>
      <c r="H169" s="2"/>
      <c r="I169" s="2"/>
      <c r="J169" s="2"/>
      <c r="CR169" s="5"/>
    </row>
    <row r="170" spans="2:96" s="1" customFormat="1" x14ac:dyDescent="0.25">
      <c r="B170" s="2"/>
      <c r="C170" s="2"/>
      <c r="D170" s="2"/>
      <c r="E170" s="2"/>
      <c r="F170" s="2"/>
      <c r="G170" s="2"/>
      <c r="H170" s="2"/>
      <c r="I170" s="2"/>
      <c r="J170" s="2"/>
      <c r="CR170" s="5"/>
    </row>
    <row r="171" spans="2:96" s="1" customFormat="1" x14ac:dyDescent="0.25">
      <c r="B171" s="2"/>
      <c r="C171" s="2"/>
      <c r="D171" s="2"/>
      <c r="E171" s="2"/>
      <c r="F171" s="2"/>
      <c r="G171" s="2"/>
      <c r="H171" s="2"/>
      <c r="I171" s="2"/>
      <c r="J171" s="2"/>
      <c r="CR171" s="5"/>
    </row>
    <row r="172" spans="2:96" s="1" customFormat="1" x14ac:dyDescent="0.25">
      <c r="B172" s="2"/>
      <c r="C172" s="2"/>
      <c r="D172" s="2"/>
      <c r="E172" s="2"/>
      <c r="F172" s="2"/>
      <c r="G172" s="2"/>
      <c r="H172" s="2"/>
      <c r="I172" s="2"/>
      <c r="J172" s="2"/>
      <c r="CR172" s="5"/>
    </row>
    <row r="173" spans="2:96" s="1" customFormat="1" x14ac:dyDescent="0.25">
      <c r="B173" s="2"/>
      <c r="C173" s="2"/>
      <c r="D173" s="2"/>
      <c r="E173" s="2"/>
      <c r="F173" s="2"/>
      <c r="G173" s="2"/>
      <c r="H173" s="2"/>
      <c r="I173" s="2"/>
      <c r="J173" s="2"/>
      <c r="CR173" s="5"/>
    </row>
    <row r="174" spans="2:96" s="1" customFormat="1" x14ac:dyDescent="0.25">
      <c r="B174" s="2"/>
      <c r="C174" s="2"/>
      <c r="D174" s="2"/>
      <c r="E174" s="2"/>
      <c r="F174" s="2"/>
      <c r="G174" s="2"/>
      <c r="H174" s="2"/>
      <c r="I174" s="2"/>
      <c r="J174" s="2"/>
      <c r="CR174" s="5"/>
    </row>
    <row r="175" spans="2:96" s="1" customFormat="1" x14ac:dyDescent="0.25">
      <c r="B175" s="2"/>
      <c r="C175" s="2"/>
      <c r="D175" s="2"/>
      <c r="E175" s="2"/>
      <c r="F175" s="2"/>
      <c r="G175" s="2"/>
      <c r="H175" s="2"/>
      <c r="I175" s="2"/>
      <c r="J175" s="2"/>
      <c r="CR175" s="5"/>
    </row>
    <row r="176" spans="2:96" s="1" customFormat="1" x14ac:dyDescent="0.25">
      <c r="B176" s="2"/>
      <c r="C176" s="2"/>
      <c r="D176" s="2"/>
      <c r="E176" s="2"/>
      <c r="F176" s="2"/>
      <c r="G176" s="2"/>
      <c r="H176" s="2"/>
      <c r="I176" s="2"/>
      <c r="J176" s="2"/>
      <c r="CR176" s="5"/>
    </row>
    <row r="177" spans="2:96" s="1" customFormat="1" x14ac:dyDescent="0.25">
      <c r="B177" s="2"/>
      <c r="C177" s="2"/>
      <c r="D177" s="2"/>
      <c r="E177" s="2"/>
      <c r="F177" s="2"/>
      <c r="G177" s="2"/>
      <c r="H177" s="2"/>
      <c r="I177" s="2"/>
      <c r="J177" s="2"/>
      <c r="CR177" s="5"/>
    </row>
    <row r="178" spans="2:96" s="1" customFormat="1" x14ac:dyDescent="0.25">
      <c r="B178" s="2"/>
      <c r="C178" s="2"/>
      <c r="D178" s="2"/>
      <c r="E178" s="2"/>
      <c r="F178" s="2"/>
      <c r="G178" s="2"/>
      <c r="H178" s="2"/>
      <c r="I178" s="2"/>
      <c r="J178" s="2"/>
      <c r="CR178" s="5"/>
    </row>
    <row r="179" spans="2:96" s="1" customFormat="1" x14ac:dyDescent="0.25">
      <c r="B179" s="2"/>
      <c r="C179" s="2"/>
      <c r="D179" s="2"/>
      <c r="E179" s="2"/>
      <c r="F179" s="2"/>
      <c r="G179" s="2"/>
      <c r="H179" s="2"/>
      <c r="I179" s="2"/>
      <c r="J179" s="2"/>
      <c r="CR179" s="5"/>
    </row>
    <row r="180" spans="2:96" s="1" customFormat="1" x14ac:dyDescent="0.25">
      <c r="B180" s="2"/>
      <c r="C180" s="2"/>
      <c r="D180" s="2"/>
      <c r="E180" s="2"/>
      <c r="F180" s="2"/>
      <c r="G180" s="2"/>
      <c r="H180" s="2"/>
      <c r="I180" s="2"/>
      <c r="J180" s="2"/>
      <c r="CR180" s="5"/>
    </row>
    <row r="181" spans="2:96" s="1" customFormat="1" x14ac:dyDescent="0.25">
      <c r="B181" s="2"/>
      <c r="C181" s="2"/>
      <c r="D181" s="2"/>
      <c r="E181" s="2"/>
      <c r="F181" s="2"/>
      <c r="G181" s="2"/>
      <c r="H181" s="2"/>
      <c r="I181" s="2"/>
      <c r="J181" s="2"/>
      <c r="CR181" s="5"/>
    </row>
    <row r="182" spans="2:96" s="1" customFormat="1" x14ac:dyDescent="0.25">
      <c r="B182" s="2"/>
      <c r="C182" s="2"/>
      <c r="D182" s="2"/>
      <c r="E182" s="2"/>
      <c r="F182" s="2"/>
      <c r="G182" s="2"/>
      <c r="H182" s="2"/>
      <c r="I182" s="2"/>
      <c r="J182" s="2"/>
      <c r="CR182" s="5"/>
    </row>
    <row r="183" spans="2:96" s="1" customFormat="1" x14ac:dyDescent="0.25">
      <c r="B183" s="2"/>
      <c r="C183" s="2"/>
      <c r="D183" s="2"/>
      <c r="E183" s="2"/>
      <c r="F183" s="2"/>
      <c r="G183" s="2"/>
      <c r="H183" s="2"/>
      <c r="I183" s="2"/>
      <c r="J183" s="2"/>
      <c r="CR183" s="5"/>
    </row>
    <row r="184" spans="2:96" s="1" customFormat="1" x14ac:dyDescent="0.25">
      <c r="B184" s="2"/>
      <c r="C184" s="2"/>
      <c r="D184" s="2"/>
      <c r="E184" s="2"/>
      <c r="F184" s="2"/>
      <c r="G184" s="2"/>
      <c r="H184" s="2"/>
      <c r="I184" s="2"/>
      <c r="J184" s="2"/>
      <c r="CR184" s="5"/>
    </row>
    <row r="185" spans="2:96" s="1" customFormat="1" x14ac:dyDescent="0.25">
      <c r="B185" s="2"/>
      <c r="C185" s="2"/>
      <c r="D185" s="2"/>
      <c r="E185" s="2"/>
      <c r="F185" s="2"/>
      <c r="G185" s="2"/>
      <c r="H185" s="2"/>
      <c r="I185" s="2"/>
      <c r="J185" s="2"/>
      <c r="CR185" s="5"/>
    </row>
    <row r="186" spans="2:96" s="1" customFormat="1" x14ac:dyDescent="0.25">
      <c r="B186" s="2"/>
      <c r="C186" s="2"/>
      <c r="D186" s="2"/>
      <c r="E186" s="2"/>
      <c r="F186" s="2"/>
      <c r="G186" s="2"/>
      <c r="H186" s="2"/>
      <c r="I186" s="2"/>
      <c r="J186" s="2"/>
      <c r="CR186" s="5"/>
    </row>
    <row r="187" spans="2:96" s="1" customFormat="1" x14ac:dyDescent="0.25">
      <c r="B187" s="2"/>
      <c r="C187" s="2"/>
      <c r="D187" s="2"/>
      <c r="E187" s="2"/>
      <c r="F187" s="2"/>
      <c r="G187" s="2"/>
      <c r="H187" s="2"/>
      <c r="I187" s="2"/>
      <c r="J187" s="2"/>
      <c r="CR187" s="5"/>
    </row>
    <row r="188" spans="2:96" s="1" customFormat="1" x14ac:dyDescent="0.25">
      <c r="B188" s="2"/>
      <c r="C188" s="2"/>
      <c r="D188" s="2"/>
      <c r="E188" s="2"/>
      <c r="F188" s="2"/>
      <c r="G188" s="2"/>
      <c r="H188" s="2"/>
      <c r="I188" s="2"/>
      <c r="J188" s="2"/>
      <c r="CR188" s="5"/>
    </row>
    <row r="189" spans="2:96" s="1" customFormat="1" x14ac:dyDescent="0.25">
      <c r="B189" s="2"/>
      <c r="C189" s="2"/>
      <c r="D189" s="2"/>
      <c r="E189" s="2"/>
      <c r="F189" s="2"/>
      <c r="G189" s="2"/>
      <c r="H189" s="2"/>
      <c r="I189" s="2"/>
      <c r="J189" s="2"/>
      <c r="CR189" s="5"/>
    </row>
    <row r="190" spans="2:96" s="1" customFormat="1" x14ac:dyDescent="0.25">
      <c r="B190" s="2"/>
      <c r="C190" s="2"/>
      <c r="D190" s="2"/>
      <c r="E190" s="2"/>
      <c r="F190" s="2"/>
      <c r="G190" s="2"/>
      <c r="H190" s="2"/>
      <c r="I190" s="2"/>
      <c r="J190" s="2"/>
      <c r="CR190" s="5"/>
    </row>
    <row r="191" spans="2:96" s="1" customFormat="1" x14ac:dyDescent="0.25">
      <c r="B191" s="2"/>
      <c r="C191" s="2"/>
      <c r="D191" s="2"/>
      <c r="E191" s="2"/>
      <c r="F191" s="2"/>
      <c r="G191" s="2"/>
      <c r="H191" s="2"/>
      <c r="I191" s="2"/>
      <c r="J191" s="2"/>
      <c r="CR191" s="5"/>
    </row>
    <row r="192" spans="2:96" s="1" customFormat="1" x14ac:dyDescent="0.25">
      <c r="B192" s="2"/>
      <c r="C192" s="2"/>
      <c r="D192" s="2"/>
      <c r="E192" s="2"/>
      <c r="F192" s="2"/>
      <c r="G192" s="2"/>
      <c r="H192" s="2"/>
      <c r="I192" s="2"/>
      <c r="J192" s="2"/>
      <c r="CR192" s="5"/>
    </row>
    <row r="193" spans="2:96" s="1" customFormat="1" x14ac:dyDescent="0.25">
      <c r="B193" s="2"/>
      <c r="C193" s="2"/>
      <c r="D193" s="2"/>
      <c r="E193" s="2"/>
      <c r="F193" s="2"/>
      <c r="G193" s="2"/>
      <c r="H193" s="2"/>
      <c r="I193" s="2"/>
      <c r="J193" s="2"/>
      <c r="CR193" s="5"/>
    </row>
    <row r="194" spans="2:96" s="1" customFormat="1" x14ac:dyDescent="0.25">
      <c r="B194" s="2"/>
      <c r="C194" s="2"/>
      <c r="D194" s="2"/>
      <c r="E194" s="2"/>
      <c r="F194" s="2"/>
      <c r="G194" s="2"/>
      <c r="H194" s="2"/>
      <c r="I194" s="2"/>
      <c r="J194" s="2"/>
      <c r="CR194" s="5"/>
    </row>
    <row r="195" spans="2:96" s="1" customFormat="1" x14ac:dyDescent="0.25">
      <c r="B195" s="2"/>
      <c r="C195" s="2"/>
      <c r="D195" s="2"/>
      <c r="E195" s="2"/>
      <c r="F195" s="2"/>
      <c r="G195" s="2"/>
      <c r="H195" s="2"/>
      <c r="I195" s="2"/>
      <c r="J195" s="2"/>
      <c r="CR195" s="5"/>
    </row>
    <row r="196" spans="2:96" s="1" customFormat="1" x14ac:dyDescent="0.25">
      <c r="B196" s="2"/>
      <c r="C196" s="2"/>
      <c r="D196" s="2"/>
      <c r="E196" s="2"/>
      <c r="F196" s="2"/>
      <c r="G196" s="2"/>
      <c r="H196" s="2"/>
      <c r="I196" s="2"/>
      <c r="J196" s="2"/>
      <c r="CR196" s="5"/>
    </row>
    <row r="197" spans="2:96" s="1" customFormat="1" x14ac:dyDescent="0.25">
      <c r="B197" s="2"/>
      <c r="C197" s="2"/>
      <c r="D197" s="2"/>
      <c r="E197" s="2"/>
      <c r="F197" s="2"/>
      <c r="G197" s="2"/>
      <c r="H197" s="2"/>
      <c r="I197" s="2"/>
      <c r="J197" s="2"/>
      <c r="CR197" s="5"/>
    </row>
    <row r="198" spans="2:96" s="1" customFormat="1" x14ac:dyDescent="0.25">
      <c r="B198" s="2"/>
      <c r="C198" s="2"/>
      <c r="D198" s="2"/>
      <c r="E198" s="2"/>
      <c r="F198" s="2"/>
      <c r="G198" s="2"/>
      <c r="H198" s="2"/>
      <c r="I198" s="2"/>
      <c r="J198" s="2"/>
      <c r="CR198" s="5"/>
    </row>
    <row r="199" spans="2:96" s="1" customFormat="1" x14ac:dyDescent="0.25">
      <c r="B199" s="2"/>
      <c r="C199" s="2"/>
      <c r="D199" s="2"/>
      <c r="E199" s="2"/>
      <c r="F199" s="2"/>
      <c r="G199" s="2"/>
      <c r="H199" s="2"/>
      <c r="I199" s="2"/>
      <c r="J199" s="2"/>
      <c r="CR199" s="5"/>
    </row>
    <row r="200" spans="2:96" s="1" customFormat="1" x14ac:dyDescent="0.25">
      <c r="B200" s="2"/>
      <c r="C200" s="2"/>
      <c r="D200" s="2"/>
      <c r="E200" s="2"/>
      <c r="F200" s="2"/>
      <c r="G200" s="2"/>
      <c r="H200" s="2"/>
      <c r="I200" s="2"/>
      <c r="J200" s="2"/>
      <c r="CR200" s="5"/>
    </row>
    <row r="201" spans="2:96" s="1" customFormat="1" x14ac:dyDescent="0.25">
      <c r="B201" s="2"/>
      <c r="C201" s="2"/>
      <c r="D201" s="2"/>
      <c r="E201" s="2"/>
      <c r="F201" s="2"/>
      <c r="G201" s="2"/>
      <c r="H201" s="2"/>
      <c r="I201" s="2"/>
      <c r="J201" s="2"/>
      <c r="CR201" s="5"/>
    </row>
    <row r="202" spans="2:96" s="1" customFormat="1" x14ac:dyDescent="0.25">
      <c r="B202" s="2"/>
      <c r="C202" s="2"/>
      <c r="D202" s="2"/>
      <c r="E202" s="2"/>
      <c r="F202" s="2"/>
      <c r="G202" s="2"/>
      <c r="H202" s="2"/>
      <c r="I202" s="2"/>
      <c r="J202" s="2"/>
      <c r="CR202" s="5"/>
    </row>
    <row r="203" spans="2:96" s="1" customFormat="1" x14ac:dyDescent="0.25">
      <c r="B203" s="2"/>
      <c r="C203" s="2"/>
      <c r="D203" s="2"/>
      <c r="E203" s="2"/>
      <c r="F203" s="2"/>
      <c r="G203" s="2"/>
      <c r="H203" s="2"/>
      <c r="I203" s="2"/>
      <c r="J203" s="2"/>
      <c r="CR203" s="5"/>
    </row>
    <row r="204" spans="2:96" s="1" customFormat="1" x14ac:dyDescent="0.25">
      <c r="B204" s="2"/>
      <c r="C204" s="2"/>
      <c r="D204" s="2"/>
      <c r="E204" s="2"/>
      <c r="F204" s="2"/>
      <c r="G204" s="2"/>
      <c r="H204" s="2"/>
      <c r="I204" s="2"/>
      <c r="J204" s="2"/>
      <c r="CR204" s="5"/>
    </row>
    <row r="205" spans="2:96" s="1" customFormat="1" x14ac:dyDescent="0.25">
      <c r="B205" s="2"/>
      <c r="C205" s="2"/>
      <c r="D205" s="2"/>
      <c r="E205" s="2"/>
      <c r="F205" s="2"/>
      <c r="G205" s="2"/>
      <c r="H205" s="2"/>
      <c r="I205" s="2"/>
      <c r="J205" s="2"/>
      <c r="CR205" s="5"/>
    </row>
    <row r="206" spans="2:96" s="1" customFormat="1" x14ac:dyDescent="0.25">
      <c r="B206" s="2"/>
      <c r="C206" s="2"/>
      <c r="D206" s="2"/>
      <c r="E206" s="2"/>
      <c r="F206" s="2"/>
      <c r="G206" s="2"/>
      <c r="H206" s="2"/>
      <c r="I206" s="2"/>
      <c r="J206" s="2"/>
      <c r="CR206" s="5"/>
    </row>
    <row r="207" spans="2:96" s="1" customFormat="1" x14ac:dyDescent="0.25">
      <c r="B207" s="2"/>
      <c r="C207" s="2"/>
      <c r="D207" s="2"/>
      <c r="E207" s="2"/>
      <c r="F207" s="2"/>
      <c r="G207" s="2"/>
      <c r="H207" s="2"/>
      <c r="I207" s="2"/>
      <c r="J207" s="2"/>
      <c r="CR207" s="5"/>
    </row>
    <row r="208" spans="2:96" s="1" customFormat="1" x14ac:dyDescent="0.25">
      <c r="B208" s="2"/>
      <c r="C208" s="2"/>
      <c r="D208" s="2"/>
      <c r="E208" s="2"/>
      <c r="F208" s="2"/>
      <c r="G208" s="2"/>
      <c r="H208" s="2"/>
      <c r="I208" s="2"/>
      <c r="J208" s="2"/>
      <c r="CR208" s="5"/>
    </row>
    <row r="209" spans="2:96" s="1" customFormat="1" x14ac:dyDescent="0.25">
      <c r="B209" s="2"/>
      <c r="C209" s="2"/>
      <c r="D209" s="2"/>
      <c r="E209" s="2"/>
      <c r="F209" s="2"/>
      <c r="G209" s="2"/>
      <c r="H209" s="2"/>
      <c r="I209" s="2"/>
      <c r="J209" s="2"/>
      <c r="CR209" s="5"/>
    </row>
    <row r="210" spans="2:96" s="1" customFormat="1" x14ac:dyDescent="0.25">
      <c r="B210" s="2"/>
      <c r="C210" s="2"/>
      <c r="D210" s="2"/>
      <c r="E210" s="2"/>
      <c r="F210" s="2"/>
      <c r="G210" s="2"/>
      <c r="H210" s="2"/>
      <c r="I210" s="2"/>
      <c r="J210" s="2"/>
      <c r="CR210" s="5"/>
    </row>
    <row r="211" spans="2:96" s="1" customFormat="1" x14ac:dyDescent="0.25">
      <c r="B211" s="2"/>
      <c r="C211" s="2"/>
      <c r="D211" s="2"/>
      <c r="E211" s="2"/>
      <c r="F211" s="2"/>
      <c r="G211" s="2"/>
      <c r="H211" s="2"/>
      <c r="I211" s="2"/>
      <c r="J211" s="2"/>
      <c r="CR211" s="5"/>
    </row>
    <row r="212" spans="2:96" s="1" customFormat="1" x14ac:dyDescent="0.25">
      <c r="B212" s="2"/>
      <c r="C212" s="2"/>
      <c r="D212" s="2"/>
      <c r="E212" s="2"/>
      <c r="F212" s="2"/>
      <c r="G212" s="2"/>
      <c r="H212" s="2"/>
      <c r="I212" s="2"/>
      <c r="J212" s="2"/>
      <c r="CR212" s="5"/>
    </row>
  </sheetData>
  <mergeCells count="8">
    <mergeCell ref="B33:J33"/>
    <mergeCell ref="C9:C10"/>
    <mergeCell ref="D9:D10"/>
    <mergeCell ref="E9:E10"/>
    <mergeCell ref="C25:J25"/>
    <mergeCell ref="C29:J29"/>
    <mergeCell ref="F9:F10"/>
    <mergeCell ref="G9:G10"/>
  </mergeCells>
  <conditionalFormatting sqref="C11:J24">
    <cfRule type="cellIs" dxfId="109" priority="1" operator="notBetween">
      <formula>9999</formula>
      <formula>-9999</formula>
    </cfRule>
  </conditionalFormatting>
  <hyperlinks>
    <hyperlink ref="B5" location="Índice!A49" display="Índice" xr:uid="{00000000-0004-0000-2E00-000000000000}"/>
  </hyperlinks>
  <printOptions horizontalCentered="1"/>
  <pageMargins left="0.59055118110236227" right="0.43307086614173229" top="0.51181102362204722" bottom="0.51181102362204722" header="0" footer="0.31496062992125984"/>
  <pageSetup paperSize="9" orientation="portrait" r:id="rId1"/>
  <headerFooter scaleWithDoc="0" alignWithMargins="0"/>
  <drawing r:id="rId2"/>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U42"/>
  <sheetViews>
    <sheetView showGridLines="0" zoomScale="110" zoomScaleNormal="110" zoomScalePageLayoutView="120" workbookViewId="0">
      <selection activeCell="B5" sqref="B5"/>
    </sheetView>
  </sheetViews>
  <sheetFormatPr defaultColWidth="8.85546875" defaultRowHeight="12.75" x14ac:dyDescent="0.2"/>
  <cols>
    <col min="1" max="1" width="1.42578125" style="1" bestFit="1" customWidth="1"/>
    <col min="2" max="2" width="33.5703125" style="2" customWidth="1"/>
    <col min="3" max="6" width="6.140625" style="2" customWidth="1"/>
    <col min="7" max="7" width="6.85546875" style="2" customWidth="1"/>
    <col min="8" max="8" width="6.140625" style="2" customWidth="1"/>
    <col min="9" max="9" width="5.85546875" style="2" customWidth="1"/>
    <col min="10" max="10" width="6" style="2" customWidth="1"/>
    <col min="11" max="11" width="6.140625" style="2" customWidth="1"/>
    <col min="12" max="12" width="5.85546875" style="2" customWidth="1"/>
    <col min="13" max="16384" width="8.85546875" style="1"/>
  </cols>
  <sheetData>
    <row r="1" spans="1:12" s="11" customFormat="1" x14ac:dyDescent="0.2"/>
    <row r="2" spans="1:12" s="11" customFormat="1" x14ac:dyDescent="0.2"/>
    <row r="3" spans="1:12" s="11" customFormat="1" x14ac:dyDescent="0.2"/>
    <row r="4" spans="1:12" s="11" customFormat="1" x14ac:dyDescent="0.2"/>
    <row r="5" spans="1:12" s="11" customFormat="1" x14ac:dyDescent="0.2">
      <c r="B5" s="94" t="s">
        <v>134</v>
      </c>
    </row>
    <row r="6" spans="1:12" s="11" customFormat="1" ht="18.75" x14ac:dyDescent="0.3">
      <c r="B6" s="19" t="s">
        <v>1201</v>
      </c>
    </row>
    <row r="7" spans="1:12" s="11" customFormat="1" x14ac:dyDescent="0.2"/>
    <row r="8" spans="1:12" s="11" customFormat="1" ht="18" customHeight="1" x14ac:dyDescent="0.2">
      <c r="B8" s="143" t="s">
        <v>527</v>
      </c>
    </row>
    <row r="9" spans="1:12" ht="13.5" customHeight="1" x14ac:dyDescent="0.2">
      <c r="A9" s="11"/>
      <c r="B9" s="17"/>
      <c r="C9" s="474">
        <v>2020</v>
      </c>
      <c r="D9" s="474">
        <v>2021</v>
      </c>
      <c r="E9" s="474">
        <v>2022</v>
      </c>
      <c r="F9" s="474">
        <v>2023</v>
      </c>
      <c r="G9" s="480">
        <v>2024</v>
      </c>
      <c r="H9" s="480"/>
      <c r="I9" s="481"/>
      <c r="J9" s="479">
        <v>2025</v>
      </c>
      <c r="K9" s="480"/>
      <c r="L9" s="480"/>
    </row>
    <row r="10" spans="1:12" ht="13.5" customHeight="1" x14ac:dyDescent="0.2">
      <c r="B10" s="18"/>
      <c r="C10" s="475"/>
      <c r="D10" s="475"/>
      <c r="E10" s="475"/>
      <c r="F10" s="475"/>
      <c r="G10" s="85" t="s">
        <v>903</v>
      </c>
      <c r="H10" s="85" t="s">
        <v>3</v>
      </c>
      <c r="I10" s="74" t="s">
        <v>714</v>
      </c>
      <c r="J10" s="85" t="s">
        <v>62</v>
      </c>
      <c r="K10" s="85" t="s">
        <v>1116</v>
      </c>
      <c r="L10" s="74" t="s">
        <v>714</v>
      </c>
    </row>
    <row r="11" spans="1:12" ht="15" customHeight="1" x14ac:dyDescent="0.2">
      <c r="B11" s="29" t="s">
        <v>737</v>
      </c>
      <c r="C11" s="56">
        <v>267.97590000000002</v>
      </c>
      <c r="D11" s="56">
        <v>281.91699999999997</v>
      </c>
      <c r="E11" s="56">
        <v>333.31579999999997</v>
      </c>
      <c r="F11" s="56">
        <v>382.36110000000002</v>
      </c>
      <c r="G11" s="56">
        <v>485.8177</v>
      </c>
      <c r="H11" s="56">
        <v>387.27890000000002</v>
      </c>
      <c r="I11" s="56">
        <v>79.716918506674418</v>
      </c>
      <c r="J11" s="56">
        <v>436.34409999999997</v>
      </c>
      <c r="K11" s="56">
        <v>178.0796</v>
      </c>
      <c r="L11" s="56">
        <v>40.81173550874184</v>
      </c>
    </row>
    <row r="12" spans="1:12" ht="13.5" customHeight="1" x14ac:dyDescent="0.2">
      <c r="B12" s="14" t="s">
        <v>63</v>
      </c>
      <c r="C12" s="56">
        <v>229.6122</v>
      </c>
      <c r="D12" s="56">
        <v>263.24189999999999</v>
      </c>
      <c r="E12" s="56">
        <v>285.53969999999998</v>
      </c>
      <c r="F12" s="56">
        <v>322.0496</v>
      </c>
      <c r="G12" s="56">
        <v>377.95069999999998</v>
      </c>
      <c r="H12" s="56">
        <v>345.0926</v>
      </c>
      <c r="I12" s="56">
        <v>91.306247084606539</v>
      </c>
      <c r="J12" s="56">
        <v>378.10789999999997</v>
      </c>
      <c r="K12" s="56">
        <v>165.9624</v>
      </c>
      <c r="L12" s="56">
        <v>43.892867617947154</v>
      </c>
    </row>
    <row r="13" spans="1:12" ht="12.75" customHeight="1" x14ac:dyDescent="0.2">
      <c r="B13" s="59" t="s">
        <v>306</v>
      </c>
      <c r="C13" s="56">
        <v>33.017699999999998</v>
      </c>
      <c r="D13" s="56">
        <v>40.544800000000002</v>
      </c>
      <c r="E13" s="56">
        <v>40.865099999999998</v>
      </c>
      <c r="F13" s="56">
        <v>49.636499999999998</v>
      </c>
      <c r="G13" s="56">
        <v>51.121600000000008</v>
      </c>
      <c r="H13" s="56">
        <v>50.654699999999998</v>
      </c>
      <c r="I13" s="56">
        <v>99.086687427623531</v>
      </c>
      <c r="J13" s="56">
        <v>57.521799999999999</v>
      </c>
      <c r="K13" s="56">
        <v>22.964099999999998</v>
      </c>
      <c r="L13" s="56">
        <v>39.922429409371752</v>
      </c>
    </row>
    <row r="14" spans="1:12" ht="12.75" customHeight="1" x14ac:dyDescent="0.2">
      <c r="B14" s="59" t="s">
        <v>305</v>
      </c>
      <c r="C14" s="56">
        <v>196.59450000000001</v>
      </c>
      <c r="D14" s="56">
        <v>222.69710000000001</v>
      </c>
      <c r="E14" s="56">
        <v>244.6746</v>
      </c>
      <c r="F14" s="56">
        <v>272.41309999999999</v>
      </c>
      <c r="G14" s="56">
        <v>326.82909999999998</v>
      </c>
      <c r="H14" s="56">
        <v>294.43790000000001</v>
      </c>
      <c r="I14" s="56">
        <v>90.089254598198281</v>
      </c>
      <c r="J14" s="56">
        <v>320.58609999999999</v>
      </c>
      <c r="K14" s="56">
        <v>142.9983</v>
      </c>
      <c r="L14" s="56">
        <v>44.605271407587544</v>
      </c>
    </row>
    <row r="15" spans="1:12" ht="12.75" customHeight="1" x14ac:dyDescent="0.2">
      <c r="B15" s="61" t="s">
        <v>177</v>
      </c>
      <c r="C15" s="56">
        <v>99.422699999999992</v>
      </c>
      <c r="D15" s="56">
        <v>99.932599999999994</v>
      </c>
      <c r="E15" s="56">
        <v>85.857500000000002</v>
      </c>
      <c r="F15" s="56">
        <v>149.03289999999998</v>
      </c>
      <c r="G15" s="56">
        <v>148.1164</v>
      </c>
      <c r="H15" s="56">
        <v>155.07240000000002</v>
      </c>
      <c r="I15" s="56">
        <v>104.69630641846548</v>
      </c>
      <c r="J15" s="56">
        <v>168.1489</v>
      </c>
      <c r="K15" s="56">
        <v>80.500199999999992</v>
      </c>
      <c r="L15" s="56">
        <v>47.87435421819589</v>
      </c>
    </row>
    <row r="16" spans="1:12" ht="12.75" customHeight="1" x14ac:dyDescent="0.2">
      <c r="B16" s="61" t="s">
        <v>523</v>
      </c>
      <c r="C16" s="56">
        <v>62.565300000000008</v>
      </c>
      <c r="D16" s="56">
        <v>82.1036</v>
      </c>
      <c r="E16" s="56">
        <v>117.3437</v>
      </c>
      <c r="F16" s="56">
        <v>75.087900000000005</v>
      </c>
      <c r="G16" s="56">
        <v>92.904399999999995</v>
      </c>
      <c r="H16" s="56">
        <v>81.643000000000001</v>
      </c>
      <c r="I16" s="56">
        <v>87.878507368865201</v>
      </c>
      <c r="J16" s="56">
        <v>85.56219999999999</v>
      </c>
      <c r="K16" s="56">
        <v>35.603499999999997</v>
      </c>
      <c r="L16" s="56">
        <v>41.61124889261847</v>
      </c>
    </row>
    <row r="17" spans="2:21" ht="12.75" customHeight="1" x14ac:dyDescent="0.2">
      <c r="B17" s="61" t="s">
        <v>524</v>
      </c>
      <c r="C17" s="56">
        <v>15.1302</v>
      </c>
      <c r="D17" s="56">
        <v>17.963699999999999</v>
      </c>
      <c r="E17" s="56">
        <v>18.41</v>
      </c>
      <c r="F17" s="56">
        <v>20.316200000000002</v>
      </c>
      <c r="G17" s="56">
        <v>23.553000000000001</v>
      </c>
      <c r="H17" s="56">
        <v>21.228099999999998</v>
      </c>
      <c r="I17" s="56">
        <v>90.129070606716752</v>
      </c>
      <c r="J17" s="56">
        <v>23.101099999999999</v>
      </c>
      <c r="K17" s="56">
        <v>9.6652999999999984</v>
      </c>
      <c r="L17" s="56">
        <v>41.839133201449272</v>
      </c>
    </row>
    <row r="18" spans="2:21" ht="12.75" customHeight="1" x14ac:dyDescent="0.2">
      <c r="B18" s="61" t="s">
        <v>64</v>
      </c>
      <c r="C18" s="56">
        <v>19.476299999999998</v>
      </c>
      <c r="D18" s="56">
        <v>22.697200000000002</v>
      </c>
      <c r="E18" s="56">
        <v>23.063399999999998</v>
      </c>
      <c r="F18" s="56">
        <v>27.976099999999999</v>
      </c>
      <c r="G18" s="56">
        <v>62.255299999999998</v>
      </c>
      <c r="H18" s="56">
        <v>36.494399999999999</v>
      </c>
      <c r="I18" s="56">
        <v>58.620551181987722</v>
      </c>
      <c r="J18" s="56">
        <v>43.773900000000005</v>
      </c>
      <c r="K18" s="56">
        <v>17.229299999999999</v>
      </c>
      <c r="L18" s="56">
        <v>39.359755470725702</v>
      </c>
    </row>
    <row r="19" spans="2:21" ht="13.5" customHeight="1" x14ac:dyDescent="0.2">
      <c r="B19" s="14" t="s">
        <v>67</v>
      </c>
      <c r="C19" s="56">
        <v>38.363699999999994</v>
      </c>
      <c r="D19" s="56">
        <v>18.675099999999997</v>
      </c>
      <c r="E19" s="56">
        <v>47.7761</v>
      </c>
      <c r="F19" s="56">
        <v>60.311500000000002</v>
      </c>
      <c r="G19" s="56">
        <v>107.867</v>
      </c>
      <c r="H19" s="56">
        <v>42.186300000000003</v>
      </c>
      <c r="I19" s="56">
        <v>39.109551577405512</v>
      </c>
      <c r="J19" s="56">
        <v>58.236199999999997</v>
      </c>
      <c r="K19" s="56">
        <v>12.1172</v>
      </c>
      <c r="L19" s="56">
        <v>20.806989467032537</v>
      </c>
    </row>
    <row r="20" spans="2:21" ht="15" customHeight="1" x14ac:dyDescent="0.2">
      <c r="B20" s="29" t="s">
        <v>738</v>
      </c>
      <c r="C20" s="56">
        <v>300.858</v>
      </c>
      <c r="D20" s="56">
        <v>319.24450000000002</v>
      </c>
      <c r="E20" s="56">
        <v>390.46839999999997</v>
      </c>
      <c r="F20" s="56">
        <v>414.07849999999996</v>
      </c>
      <c r="G20" s="56">
        <v>506.94850000000002</v>
      </c>
      <c r="H20" s="56">
        <v>461.94260000000003</v>
      </c>
      <c r="I20" s="56">
        <v>91.122194858057568</v>
      </c>
      <c r="J20" s="56">
        <v>456.03550000000001</v>
      </c>
      <c r="K20" s="56">
        <v>189.54219999999995</v>
      </c>
      <c r="L20" s="56">
        <v>41.563036210996721</v>
      </c>
    </row>
    <row r="21" spans="2:21" ht="13.5" customHeight="1" x14ac:dyDescent="0.2">
      <c r="B21" s="14" t="s">
        <v>309</v>
      </c>
      <c r="C21" s="56">
        <v>224.44379999999998</v>
      </c>
      <c r="D21" s="56">
        <v>246.15429999999998</v>
      </c>
      <c r="E21" s="56">
        <v>313.81259999999997</v>
      </c>
      <c r="F21" s="56">
        <v>329.98579999999993</v>
      </c>
      <c r="G21" s="56">
        <v>337.13910000000004</v>
      </c>
      <c r="H21" s="56">
        <v>355.03050000000002</v>
      </c>
      <c r="I21" s="56">
        <v>105.30683032611761</v>
      </c>
      <c r="J21" s="56">
        <v>348.19869999999997</v>
      </c>
      <c r="K21" s="56">
        <v>166.71239999999997</v>
      </c>
      <c r="L21" s="56">
        <v>47.878524532113417</v>
      </c>
    </row>
    <row r="22" spans="2:21" ht="12.75" customHeight="1" x14ac:dyDescent="0.2">
      <c r="B22" s="59" t="s">
        <v>161</v>
      </c>
      <c r="C22" s="56">
        <v>124.4442</v>
      </c>
      <c r="D22" s="56">
        <v>139.19289999999998</v>
      </c>
      <c r="E22" s="56">
        <v>194.4468</v>
      </c>
      <c r="F22" s="56">
        <v>202.84539999999998</v>
      </c>
      <c r="G22" s="56">
        <v>199.37520000000001</v>
      </c>
      <c r="H22" s="56">
        <v>208.9579</v>
      </c>
      <c r="I22" s="56">
        <v>104.80636508452406</v>
      </c>
      <c r="J22" s="56">
        <v>210.78889999999998</v>
      </c>
      <c r="K22" s="56">
        <v>108.90949999999999</v>
      </c>
      <c r="L22" s="56">
        <v>51.66756883308372</v>
      </c>
    </row>
    <row r="23" spans="2:21" ht="12.75" customHeight="1" x14ac:dyDescent="0.2">
      <c r="B23" s="59" t="s">
        <v>162</v>
      </c>
      <c r="C23" s="56">
        <v>36.083500000000001</v>
      </c>
      <c r="D23" s="56">
        <v>42.377699999999997</v>
      </c>
      <c r="E23" s="56">
        <v>46.159599999999998</v>
      </c>
      <c r="F23" s="56">
        <v>40.838500000000003</v>
      </c>
      <c r="G23" s="56">
        <v>36.793699999999994</v>
      </c>
      <c r="H23" s="56">
        <v>36.793699999999994</v>
      </c>
      <c r="I23" s="56">
        <v>100</v>
      </c>
      <c r="J23" s="56">
        <v>34.037800000000004</v>
      </c>
      <c r="K23" s="56">
        <v>10.992299999999998</v>
      </c>
      <c r="L23" s="56">
        <v>32.294390354253203</v>
      </c>
    </row>
    <row r="24" spans="2:21" ht="12.75" customHeight="1" x14ac:dyDescent="0.2">
      <c r="B24" s="59" t="s">
        <v>414</v>
      </c>
      <c r="C24" s="56">
        <v>33.563600000000001</v>
      </c>
      <c r="D24" s="56">
        <v>36.061599999999999</v>
      </c>
      <c r="E24" s="56">
        <v>37.470300000000002</v>
      </c>
      <c r="F24" s="56">
        <v>33.709799999999994</v>
      </c>
      <c r="G24" s="56">
        <v>45.695999999999998</v>
      </c>
      <c r="H24" s="56">
        <v>35.372300000000003</v>
      </c>
      <c r="I24" s="56">
        <v>77.407869397759114</v>
      </c>
      <c r="J24" s="56">
        <v>39.000399999999999</v>
      </c>
      <c r="K24" s="56">
        <v>19.492399999999996</v>
      </c>
      <c r="L24" s="56">
        <v>49.980000205126089</v>
      </c>
    </row>
    <row r="25" spans="2:21" ht="12.75" customHeight="1" x14ac:dyDescent="0.2">
      <c r="B25" s="59" t="s">
        <v>310</v>
      </c>
      <c r="C25" s="56">
        <v>29.908300000000001</v>
      </c>
      <c r="D25" s="56">
        <v>26.997499999999999</v>
      </c>
      <c r="E25" s="56">
        <v>35.434199999999997</v>
      </c>
      <c r="F25" s="56">
        <v>51.5535</v>
      </c>
      <c r="G25" s="56">
        <v>54.183399999999999</v>
      </c>
      <c r="H25" s="56">
        <v>58.084199999999996</v>
      </c>
      <c r="I25" s="56">
        <v>107.19925290771712</v>
      </c>
      <c r="J25" s="56">
        <v>63.892800000000001</v>
      </c>
      <c r="K25" s="56">
        <v>27.188299999999998</v>
      </c>
      <c r="L25" s="56">
        <v>42.552995016652886</v>
      </c>
    </row>
    <row r="26" spans="2:21" ht="12.75" customHeight="1" x14ac:dyDescent="0.2">
      <c r="B26" s="59" t="s">
        <v>167</v>
      </c>
      <c r="C26" s="56">
        <v>0.44419999999999998</v>
      </c>
      <c r="D26" s="56">
        <v>1.5246</v>
      </c>
      <c r="E26" s="56">
        <v>0.30169999999999997</v>
      </c>
      <c r="F26" s="56">
        <v>1.0386</v>
      </c>
      <c r="G26" s="56">
        <v>1.0908</v>
      </c>
      <c r="H26" s="56">
        <v>15.8224</v>
      </c>
      <c r="I26" s="56">
        <v>1450.5317198386506</v>
      </c>
      <c r="J26" s="56">
        <v>0.4788</v>
      </c>
      <c r="K26" s="56">
        <v>0.12990000000000002</v>
      </c>
      <c r="L26" s="56">
        <v>27.130325814536345</v>
      </c>
    </row>
    <row r="27" spans="2:21" ht="12.75" customHeight="1" x14ac:dyDescent="0.2">
      <c r="B27" s="14" t="s">
        <v>311</v>
      </c>
      <c r="C27" s="56">
        <v>68.564300000000003</v>
      </c>
      <c r="D27" s="56">
        <v>68.635900000000007</v>
      </c>
      <c r="E27" s="56">
        <v>72.602199999999996</v>
      </c>
      <c r="F27" s="56">
        <v>69.996399999999994</v>
      </c>
      <c r="G27" s="56">
        <v>162.4649</v>
      </c>
      <c r="H27" s="56">
        <v>96.418700000000001</v>
      </c>
      <c r="I27" s="56">
        <v>59.347403654574002</v>
      </c>
      <c r="J27" s="56">
        <v>98.776399999999995</v>
      </c>
      <c r="K27" s="56">
        <v>19.968999999999998</v>
      </c>
      <c r="L27" s="56">
        <v>20.216367472392189</v>
      </c>
    </row>
    <row r="28" spans="2:21" ht="12.75" customHeight="1" x14ac:dyDescent="0.2">
      <c r="B28" s="59" t="s">
        <v>312</v>
      </c>
      <c r="C28" s="56">
        <v>39.151499999999999</v>
      </c>
      <c r="D28" s="56">
        <v>34.706600000000002</v>
      </c>
      <c r="E28" s="56">
        <v>35.825699999999998</v>
      </c>
      <c r="F28" s="56">
        <v>33.256399999999999</v>
      </c>
      <c r="G28" s="56">
        <v>45.304199999999994</v>
      </c>
      <c r="H28" s="56">
        <v>45.304199999999994</v>
      </c>
      <c r="I28" s="56">
        <v>100</v>
      </c>
      <c r="J28" s="56">
        <v>24.091999999999999</v>
      </c>
      <c r="K28" s="56">
        <v>7.3792</v>
      </c>
      <c r="L28" s="56">
        <v>30.629254524323429</v>
      </c>
    </row>
    <row r="29" spans="2:21" ht="12.75" customHeight="1" x14ac:dyDescent="0.2">
      <c r="B29" s="59" t="s">
        <v>313</v>
      </c>
      <c r="C29" s="56">
        <v>29.412800000000001</v>
      </c>
      <c r="D29" s="56">
        <v>33.929300000000005</v>
      </c>
      <c r="E29" s="56">
        <v>36.776499999999999</v>
      </c>
      <c r="F29" s="56">
        <v>36.74</v>
      </c>
      <c r="G29" s="56">
        <v>117.16069999999999</v>
      </c>
      <c r="H29" s="56">
        <v>51.1145</v>
      </c>
      <c r="I29" s="56">
        <v>43.627684027152455</v>
      </c>
      <c r="J29" s="56">
        <v>74.684399999999997</v>
      </c>
      <c r="K29" s="56">
        <v>12.589799999999999</v>
      </c>
      <c r="L29" s="56">
        <v>16.857335668493018</v>
      </c>
    </row>
    <row r="30" spans="2:21" ht="12.75" customHeight="1" x14ac:dyDescent="0.2">
      <c r="B30" s="14" t="s">
        <v>525</v>
      </c>
      <c r="C30" s="56">
        <v>6.3479999999999999</v>
      </c>
      <c r="D30" s="56">
        <v>3.5803000000000003</v>
      </c>
      <c r="E30" s="56">
        <v>2.9135</v>
      </c>
      <c r="F30" s="56">
        <v>3.2086999999999999</v>
      </c>
      <c r="G30" s="56">
        <v>4.9589999999999996</v>
      </c>
      <c r="H30" s="56">
        <v>3.5101</v>
      </c>
      <c r="I30" s="56">
        <v>70.782415809639048</v>
      </c>
      <c r="J30" s="56">
        <v>6.0058999999999996</v>
      </c>
      <c r="K30" s="56">
        <v>1.3722999999999999</v>
      </c>
      <c r="L30" s="56">
        <v>22.84919828834979</v>
      </c>
    </row>
    <row r="31" spans="2:21" ht="12.75" customHeight="1" x14ac:dyDescent="0.2">
      <c r="B31" s="14" t="s">
        <v>526</v>
      </c>
      <c r="C31" s="56">
        <v>1.5019</v>
      </c>
      <c r="D31" s="56">
        <v>0.874</v>
      </c>
      <c r="E31" s="56">
        <v>1.1400999999999999</v>
      </c>
      <c r="F31" s="56">
        <v>10.887600000000001</v>
      </c>
      <c r="G31" s="56">
        <v>2.3855</v>
      </c>
      <c r="H31" s="56">
        <v>6.983299999999999</v>
      </c>
      <c r="I31" s="56">
        <v>292.73946761685175</v>
      </c>
      <c r="J31" s="56">
        <v>3.0545</v>
      </c>
      <c r="K31" s="56">
        <v>1.4884999999999999</v>
      </c>
      <c r="L31" s="56">
        <v>48.731379931248973</v>
      </c>
    </row>
    <row r="32" spans="2:21" ht="15" customHeight="1" x14ac:dyDescent="0.2">
      <c r="B32" s="17" t="s">
        <v>739</v>
      </c>
      <c r="C32" s="56">
        <v>5.1684000000000196</v>
      </c>
      <c r="D32" s="56">
        <v>17.087600000000009</v>
      </c>
      <c r="E32" s="56">
        <v>-28.272899999999993</v>
      </c>
      <c r="F32" s="56">
        <v>-7.9361999999999284</v>
      </c>
      <c r="G32" s="56">
        <v>40.811599999999942</v>
      </c>
      <c r="H32" s="56">
        <v>-9.9379000000000133</v>
      </c>
      <c r="I32" s="79" t="s">
        <v>123</v>
      </c>
      <c r="J32" s="56">
        <v>29.909199999999998</v>
      </c>
      <c r="K32" s="56">
        <v>-0.74999999999997158</v>
      </c>
      <c r="L32" s="79" t="s">
        <v>123</v>
      </c>
      <c r="M32" s="212"/>
      <c r="N32" s="212"/>
      <c r="O32" s="212"/>
      <c r="P32" s="212"/>
      <c r="Q32" s="212"/>
      <c r="R32" s="212"/>
      <c r="S32" s="212"/>
      <c r="T32" s="212"/>
      <c r="U32" s="212"/>
    </row>
    <row r="33" spans="2:21" ht="15" customHeight="1" x14ac:dyDescent="0.2">
      <c r="B33" s="17" t="s">
        <v>740</v>
      </c>
      <c r="C33" s="56">
        <v>-71.245799999999974</v>
      </c>
      <c r="D33" s="56">
        <v>-56.002600000000044</v>
      </c>
      <c r="E33" s="56">
        <v>-104.92870000000001</v>
      </c>
      <c r="F33" s="56">
        <v>-92.028899999999936</v>
      </c>
      <c r="G33" s="56">
        <v>-128.99780000000004</v>
      </c>
      <c r="H33" s="56">
        <v>-116.85000000000001</v>
      </c>
      <c r="I33" s="79" t="s">
        <v>123</v>
      </c>
      <c r="J33" s="56">
        <v>-77.927600000000041</v>
      </c>
      <c r="K33" s="56">
        <v>-23.579799999999953</v>
      </c>
      <c r="L33" s="79" t="s">
        <v>123</v>
      </c>
      <c r="M33" s="212"/>
      <c r="N33" s="212"/>
      <c r="O33" s="212"/>
      <c r="P33" s="212"/>
      <c r="Q33" s="212"/>
      <c r="R33" s="212"/>
      <c r="S33" s="212"/>
      <c r="T33" s="212"/>
    </row>
    <row r="34" spans="2:21" s="2" customFormat="1" ht="15" customHeight="1" x14ac:dyDescent="0.2">
      <c r="B34" s="121" t="s">
        <v>1117</v>
      </c>
      <c r="C34" s="42">
        <v>-32.88209999999998</v>
      </c>
      <c r="D34" s="42">
        <v>-37.327500000000043</v>
      </c>
      <c r="E34" s="42">
        <v>-57.152600000000007</v>
      </c>
      <c r="F34" s="42">
        <v>-31.717399999999941</v>
      </c>
      <c r="G34" s="42">
        <v>-21.130800000000022</v>
      </c>
      <c r="H34" s="42">
        <v>-74.663700000000006</v>
      </c>
      <c r="I34" s="79" t="s">
        <v>123</v>
      </c>
      <c r="J34" s="42">
        <v>-19.691400000000044</v>
      </c>
      <c r="K34" s="42">
        <v>-11.462599999999952</v>
      </c>
      <c r="L34" s="79" t="s">
        <v>123</v>
      </c>
    </row>
    <row r="35" spans="2:21" ht="15" customHeight="1" x14ac:dyDescent="0.2">
      <c r="B35" s="17" t="s">
        <v>760</v>
      </c>
      <c r="C35" s="56">
        <v>32.882100000000058</v>
      </c>
      <c r="D35" s="56">
        <v>37.327499999999915</v>
      </c>
      <c r="E35" s="56">
        <v>57.156299999999966</v>
      </c>
      <c r="F35" s="56">
        <v>31.713699999999946</v>
      </c>
      <c r="G35" s="56">
        <v>21.130799999999965</v>
      </c>
      <c r="H35" s="56">
        <v>74.663699999999992</v>
      </c>
      <c r="I35" s="79" t="s">
        <v>123</v>
      </c>
      <c r="J35" s="56">
        <v>19.691399999999998</v>
      </c>
      <c r="K35" s="56">
        <v>11.462600000000002</v>
      </c>
      <c r="L35" s="79" t="s">
        <v>123</v>
      </c>
    </row>
    <row r="36" spans="2:21" ht="13.5" customHeight="1" x14ac:dyDescent="0.2">
      <c r="B36" s="14" t="s">
        <v>904</v>
      </c>
      <c r="C36" s="56">
        <v>11.029300000000056</v>
      </c>
      <c r="D36" s="56">
        <v>31.213499999999911</v>
      </c>
      <c r="E36" s="56">
        <v>47.091899999999967</v>
      </c>
      <c r="F36" s="56">
        <v>39.734981999999945</v>
      </c>
      <c r="G36" s="56">
        <v>28.397199999999966</v>
      </c>
      <c r="H36" s="56">
        <v>88.473581999999993</v>
      </c>
      <c r="I36" s="79" t="s">
        <v>123</v>
      </c>
      <c r="J36" s="56">
        <v>27.110899999999997</v>
      </c>
      <c r="K36" s="56">
        <v>28.072000000000003</v>
      </c>
      <c r="L36" s="79" t="s">
        <v>123</v>
      </c>
      <c r="U36" s="212"/>
    </row>
    <row r="37" spans="2:21" ht="13.5" customHeight="1" x14ac:dyDescent="0.2">
      <c r="B37" s="14" t="s">
        <v>905</v>
      </c>
      <c r="C37" s="56">
        <v>21.852800000000002</v>
      </c>
      <c r="D37" s="56">
        <v>6.1140000000000008</v>
      </c>
      <c r="E37" s="56">
        <v>10.064399999999999</v>
      </c>
      <c r="F37" s="56">
        <v>-8.0212819999999994</v>
      </c>
      <c r="G37" s="56">
        <v>-7.2664000000000009</v>
      </c>
      <c r="H37" s="56">
        <v>-13.809881999999998</v>
      </c>
      <c r="I37" s="79" t="s">
        <v>123</v>
      </c>
      <c r="J37" s="56">
        <v>-7.4194999999999993</v>
      </c>
      <c r="K37" s="56">
        <v>-16.609400000000001</v>
      </c>
      <c r="L37" s="79" t="s">
        <v>123</v>
      </c>
    </row>
    <row r="38" spans="2:21" ht="12.75" customHeight="1" x14ac:dyDescent="0.2">
      <c r="B38" s="59" t="s">
        <v>69</v>
      </c>
      <c r="C38" s="56">
        <v>43.994399999999999</v>
      </c>
      <c r="D38" s="56">
        <v>23.255400000000002</v>
      </c>
      <c r="E38" s="56">
        <v>33.931100000000001</v>
      </c>
      <c r="F38" s="56">
        <v>24.3748</v>
      </c>
      <c r="G38" s="56">
        <v>30.126000000000001</v>
      </c>
      <c r="H38" s="56">
        <v>18.586200000000002</v>
      </c>
      <c r="I38" s="79" t="s">
        <v>123</v>
      </c>
      <c r="J38" s="56">
        <v>29.972900000000003</v>
      </c>
      <c r="K38" s="56">
        <v>5.3718000000000004</v>
      </c>
      <c r="L38" s="79" t="s">
        <v>123</v>
      </c>
    </row>
    <row r="39" spans="2:21" ht="12.75" customHeight="1" x14ac:dyDescent="0.2">
      <c r="B39" s="59" t="s">
        <v>70</v>
      </c>
      <c r="C39" s="56">
        <v>-22.141599999999997</v>
      </c>
      <c r="D39" s="56">
        <v>-17.141400000000001</v>
      </c>
      <c r="E39" s="56">
        <v>-23.866700000000002</v>
      </c>
      <c r="F39" s="56">
        <v>-32.396082</v>
      </c>
      <c r="G39" s="56">
        <v>-37.392400000000002</v>
      </c>
      <c r="H39" s="56">
        <v>-32.396082</v>
      </c>
      <c r="I39" s="79" t="s">
        <v>123</v>
      </c>
      <c r="J39" s="56">
        <v>-37.392400000000002</v>
      </c>
      <c r="K39" s="56">
        <v>-21.981200000000001</v>
      </c>
      <c r="L39" s="79" t="s">
        <v>123</v>
      </c>
    </row>
    <row r="40" spans="2:21" ht="15" customHeight="1" x14ac:dyDescent="0.2">
      <c r="B40" s="18" t="s">
        <v>906</v>
      </c>
      <c r="C40" s="57">
        <v>7.815970093361102E-14</v>
      </c>
      <c r="D40" s="57">
        <v>-1.2789769243681803E-13</v>
      </c>
      <c r="E40" s="57">
        <v>3.6999999999594024E-3</v>
      </c>
      <c r="F40" s="57">
        <v>-3.6999999999949296E-3</v>
      </c>
      <c r="G40" s="57">
        <v>-5.6843418860808015E-14</v>
      </c>
      <c r="H40" s="57">
        <v>0</v>
      </c>
      <c r="I40" s="251" t="s">
        <v>123</v>
      </c>
      <c r="J40" s="57">
        <v>-4.6185277824406512E-14</v>
      </c>
      <c r="K40" s="57">
        <v>4.9737991503207013E-14</v>
      </c>
      <c r="L40" s="251" t="s">
        <v>123</v>
      </c>
    </row>
    <row r="41" spans="2:21" ht="24.75" customHeight="1" x14ac:dyDescent="0.2">
      <c r="B41" s="108" t="s">
        <v>985</v>
      </c>
      <c r="C41" s="42"/>
      <c r="D41" s="42"/>
      <c r="E41" s="42"/>
      <c r="F41" s="42"/>
      <c r="G41" s="42"/>
      <c r="H41" s="42"/>
      <c r="I41" s="42"/>
      <c r="J41" s="42"/>
      <c r="K41" s="42"/>
      <c r="L41" s="42"/>
    </row>
    <row r="42" spans="2:21" ht="55.5" customHeight="1" x14ac:dyDescent="0.2">
      <c r="B42" s="461" t="s">
        <v>986</v>
      </c>
      <c r="C42" s="461"/>
      <c r="D42" s="461"/>
      <c r="E42" s="461"/>
      <c r="F42" s="461"/>
      <c r="G42" s="461"/>
      <c r="H42" s="461"/>
      <c r="I42" s="461"/>
      <c r="J42" s="461"/>
      <c r="K42" s="461"/>
      <c r="L42" s="461"/>
    </row>
  </sheetData>
  <mergeCells count="7">
    <mergeCell ref="B42:L42"/>
    <mergeCell ref="C9:C10"/>
    <mergeCell ref="G9:I9"/>
    <mergeCell ref="J9:L9"/>
    <mergeCell ref="D9:D10"/>
    <mergeCell ref="E9:E10"/>
    <mergeCell ref="F9:F10"/>
  </mergeCells>
  <conditionalFormatting sqref="C11:H40">
    <cfRule type="cellIs" dxfId="108" priority="3" operator="notBetween">
      <formula>9999</formula>
      <formula>-9999</formula>
    </cfRule>
  </conditionalFormatting>
  <conditionalFormatting sqref="I40">
    <cfRule type="cellIs" dxfId="107" priority="2" operator="between">
      <formula>9999</formula>
      <formula>-9999</formula>
    </cfRule>
  </conditionalFormatting>
  <conditionalFormatting sqref="J11:K40">
    <cfRule type="cellIs" dxfId="106" priority="13" operator="notBetween">
      <formula>9999</formula>
      <formula>-9999</formula>
    </cfRule>
  </conditionalFormatting>
  <conditionalFormatting sqref="L40">
    <cfRule type="cellIs" dxfId="105" priority="1" operator="between">
      <formula>9999</formula>
      <formula>-9999</formula>
    </cfRule>
  </conditionalFormatting>
  <hyperlinks>
    <hyperlink ref="B5" location="Índice!A49" display="Índice" xr:uid="{00000000-0004-0000-2F00-000000000000}"/>
  </hyperlinks>
  <printOptions horizontalCentered="1"/>
  <pageMargins left="0.36" right="0.25" top="0.51181102362204722" bottom="0.51181102362204722" header="0.23622047244094491" footer="0.23622047244094491"/>
  <pageSetup paperSize="9" scale="95" orientation="portrait" r:id="rId1"/>
  <headerFooter scaleWithDoc="0" alignWithMargins="0"/>
  <drawing r:id="rId2"/>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sheetPr>
    <pageSetUpPr fitToPage="1"/>
  </sheetPr>
  <dimension ref="A1:Y37"/>
  <sheetViews>
    <sheetView showGridLines="0" topLeftCell="A14"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27.28515625" style="2" customWidth="1"/>
    <col min="3" max="9" width="6.85546875" style="2" customWidth="1"/>
    <col min="10" max="11" width="5.140625" style="3" customWidth="1"/>
    <col min="12" max="12" width="6.85546875" style="2" customWidth="1"/>
    <col min="13" max="14" width="5.140625" style="3" customWidth="1"/>
    <col min="15" max="15" width="8.85546875" style="1"/>
    <col min="16" max="16" width="6" style="1" bestFit="1" customWidth="1"/>
    <col min="17" max="20" width="3.7109375" style="1" bestFit="1" customWidth="1"/>
    <col min="21" max="21" width="4.140625" style="1" bestFit="1" customWidth="1"/>
    <col min="22" max="22" width="3.42578125" style="1" bestFit="1" customWidth="1"/>
    <col min="23" max="16384" width="8.85546875" style="1"/>
  </cols>
  <sheetData>
    <row r="1" spans="1:14" s="11" customFormat="1" ht="12.75" x14ac:dyDescent="0.2"/>
    <row r="2" spans="1:14" s="11" customFormat="1" ht="12.75" x14ac:dyDescent="0.2"/>
    <row r="3" spans="1:14" s="11" customFormat="1" ht="12.75" x14ac:dyDescent="0.2"/>
    <row r="4" spans="1:14" s="11" customFormat="1" ht="12.75" x14ac:dyDescent="0.2"/>
    <row r="5" spans="1:14" s="11" customFormat="1" ht="12.75" x14ac:dyDescent="0.2">
      <c r="B5" s="94" t="s">
        <v>134</v>
      </c>
    </row>
    <row r="6" spans="1:14" s="11" customFormat="1" ht="18.75" x14ac:dyDescent="0.3">
      <c r="B6" s="19" t="s">
        <v>1201</v>
      </c>
    </row>
    <row r="7" spans="1:14" s="11" customFormat="1" ht="12.75" x14ac:dyDescent="0.2"/>
    <row r="8" spans="1:14" s="11" customFormat="1" ht="18" customHeight="1" x14ac:dyDescent="0.2">
      <c r="B8" s="147" t="s">
        <v>544</v>
      </c>
    </row>
    <row r="9" spans="1:14" s="5" customFormat="1" ht="13.5" customHeight="1" x14ac:dyDescent="0.25">
      <c r="A9" s="11"/>
      <c r="B9" s="17"/>
      <c r="C9" s="482">
        <v>2018</v>
      </c>
      <c r="D9" s="482">
        <v>2019</v>
      </c>
      <c r="E9" s="482">
        <v>2020</v>
      </c>
      <c r="F9" s="482">
        <v>2021</v>
      </c>
      <c r="G9" s="482">
        <v>2022</v>
      </c>
      <c r="H9" s="125">
        <v>2023</v>
      </c>
      <c r="I9" s="125">
        <v>2024</v>
      </c>
      <c r="J9" s="484" t="s">
        <v>1211</v>
      </c>
      <c r="K9" s="484"/>
      <c r="L9" s="153" t="s">
        <v>1209</v>
      </c>
      <c r="M9" s="484" t="s">
        <v>1210</v>
      </c>
      <c r="N9" s="484"/>
    </row>
    <row r="10" spans="1:14" s="5" customFormat="1" ht="13.5" customHeight="1" x14ac:dyDescent="0.25">
      <c r="A10" s="1"/>
      <c r="B10" s="18"/>
      <c r="C10" s="483"/>
      <c r="D10" s="483"/>
      <c r="E10" s="483"/>
      <c r="F10" s="483" t="s">
        <v>3</v>
      </c>
      <c r="G10" s="483" t="s">
        <v>3</v>
      </c>
      <c r="H10" s="63" t="s">
        <v>3</v>
      </c>
      <c r="I10" s="63" t="s">
        <v>3</v>
      </c>
      <c r="J10" s="169" t="s">
        <v>72</v>
      </c>
      <c r="K10" s="169" t="s">
        <v>73</v>
      </c>
      <c r="L10" s="63" t="s">
        <v>1</v>
      </c>
      <c r="M10" s="169" t="s">
        <v>72</v>
      </c>
      <c r="N10" s="169" t="s">
        <v>73</v>
      </c>
    </row>
    <row r="11" spans="1:14" s="5" customFormat="1" ht="15" customHeight="1" x14ac:dyDescent="0.25">
      <c r="A11" s="1"/>
      <c r="B11" s="159" t="s">
        <v>745</v>
      </c>
      <c r="C11" s="56">
        <v>193.13305400285668</v>
      </c>
      <c r="D11" s="56">
        <v>251.2779995065336</v>
      </c>
      <c r="E11" s="56">
        <v>343.81910107585827</v>
      </c>
      <c r="F11" s="56">
        <v>267.53909883687191</v>
      </c>
      <c r="G11" s="56">
        <v>244.44760781300315</v>
      </c>
      <c r="H11" s="56">
        <v>262.50134065922396</v>
      </c>
      <c r="I11" s="56">
        <v>270.84747982395476</v>
      </c>
      <c r="J11" s="56">
        <v>3.1794653481658441</v>
      </c>
      <c r="K11" s="56">
        <v>1.2465801912253038</v>
      </c>
      <c r="L11" s="56">
        <v>297.03294474606275</v>
      </c>
      <c r="M11" s="56">
        <v>9.6679743666538762</v>
      </c>
      <c r="N11" s="56">
        <v>3.3658405646021197</v>
      </c>
    </row>
    <row r="12" spans="1:14" s="5" customFormat="1" ht="13.5" customHeight="1" x14ac:dyDescent="0.25">
      <c r="A12" s="1"/>
      <c r="B12" s="64" t="s">
        <v>319</v>
      </c>
      <c r="C12" s="108">
        <v>167.17193322732913</v>
      </c>
      <c r="D12" s="108">
        <v>218.226713835037</v>
      </c>
      <c r="E12" s="108">
        <v>281.34162520280995</v>
      </c>
      <c r="F12" s="108">
        <v>183.53568544559201</v>
      </c>
      <c r="G12" s="108">
        <v>159.67426638028277</v>
      </c>
      <c r="H12" s="108">
        <v>212.95816065922395</v>
      </c>
      <c r="I12" s="108">
        <v>225.91441968199021</v>
      </c>
      <c r="J12" s="56">
        <v>6.0839457772641437</v>
      </c>
      <c r="K12" s="56">
        <v>1.9351481602913667</v>
      </c>
      <c r="L12" s="108">
        <v>236.8672352409414</v>
      </c>
      <c r="M12" s="56">
        <v>4.8482144585409781</v>
      </c>
      <c r="N12" s="56">
        <v>1.4078585587303516</v>
      </c>
    </row>
    <row r="13" spans="1:14" s="5" customFormat="1" ht="13.5" customHeight="1" x14ac:dyDescent="0.25">
      <c r="A13" s="1"/>
      <c r="B13" s="65" t="s">
        <v>536</v>
      </c>
      <c r="C13" s="108">
        <v>188.61433997476314</v>
      </c>
      <c r="D13" s="108">
        <v>237.451982545036</v>
      </c>
      <c r="E13" s="108">
        <v>302.58081537152998</v>
      </c>
      <c r="F13" s="108">
        <v>219.48239543535101</v>
      </c>
      <c r="G13" s="108">
        <v>179.32570881641601</v>
      </c>
      <c r="H13" s="108">
        <v>230.46671009699998</v>
      </c>
      <c r="I13" s="108">
        <v>243.66445135526004</v>
      </c>
      <c r="J13" s="56">
        <v>5.7265282490062575</v>
      </c>
      <c r="K13" s="56">
        <v>1.9712159714502635</v>
      </c>
      <c r="L13" s="108">
        <v>255.2915146798</v>
      </c>
      <c r="M13" s="56">
        <v>4.7717519974170619</v>
      </c>
      <c r="N13" s="56">
        <v>1.4945253598263677</v>
      </c>
    </row>
    <row r="14" spans="1:14" s="5" customFormat="1" ht="13.5" customHeight="1" x14ac:dyDescent="0.25">
      <c r="A14" s="1"/>
      <c r="B14" s="65" t="s">
        <v>537</v>
      </c>
      <c r="C14" s="108">
        <v>-21.442406747433996</v>
      </c>
      <c r="D14" s="108">
        <v>-19.225268709999</v>
      </c>
      <c r="E14" s="108">
        <v>-21.23919016872</v>
      </c>
      <c r="F14" s="108">
        <v>-35.946709989758993</v>
      </c>
      <c r="G14" s="108">
        <v>-19.651442436133241</v>
      </c>
      <c r="H14" s="108">
        <v>-17.508549437776026</v>
      </c>
      <c r="I14" s="108">
        <v>-17.750031673269842</v>
      </c>
      <c r="J14" s="56">
        <v>1.3792246830728327</v>
      </c>
      <c r="K14" s="56">
        <v>-3.6067811158898212E-2</v>
      </c>
      <c r="L14" s="108">
        <v>-18.424279438858591</v>
      </c>
      <c r="M14" s="56">
        <v>3.7985721828548202</v>
      </c>
      <c r="N14" s="56">
        <v>-8.6666801096012755E-2</v>
      </c>
    </row>
    <row r="15" spans="1:14" s="5" customFormat="1" ht="12.75" customHeight="1" x14ac:dyDescent="0.25">
      <c r="A15" s="1"/>
      <c r="B15" s="64" t="s">
        <v>75</v>
      </c>
      <c r="C15" s="108">
        <v>25.961120775527544</v>
      </c>
      <c r="D15" s="108">
        <v>33.051285671496615</v>
      </c>
      <c r="E15" s="108">
        <v>62.477475873048306</v>
      </c>
      <c r="F15" s="108">
        <v>84.003413391279892</v>
      </c>
      <c r="G15" s="108">
        <v>84.773341432720372</v>
      </c>
      <c r="H15" s="108">
        <v>49.54318</v>
      </c>
      <c r="I15" s="108">
        <v>44.933060141964525</v>
      </c>
      <c r="J15" s="56">
        <v>-9.3052562593589521</v>
      </c>
      <c r="K15" s="56">
        <v>-0.6885679690660651</v>
      </c>
      <c r="L15" s="108">
        <v>60.165709505121328</v>
      </c>
      <c r="M15" s="56">
        <v>33.900761076654362</v>
      </c>
      <c r="N15" s="56">
        <v>1.9579820058717672</v>
      </c>
    </row>
    <row r="16" spans="1:14" s="5" customFormat="1" ht="15" customHeight="1" x14ac:dyDescent="0.25">
      <c r="A16" s="1"/>
      <c r="B16" s="159" t="s">
        <v>692</v>
      </c>
      <c r="C16" s="56">
        <v>224.43861276194869</v>
      </c>
      <c r="D16" s="56">
        <v>222.18936091342525</v>
      </c>
      <c r="E16" s="56">
        <v>239.86022009768274</v>
      </c>
      <c r="F16" s="56">
        <v>327.10841365103011</v>
      </c>
      <c r="G16" s="56">
        <v>401.93729916327544</v>
      </c>
      <c r="H16" s="56">
        <v>407.02150029106178</v>
      </c>
      <c r="I16" s="56">
        <v>507.12950451378703</v>
      </c>
      <c r="J16" s="56">
        <v>24.595261958185954</v>
      </c>
      <c r="K16" s="56">
        <v>14.952141653052998</v>
      </c>
      <c r="L16" s="108">
        <v>528.96997148376795</v>
      </c>
      <c r="M16" s="56">
        <v>4.3066843430694446</v>
      </c>
      <c r="N16" s="56">
        <v>2.8073410151809011</v>
      </c>
    </row>
    <row r="17" spans="1:25" s="5" customFormat="1" ht="13.5" customHeight="1" x14ac:dyDescent="0.25">
      <c r="A17" s="1"/>
      <c r="B17" s="64" t="s">
        <v>538</v>
      </c>
      <c r="C17" s="108">
        <v>274.11704011702284</v>
      </c>
      <c r="D17" s="108">
        <v>267.7723411882244</v>
      </c>
      <c r="E17" s="108">
        <v>319.70355995533384</v>
      </c>
      <c r="F17" s="108">
        <v>374.96837242477318</v>
      </c>
      <c r="G17" s="108">
        <v>421.08613035458814</v>
      </c>
      <c r="H17" s="108">
        <v>453.80731985771695</v>
      </c>
      <c r="I17" s="108">
        <v>551.34719043230484</v>
      </c>
      <c r="J17" s="56">
        <v>21.49367502603743</v>
      </c>
      <c r="K17" s="56">
        <v>14.568564951179198</v>
      </c>
      <c r="L17" s="108">
        <v>566.43570816873034</v>
      </c>
      <c r="M17" s="56">
        <v>2.7366635757397839</v>
      </c>
      <c r="N17" s="56">
        <v>1.9394555417689769</v>
      </c>
    </row>
    <row r="18" spans="1:25" s="5" customFormat="1" ht="13.5" customHeight="1" x14ac:dyDescent="0.25">
      <c r="A18" s="1"/>
      <c r="B18" s="65" t="s">
        <v>78</v>
      </c>
      <c r="C18" s="108">
        <v>54.134894963399518</v>
      </c>
      <c r="D18" s="108">
        <v>38.55234289128353</v>
      </c>
      <c r="E18" s="108">
        <v>60.248448422681747</v>
      </c>
      <c r="F18" s="108">
        <v>102.31942969599214</v>
      </c>
      <c r="G18" s="108">
        <v>137.55850069812942</v>
      </c>
      <c r="H18" s="108">
        <v>177.32736558649648</v>
      </c>
      <c r="I18" s="108">
        <v>264.98817452832935</v>
      </c>
      <c r="J18" s="56">
        <v>49.434450600391841</v>
      </c>
      <c r="K18" s="56">
        <v>13.09302730482322</v>
      </c>
      <c r="L18" s="108">
        <v>285.59056440107213</v>
      </c>
      <c r="M18" s="56">
        <v>7.7748336918862071</v>
      </c>
      <c r="N18" s="56">
        <v>2.6482004336260281</v>
      </c>
    </row>
    <row r="19" spans="1:25" s="5" customFormat="1" ht="13.5" customHeight="1" x14ac:dyDescent="0.25">
      <c r="A19" s="1"/>
      <c r="B19" s="66" t="s">
        <v>539</v>
      </c>
      <c r="C19" s="108">
        <v>250.63957331471477</v>
      </c>
      <c r="D19" s="108">
        <v>280.50000576067782</v>
      </c>
      <c r="E19" s="108">
        <v>339.90487536149067</v>
      </c>
      <c r="F19" s="108">
        <v>362.99625340744745</v>
      </c>
      <c r="G19" s="108">
        <v>428.13142611754415</v>
      </c>
      <c r="H19" s="108">
        <v>354.654789336291</v>
      </c>
      <c r="I19" s="108">
        <v>421.80429264181004</v>
      </c>
      <c r="J19" s="56">
        <v>18.933764698676182</v>
      </c>
      <c r="K19" s="56">
        <v>10.029456616900061</v>
      </c>
      <c r="L19" s="108">
        <v>561.0984407924401</v>
      </c>
      <c r="M19" s="56">
        <v>33.023406963977145</v>
      </c>
      <c r="N19" s="56">
        <v>17.904661828679309</v>
      </c>
    </row>
    <row r="20" spans="1:25" s="5" customFormat="1" ht="13.5" customHeight="1" x14ac:dyDescent="0.25">
      <c r="A20" s="1"/>
      <c r="B20" s="66" t="s">
        <v>320</v>
      </c>
      <c r="C20" s="108">
        <v>-196.50467835131525</v>
      </c>
      <c r="D20" s="108">
        <v>-241.94766286939429</v>
      </c>
      <c r="E20" s="108">
        <v>-279.65642693880892</v>
      </c>
      <c r="F20" s="108">
        <v>-260.67682371145531</v>
      </c>
      <c r="G20" s="108">
        <v>-290.57292541941473</v>
      </c>
      <c r="H20" s="108">
        <v>-177.32742374979452</v>
      </c>
      <c r="I20" s="108">
        <v>-156.81611811348068</v>
      </c>
      <c r="J20" s="56">
        <v>-11.566911198831198</v>
      </c>
      <c r="K20" s="56">
        <v>3.0635706879231583</v>
      </c>
      <c r="L20" s="108">
        <v>-275.50787639136797</v>
      </c>
      <c r="M20" s="56">
        <v>75.688494081963853</v>
      </c>
      <c r="N20" s="56">
        <v>-15.256461395053279</v>
      </c>
    </row>
    <row r="21" spans="1:25" s="5" customFormat="1" ht="13.5" customHeight="1" x14ac:dyDescent="0.25">
      <c r="A21" s="1"/>
      <c r="B21" s="130" t="s">
        <v>540</v>
      </c>
      <c r="C21" s="108">
        <v>-196.42678667231525</v>
      </c>
      <c r="D21" s="108">
        <v>-241.9473124903943</v>
      </c>
      <c r="E21" s="108">
        <v>-279.65618725880893</v>
      </c>
      <c r="F21" s="108">
        <v>-260.67682371145531</v>
      </c>
      <c r="G21" s="108">
        <v>-290.57292541941473</v>
      </c>
      <c r="H21" s="108">
        <v>-177.32742374979452</v>
      </c>
      <c r="I21" s="108">
        <v>-156.81611811348068</v>
      </c>
      <c r="J21" s="56">
        <v>-11.566911198831198</v>
      </c>
      <c r="K21" s="56">
        <v>3.0635706879231583</v>
      </c>
      <c r="L21" s="108">
        <v>-275.50557599136795</v>
      </c>
      <c r="M21" s="56">
        <v>75.687027140919994</v>
      </c>
      <c r="N21" s="56">
        <v>-15.256165705071911</v>
      </c>
    </row>
    <row r="22" spans="1:25" s="5" customFormat="1" ht="13.5" customHeight="1" x14ac:dyDescent="0.25">
      <c r="A22" s="1"/>
      <c r="B22" s="130" t="s">
        <v>541</v>
      </c>
      <c r="C22" s="108">
        <v>-7.7891679000000005E-2</v>
      </c>
      <c r="D22" s="108">
        <v>-3.50379E-4</v>
      </c>
      <c r="E22" s="108">
        <v>-2.3968000000000001E-4</v>
      </c>
      <c r="F22" s="108">
        <v>0</v>
      </c>
      <c r="G22" s="108">
        <v>0</v>
      </c>
      <c r="H22" s="108">
        <v>0</v>
      </c>
      <c r="I22" s="108">
        <v>0</v>
      </c>
      <c r="J22" s="79" t="s">
        <v>123</v>
      </c>
      <c r="K22" s="79">
        <v>0</v>
      </c>
      <c r="L22" s="79">
        <v>-2.3004000000000002E-3</v>
      </c>
      <c r="M22" s="79" t="s">
        <v>123</v>
      </c>
      <c r="N22" s="79" t="s">
        <v>123</v>
      </c>
    </row>
    <row r="23" spans="1:25" s="5" customFormat="1" ht="13.5" customHeight="1" x14ac:dyDescent="0.25">
      <c r="A23" s="1"/>
      <c r="B23" s="66" t="s">
        <v>542</v>
      </c>
      <c r="C23" s="108">
        <v>-2.9724827329999997</v>
      </c>
      <c r="D23" s="108">
        <v>-0.79510941499999999</v>
      </c>
      <c r="E23" s="108">
        <v>-1.6993107199999999</v>
      </c>
      <c r="F23" s="108">
        <v>-2.6232261589999997</v>
      </c>
      <c r="G23" s="108">
        <v>-1.3676310149999999</v>
      </c>
      <c r="H23" s="108">
        <v>-2.3008568379999996</v>
      </c>
      <c r="I23" s="108">
        <v>-1.5538884829999999</v>
      </c>
      <c r="J23" s="56">
        <v>-32.464790623361672</v>
      </c>
      <c r="K23" s="56">
        <v>0.11156726918118481</v>
      </c>
      <c r="L23" s="79">
        <v>-2.9242511229999999</v>
      </c>
      <c r="M23" s="56">
        <v>88.189252638923122</v>
      </c>
      <c r="N23" s="56">
        <v>-0.17614436771115155</v>
      </c>
    </row>
    <row r="24" spans="1:25" s="5" customFormat="1" ht="13.5" customHeight="1" x14ac:dyDescent="0.25">
      <c r="A24" s="1"/>
      <c r="B24" s="65" t="s">
        <v>79</v>
      </c>
      <c r="C24" s="56">
        <v>219.98214515362332</v>
      </c>
      <c r="D24" s="56">
        <v>229.21999829694087</v>
      </c>
      <c r="E24" s="56">
        <v>259.4551115326521</v>
      </c>
      <c r="F24" s="56">
        <v>272.64894272878104</v>
      </c>
      <c r="G24" s="56">
        <v>283.52762965645871</v>
      </c>
      <c r="H24" s="56">
        <v>276.47995427122044</v>
      </c>
      <c r="I24" s="56">
        <v>286.35901590397555</v>
      </c>
      <c r="J24" s="56">
        <v>3.5731565634823381</v>
      </c>
      <c r="K24" s="56">
        <v>1.4755376463559893</v>
      </c>
      <c r="L24" s="79">
        <v>280.84514376765816</v>
      </c>
      <c r="M24" s="56">
        <v>-1.9255102267030977</v>
      </c>
      <c r="N24" s="56">
        <v>-0.70874489185706557</v>
      </c>
    </row>
    <row r="25" spans="1:25" s="5" customFormat="1" ht="13.5" customHeight="1" x14ac:dyDescent="0.25">
      <c r="A25" s="1"/>
      <c r="B25" s="66" t="s">
        <v>540</v>
      </c>
      <c r="C25" s="56">
        <v>175.36759838632653</v>
      </c>
      <c r="D25" s="56">
        <v>194.07160750064014</v>
      </c>
      <c r="E25" s="56">
        <v>214.26976269008648</v>
      </c>
      <c r="F25" s="56">
        <v>231.4944277649987</v>
      </c>
      <c r="G25" s="56">
        <v>238.0546851897434</v>
      </c>
      <c r="H25" s="56">
        <v>230.35646062391714</v>
      </c>
      <c r="I25" s="56">
        <v>240.84569879046845</v>
      </c>
      <c r="J25" s="56">
        <v>4.5534812169545136</v>
      </c>
      <c r="K25" s="56">
        <v>1.5666736752632409</v>
      </c>
      <c r="L25" s="79">
        <v>238.74466988820609</v>
      </c>
      <c r="M25" s="56">
        <v>-0.87235475360937231</v>
      </c>
      <c r="N25" s="56">
        <v>-0.27006311813335604</v>
      </c>
    </row>
    <row r="26" spans="1:25" s="5" customFormat="1" ht="13.5" customHeight="1" x14ac:dyDescent="0.25">
      <c r="A26" s="1"/>
      <c r="B26" s="66" t="s">
        <v>541</v>
      </c>
      <c r="C26" s="56">
        <v>44.614546767296787</v>
      </c>
      <c r="D26" s="56">
        <v>35.148390796300731</v>
      </c>
      <c r="E26" s="56">
        <v>45.185348842565624</v>
      </c>
      <c r="F26" s="56">
        <v>41.154514963782319</v>
      </c>
      <c r="G26" s="56">
        <v>45.472944466715326</v>
      </c>
      <c r="H26" s="56">
        <v>46.123493647303285</v>
      </c>
      <c r="I26" s="56">
        <v>45.513317113507092</v>
      </c>
      <c r="J26" s="56">
        <v>-1.3229191579937183</v>
      </c>
      <c r="K26" s="56">
        <v>-9.1136028907251518E-2</v>
      </c>
      <c r="L26" s="79">
        <v>42.100473879452082</v>
      </c>
      <c r="M26" s="56">
        <v>-7.4985596535264936</v>
      </c>
      <c r="N26" s="56">
        <v>-0.43868177372370676</v>
      </c>
    </row>
    <row r="27" spans="1:25" ht="12.75" customHeight="1" x14ac:dyDescent="0.25">
      <c r="B27" s="64" t="s">
        <v>543</v>
      </c>
      <c r="C27" s="56">
        <v>-49.678427355074149</v>
      </c>
      <c r="D27" s="56">
        <v>-45.582980274799162</v>
      </c>
      <c r="E27" s="56">
        <v>-79.843339857651102</v>
      </c>
      <c r="F27" s="56">
        <v>-47.859958773743067</v>
      </c>
      <c r="G27" s="56">
        <v>-19.148831191312695</v>
      </c>
      <c r="H27" s="56">
        <v>-46.78581956665515</v>
      </c>
      <c r="I27" s="56">
        <v>-44.217685918517816</v>
      </c>
      <c r="J27" s="56">
        <v>-5.4891282698992683</v>
      </c>
      <c r="K27" s="56">
        <v>0.38357670187379783</v>
      </c>
      <c r="L27" s="79">
        <v>-37.465736684962408</v>
      </c>
      <c r="M27" s="56">
        <v>-15.26979328135255</v>
      </c>
      <c r="N27" s="56">
        <v>0.86788547341192235</v>
      </c>
      <c r="P27" s="5"/>
      <c r="Q27" s="5"/>
      <c r="R27" s="5"/>
      <c r="S27" s="5"/>
      <c r="T27" s="5"/>
      <c r="U27" s="5"/>
      <c r="V27" s="5"/>
      <c r="W27" s="5"/>
      <c r="X27" s="5"/>
      <c r="Y27" s="5"/>
    </row>
    <row r="28" spans="1:25" ht="15" customHeight="1" x14ac:dyDescent="0.25">
      <c r="B28" s="26" t="s">
        <v>748</v>
      </c>
      <c r="C28" s="56">
        <v>417.5716667648054</v>
      </c>
      <c r="D28" s="56">
        <v>473.46736041995882</v>
      </c>
      <c r="E28" s="56">
        <v>583.67932117354098</v>
      </c>
      <c r="F28" s="56">
        <v>594.64751248790208</v>
      </c>
      <c r="G28" s="56">
        <v>646.38490697627856</v>
      </c>
      <c r="H28" s="56">
        <v>669.52284095028574</v>
      </c>
      <c r="I28" s="56">
        <v>777.97698433774178</v>
      </c>
      <c r="J28" s="56">
        <v>16.19872194853307</v>
      </c>
      <c r="K28" s="79">
        <v>16.1987218442783</v>
      </c>
      <c r="L28" s="56">
        <v>826.0029162298307</v>
      </c>
      <c r="M28" s="56">
        <v>6.1731815797830158</v>
      </c>
      <c r="N28" s="79">
        <v>6.1731815797830203</v>
      </c>
      <c r="P28" s="383"/>
      <c r="Q28" s="5"/>
      <c r="R28" s="5"/>
      <c r="S28" s="5"/>
      <c r="T28" s="5"/>
      <c r="U28" s="5"/>
      <c r="V28" s="5"/>
      <c r="W28" s="5"/>
      <c r="X28" s="5"/>
      <c r="Y28" s="5"/>
    </row>
    <row r="29" spans="1:25" ht="15" customHeight="1" x14ac:dyDescent="0.25">
      <c r="B29" s="159" t="s">
        <v>761</v>
      </c>
      <c r="C29" s="56">
        <v>417.5716667648054</v>
      </c>
      <c r="D29" s="56">
        <v>473.46736041995882</v>
      </c>
      <c r="E29" s="56">
        <v>583.6793211735411</v>
      </c>
      <c r="F29" s="56">
        <v>594.64751248790185</v>
      </c>
      <c r="G29" s="56">
        <v>646.59640711653469</v>
      </c>
      <c r="H29" s="56">
        <v>669.522845259326</v>
      </c>
      <c r="I29" s="56">
        <v>777.9769843377419</v>
      </c>
      <c r="J29" s="56">
        <v>16.198721200679621</v>
      </c>
      <c r="K29" s="79">
        <v>16.198721200679628</v>
      </c>
      <c r="L29" s="108">
        <v>826.00291622983059</v>
      </c>
      <c r="M29" s="56">
        <v>6.1731815797829936</v>
      </c>
      <c r="N29" s="79">
        <v>6.1731815797829919</v>
      </c>
      <c r="P29" s="5"/>
      <c r="Q29" s="5"/>
      <c r="R29" s="5"/>
      <c r="S29" s="5"/>
      <c r="T29" s="5"/>
      <c r="U29" s="5"/>
      <c r="V29" s="5"/>
      <c r="W29" s="5"/>
      <c r="X29" s="5"/>
      <c r="Y29" s="5"/>
    </row>
    <row r="30" spans="1:25" ht="15" customHeight="1" x14ac:dyDescent="0.25">
      <c r="B30" s="67" t="s">
        <v>84</v>
      </c>
      <c r="C30" s="149">
        <v>128.21340151845999</v>
      </c>
      <c r="D30" s="149">
        <v>152.57240355665999</v>
      </c>
      <c r="E30" s="149">
        <v>166.30549411111002</v>
      </c>
      <c r="F30" s="149">
        <v>142.49488689582998</v>
      </c>
      <c r="G30" s="149">
        <v>143.39589593155</v>
      </c>
      <c r="H30" s="149">
        <v>312.29098995375</v>
      </c>
      <c r="I30" s="149">
        <v>376.87528404413001</v>
      </c>
      <c r="J30" s="149">
        <v>20.68080609688576</v>
      </c>
      <c r="K30" s="149">
        <v>9.6463167086351778</v>
      </c>
      <c r="L30" s="149">
        <v>299.31243355902001</v>
      </c>
      <c r="M30" s="149">
        <v>-20.580508663982279</v>
      </c>
      <c r="N30" s="149">
        <v>-9.9698129953209218</v>
      </c>
      <c r="P30" s="383"/>
      <c r="Q30" s="5"/>
      <c r="R30" s="5"/>
      <c r="S30" s="5"/>
      <c r="T30" s="5"/>
      <c r="U30" s="5"/>
      <c r="V30" s="5"/>
      <c r="W30" s="5"/>
      <c r="X30" s="5"/>
      <c r="Y30" s="5"/>
    </row>
    <row r="31" spans="1:25" ht="12.75" customHeight="1" x14ac:dyDescent="0.25">
      <c r="B31" s="64" t="s">
        <v>85</v>
      </c>
      <c r="C31" s="108">
        <v>36.703764317640008</v>
      </c>
      <c r="D31" s="108">
        <v>45.391008147160001</v>
      </c>
      <c r="E31" s="108">
        <v>52.707467385245998</v>
      </c>
      <c r="F31" s="108">
        <v>56.381209828039992</v>
      </c>
      <c r="G31" s="108">
        <v>63.347230326882588</v>
      </c>
      <c r="H31" s="108">
        <v>63.231862574699988</v>
      </c>
      <c r="I31" s="108">
        <v>71.512001724379999</v>
      </c>
      <c r="J31" s="56">
        <v>13.094884149424079</v>
      </c>
      <c r="K31" s="56">
        <v>1.2367224222905893</v>
      </c>
      <c r="L31" s="108">
        <v>72.188417132469993</v>
      </c>
      <c r="M31" s="56">
        <v>0.94587676443043112</v>
      </c>
      <c r="N31" s="56">
        <v>8.6945426626701225E-2</v>
      </c>
      <c r="P31" s="383"/>
      <c r="Q31" s="5"/>
      <c r="R31" s="5"/>
      <c r="S31" s="5"/>
      <c r="T31" s="5"/>
      <c r="U31" s="5"/>
      <c r="V31" s="5"/>
      <c r="W31" s="5"/>
      <c r="X31" s="5"/>
      <c r="Y31" s="5"/>
    </row>
    <row r="32" spans="1:25" ht="12.75" customHeight="1" x14ac:dyDescent="0.25">
      <c r="B32" s="64" t="s">
        <v>430</v>
      </c>
      <c r="C32" s="108">
        <v>235.12484576473358</v>
      </c>
      <c r="D32" s="108">
        <v>264.99939687673202</v>
      </c>
      <c r="E32" s="108">
        <v>331.39408716479272</v>
      </c>
      <c r="F32" s="108">
        <v>327.87281743904839</v>
      </c>
      <c r="G32" s="108">
        <v>342.88436779316135</v>
      </c>
      <c r="H32" s="108">
        <v>355.46632268462599</v>
      </c>
      <c r="I32" s="108">
        <v>433.96194872548216</v>
      </c>
      <c r="J32" s="56">
        <v>22.082436796832216</v>
      </c>
      <c r="K32" s="56">
        <v>11.724114658171594</v>
      </c>
      <c r="L32" s="108">
        <v>451.35951362858674</v>
      </c>
      <c r="M32" s="56">
        <v>4.0090070003142131</v>
      </c>
      <c r="N32" s="56">
        <v>2.2362570170265865</v>
      </c>
      <c r="P32" s="383"/>
      <c r="Q32" s="5"/>
      <c r="R32" s="5"/>
      <c r="S32" s="5"/>
      <c r="T32" s="5"/>
      <c r="U32" s="5"/>
      <c r="V32" s="5"/>
      <c r="W32" s="5"/>
      <c r="X32" s="5"/>
      <c r="Y32" s="5"/>
    </row>
    <row r="33" spans="2:16" ht="12.75" customHeight="1" x14ac:dyDescent="0.2">
      <c r="B33" s="64" t="s">
        <v>76</v>
      </c>
      <c r="C33" s="108">
        <v>145.74305668243179</v>
      </c>
      <c r="D33" s="108">
        <v>163.07695539606684</v>
      </c>
      <c r="E33" s="108">
        <v>199.57776662350236</v>
      </c>
      <c r="F33" s="108">
        <v>210.39348522081355</v>
      </c>
      <c r="G33" s="108">
        <v>240.36480899649072</v>
      </c>
      <c r="H33" s="108">
        <v>250.82465999999999</v>
      </c>
      <c r="I33" s="108">
        <v>272.50303388787967</v>
      </c>
      <c r="J33" s="56">
        <v>8.6428399376200282</v>
      </c>
      <c r="K33" s="56">
        <v>3.2378841202174358</v>
      </c>
      <c r="L33" s="108">
        <v>302.45498546877383</v>
      </c>
      <c r="M33" s="56">
        <v>10.991419491211163</v>
      </c>
      <c r="N33" s="56">
        <v>3.8499791361297095</v>
      </c>
      <c r="P33" s="212"/>
    </row>
    <row r="34" spans="2:16" ht="15" customHeight="1" x14ac:dyDescent="0.2">
      <c r="B34" s="60" t="s">
        <v>750</v>
      </c>
      <c r="C34" s="57">
        <v>417.5716667648054</v>
      </c>
      <c r="D34" s="57">
        <v>473.46736041995882</v>
      </c>
      <c r="E34" s="57">
        <v>583.6793211735411</v>
      </c>
      <c r="F34" s="57">
        <v>594.64751248790185</v>
      </c>
      <c r="G34" s="57">
        <v>646.59640711653469</v>
      </c>
      <c r="H34" s="57">
        <v>669.522845259326</v>
      </c>
      <c r="I34" s="57">
        <v>777.9769843377419</v>
      </c>
      <c r="J34" s="57">
        <v>16.198721200679621</v>
      </c>
      <c r="K34" s="57">
        <v>16.198721200679628</v>
      </c>
      <c r="L34" s="57">
        <v>826.00291622983059</v>
      </c>
      <c r="M34" s="57">
        <v>6.1731815797829936</v>
      </c>
      <c r="N34" s="57">
        <v>6.1731815797829919</v>
      </c>
    </row>
    <row r="35" spans="2:16" ht="19.5" customHeight="1" x14ac:dyDescent="0.2">
      <c r="B35" s="56" t="s">
        <v>987</v>
      </c>
      <c r="C35" s="17"/>
      <c r="D35" s="17"/>
      <c r="E35" s="17"/>
      <c r="F35" s="17"/>
      <c r="G35" s="17"/>
      <c r="H35" s="17"/>
      <c r="I35" s="17"/>
      <c r="J35" s="17"/>
      <c r="K35" s="17"/>
      <c r="L35" s="17"/>
      <c r="M35" s="17"/>
      <c r="N35" s="17"/>
    </row>
    <row r="36" spans="2:16" ht="15.75" customHeight="1" x14ac:dyDescent="0.2">
      <c r="B36" s="15" t="s">
        <v>988</v>
      </c>
      <c r="C36" s="68"/>
      <c r="D36" s="68"/>
      <c r="E36" s="68"/>
      <c r="F36" s="68"/>
      <c r="G36" s="68"/>
      <c r="H36" s="68"/>
      <c r="I36" s="68"/>
      <c r="J36" s="68"/>
      <c r="K36" s="68"/>
      <c r="L36" s="68"/>
      <c r="M36" s="1"/>
      <c r="N36" s="1"/>
    </row>
    <row r="37" spans="2:16" ht="13.5" customHeight="1" x14ac:dyDescent="0.2">
      <c r="B37" s="122"/>
      <c r="C37" s="69"/>
      <c r="D37" s="69"/>
      <c r="E37" s="69"/>
      <c r="F37" s="69"/>
      <c r="G37" s="108"/>
      <c r="H37" s="108"/>
      <c r="I37" s="108"/>
      <c r="J37" s="69"/>
      <c r="K37" s="69"/>
      <c r="L37" s="69"/>
      <c r="M37" s="69"/>
      <c r="N37" s="69"/>
    </row>
  </sheetData>
  <mergeCells count="7">
    <mergeCell ref="M9:N9"/>
    <mergeCell ref="C9:C10"/>
    <mergeCell ref="J9:K9"/>
    <mergeCell ref="D9:D10"/>
    <mergeCell ref="E9:E10"/>
    <mergeCell ref="F9:F10"/>
    <mergeCell ref="G9:G10"/>
  </mergeCells>
  <conditionalFormatting sqref="C11:I34">
    <cfRule type="cellIs" dxfId="104" priority="4" operator="notBetween">
      <formula>9999</formula>
      <formula>-9999</formula>
    </cfRule>
  </conditionalFormatting>
  <conditionalFormatting sqref="G37:I37">
    <cfRule type="cellIs" dxfId="103" priority="3" operator="notBetween">
      <formula>9999</formula>
      <formula>-9999</formula>
    </cfRule>
  </conditionalFormatting>
  <conditionalFormatting sqref="L11:L34">
    <cfRule type="cellIs" dxfId="102" priority="2" operator="notBetween">
      <formula>9999</formula>
      <formula>-9999</formula>
    </cfRule>
  </conditionalFormatting>
  <hyperlinks>
    <hyperlink ref="B5" location="Índice!A49" display="Índice" xr:uid="{00000000-0004-0000-3000-000000000000}"/>
  </hyperlinks>
  <printOptions horizontalCentered="1" verticalCentered="1"/>
  <pageMargins left="0.51181102362204722" right="0.51181102362204722" top="0.59055118110236227" bottom="0.43307086614173229" header="0.27559055118110237" footer="0.23622047244094491"/>
  <pageSetup paperSize="9" orientation="landscape" r:id="rId1"/>
  <headerFooter scaleWithDoc="0" alignWithMargins="0"/>
  <drawing r:id="rId2"/>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fitToPage="1"/>
  </sheetPr>
  <dimension ref="A1:M26"/>
  <sheetViews>
    <sheetView showGridLines="0" zoomScale="110" zoomScaleNormal="110" zoomScalePageLayoutView="120" workbookViewId="0">
      <selection activeCell="B5" sqref="B5"/>
    </sheetView>
  </sheetViews>
  <sheetFormatPr defaultColWidth="7.85546875" defaultRowHeight="15.75" x14ac:dyDescent="0.25"/>
  <cols>
    <col min="1" max="1" width="1.42578125" style="1" bestFit="1" customWidth="1"/>
    <col min="2" max="2" width="26.5703125" style="6" customWidth="1"/>
    <col min="3" max="11" width="5.140625" style="6" customWidth="1"/>
    <col min="12" max="16384" width="7.85546875" style="5"/>
  </cols>
  <sheetData>
    <row r="1" spans="1:11" s="11" customFormat="1" ht="12.75" x14ac:dyDescent="0.2"/>
    <row r="2" spans="1:11" s="11" customFormat="1" ht="12.75" x14ac:dyDescent="0.2"/>
    <row r="3" spans="1:11" s="11" customFormat="1" ht="12.75" x14ac:dyDescent="0.2"/>
    <row r="4" spans="1:11" s="11" customFormat="1" ht="12.75" x14ac:dyDescent="0.2"/>
    <row r="5" spans="1:11" s="11" customFormat="1" ht="12.75" x14ac:dyDescent="0.2">
      <c r="B5" s="94" t="s">
        <v>134</v>
      </c>
    </row>
    <row r="6" spans="1:11" s="11" customFormat="1" ht="18.75" x14ac:dyDescent="0.3">
      <c r="B6" s="19" t="s">
        <v>1201</v>
      </c>
    </row>
    <row r="7" spans="1:11" s="11" customFormat="1" ht="12.75" x14ac:dyDescent="0.2"/>
    <row r="8" spans="1:11" s="11" customFormat="1" ht="18" customHeight="1" x14ac:dyDescent="0.2">
      <c r="B8" s="204" t="s">
        <v>762</v>
      </c>
    </row>
    <row r="9" spans="1:11" s="1" customFormat="1" ht="13.5" customHeight="1" x14ac:dyDescent="0.2">
      <c r="A9" s="11"/>
      <c r="B9" s="73"/>
      <c r="C9" s="125">
        <v>2018</v>
      </c>
      <c r="D9" s="125">
        <v>2019</v>
      </c>
      <c r="E9" s="125">
        <v>2020</v>
      </c>
      <c r="F9" s="125">
        <v>2021</v>
      </c>
      <c r="G9" s="125">
        <v>2022</v>
      </c>
      <c r="H9" s="125">
        <v>2023</v>
      </c>
      <c r="I9" s="125">
        <v>2024</v>
      </c>
      <c r="J9" s="498">
        <v>2025</v>
      </c>
      <c r="K9" s="499"/>
    </row>
    <row r="10" spans="1:11" s="1" customFormat="1" ht="13.5" customHeight="1" x14ac:dyDescent="0.2">
      <c r="B10" s="74"/>
      <c r="C10" s="30" t="s">
        <v>694</v>
      </c>
      <c r="D10" s="30" t="s">
        <v>694</v>
      </c>
      <c r="E10" s="30" t="s">
        <v>694</v>
      </c>
      <c r="F10" s="30" t="s">
        <v>694</v>
      </c>
      <c r="G10" s="30" t="s">
        <v>694</v>
      </c>
      <c r="H10" s="30" t="s">
        <v>694</v>
      </c>
      <c r="I10" s="30" t="s">
        <v>694</v>
      </c>
      <c r="J10" s="30" t="s">
        <v>126</v>
      </c>
      <c r="K10" s="30" t="s">
        <v>127</v>
      </c>
    </row>
    <row r="11" spans="1:11" s="1" customFormat="1" ht="15" customHeight="1" x14ac:dyDescent="0.2">
      <c r="B11" s="70" t="s">
        <v>528</v>
      </c>
      <c r="C11" s="75"/>
      <c r="D11" s="75"/>
      <c r="E11" s="75"/>
      <c r="F11" s="75"/>
      <c r="G11" s="75"/>
      <c r="H11" s="75"/>
      <c r="I11" s="75"/>
      <c r="J11" s="75"/>
      <c r="K11" s="75"/>
    </row>
    <row r="12" spans="1:11" s="1" customFormat="1" ht="12" customHeight="1" x14ac:dyDescent="0.2">
      <c r="B12" s="77" t="s">
        <v>438</v>
      </c>
      <c r="C12" s="79">
        <v>10.971319626306457</v>
      </c>
      <c r="D12" s="79">
        <v>7.7673039385425007</v>
      </c>
      <c r="E12" s="79">
        <v>5.7192487993419636</v>
      </c>
      <c r="F12" s="79">
        <v>7.0513897689802212</v>
      </c>
      <c r="G12" s="79">
        <v>8.54439893752137</v>
      </c>
      <c r="H12" s="79">
        <v>9.262871804568146</v>
      </c>
      <c r="I12" s="79">
        <v>6.636899174198029</v>
      </c>
      <c r="J12" s="79">
        <v>6.4033687603436302</v>
      </c>
      <c r="K12" s="79">
        <v>5.9164041266001863</v>
      </c>
    </row>
    <row r="13" spans="1:11" s="1" customFormat="1" ht="12" customHeight="1" x14ac:dyDescent="0.2">
      <c r="B13" s="77" t="s">
        <v>436</v>
      </c>
      <c r="C13" s="79">
        <v>11.178208999863168</v>
      </c>
      <c r="D13" s="79">
        <v>8.7145524315690359</v>
      </c>
      <c r="E13" s="79">
        <v>6.6381829351243491</v>
      </c>
      <c r="F13" s="79">
        <v>7.9824049441905771</v>
      </c>
      <c r="G13" s="79">
        <v>9.1951900621404317</v>
      </c>
      <c r="H13" s="79">
        <v>9.5448584775620162</v>
      </c>
      <c r="I13" s="79">
        <v>8.700200668702724</v>
      </c>
      <c r="J13" s="79">
        <v>7.0373682765542851</v>
      </c>
      <c r="K13" s="79">
        <v>6.4817962664349187</v>
      </c>
    </row>
    <row r="14" spans="1:11" s="1" customFormat="1" ht="12" customHeight="1" x14ac:dyDescent="0.2">
      <c r="B14" s="77" t="s">
        <v>529</v>
      </c>
      <c r="C14" s="79">
        <v>12.055097797536588</v>
      </c>
      <c r="D14" s="79">
        <v>10.143071701618267</v>
      </c>
      <c r="E14" s="79">
        <v>8.8401245808918016</v>
      </c>
      <c r="F14" s="79">
        <v>9.3315734738250882</v>
      </c>
      <c r="G14" s="79">
        <v>9.486373811466299</v>
      </c>
      <c r="H14" s="79">
        <v>9.9167734627665425</v>
      </c>
      <c r="I14" s="79">
        <v>8.6981023695293551</v>
      </c>
      <c r="J14" s="79">
        <v>7.6429234120068408</v>
      </c>
      <c r="K14" s="79">
        <v>7.7291371731395984</v>
      </c>
    </row>
    <row r="15" spans="1:11" s="1" customFormat="1" ht="15" customHeight="1" x14ac:dyDescent="0.2">
      <c r="B15" s="71" t="s">
        <v>530</v>
      </c>
      <c r="C15" s="79"/>
      <c r="D15" s="79"/>
      <c r="E15" s="79"/>
      <c r="F15" s="79"/>
      <c r="G15" s="79"/>
      <c r="H15" s="79"/>
      <c r="I15" s="79"/>
      <c r="J15" s="79"/>
      <c r="K15" s="79"/>
    </row>
    <row r="16" spans="1:11" s="1" customFormat="1" ht="12" customHeight="1" x14ac:dyDescent="0.2">
      <c r="B16" s="77" t="s">
        <v>438</v>
      </c>
      <c r="C16" s="79">
        <v>23.082230939797793</v>
      </c>
      <c r="D16" s="79">
        <v>21.100134095899701</v>
      </c>
      <c r="E16" s="79">
        <v>18.213279069265678</v>
      </c>
      <c r="F16" s="79">
        <v>19.589002698987404</v>
      </c>
      <c r="G16" s="79">
        <v>23.063831332817003</v>
      </c>
      <c r="H16" s="79">
        <v>25.569011818133742</v>
      </c>
      <c r="I16" s="79">
        <v>23.118556063752294</v>
      </c>
      <c r="J16" s="79">
        <v>22.654056682743537</v>
      </c>
      <c r="K16" s="79">
        <v>21.774674766288154</v>
      </c>
    </row>
    <row r="17" spans="2:13" s="1" customFormat="1" ht="12" customHeight="1" x14ac:dyDescent="0.2">
      <c r="B17" s="77" t="s">
        <v>436</v>
      </c>
      <c r="C17" s="81">
        <v>20.700019119000746</v>
      </c>
      <c r="D17" s="81">
        <v>21.026294276082798</v>
      </c>
      <c r="E17" s="81">
        <v>18.794736942572762</v>
      </c>
      <c r="F17" s="81">
        <v>20.319822511557156</v>
      </c>
      <c r="G17" s="81">
        <v>23.512811323803373</v>
      </c>
      <c r="H17" s="81">
        <v>24.982273065952626</v>
      </c>
      <c r="I17" s="81">
        <v>21.378723482586647</v>
      </c>
      <c r="J17" s="81">
        <v>22.531787600557507</v>
      </c>
      <c r="K17" s="81">
        <v>23.640215622297323</v>
      </c>
    </row>
    <row r="18" spans="2:13" s="1" customFormat="1" ht="12" customHeight="1" x14ac:dyDescent="0.2">
      <c r="B18" s="77" t="s">
        <v>529</v>
      </c>
      <c r="C18" s="81">
        <v>23.354142065085568</v>
      </c>
      <c r="D18" s="81">
        <v>20.126027962916723</v>
      </c>
      <c r="E18" s="81">
        <v>18.335424690020997</v>
      </c>
      <c r="F18" s="81">
        <v>20.775614818645927</v>
      </c>
      <c r="G18" s="81">
        <v>22.754498468176617</v>
      </c>
      <c r="H18" s="81">
        <v>25.311918195577459</v>
      </c>
      <c r="I18" s="81">
        <v>23.844022735694619</v>
      </c>
      <c r="J18" s="81">
        <v>23.863750606390624</v>
      </c>
      <c r="K18" s="81">
        <v>24.58175545161113</v>
      </c>
    </row>
    <row r="19" spans="2:13" s="1" customFormat="1" ht="15" customHeight="1" x14ac:dyDescent="0.2">
      <c r="B19" s="70" t="s">
        <v>531</v>
      </c>
      <c r="C19" s="79"/>
      <c r="D19" s="79"/>
      <c r="E19" s="79"/>
      <c r="F19" s="79"/>
      <c r="G19" s="79"/>
      <c r="H19" s="79"/>
      <c r="I19" s="79"/>
      <c r="J19" s="79"/>
      <c r="K19" s="79"/>
    </row>
    <row r="20" spans="2:13" s="1" customFormat="1" ht="12" customHeight="1" x14ac:dyDescent="0.2">
      <c r="B20" s="77" t="s">
        <v>532</v>
      </c>
      <c r="C20" s="79">
        <v>20.2</v>
      </c>
      <c r="D20" s="79">
        <v>18</v>
      </c>
      <c r="E20" s="79">
        <v>15.9</v>
      </c>
      <c r="F20" s="79">
        <v>18.600000000000001</v>
      </c>
      <c r="G20" s="79">
        <v>22.6</v>
      </c>
      <c r="H20" s="79">
        <v>24.1</v>
      </c>
      <c r="I20" s="79">
        <v>19.7</v>
      </c>
      <c r="J20" s="79">
        <v>18.5</v>
      </c>
      <c r="K20" s="79">
        <v>18</v>
      </c>
    </row>
    <row r="21" spans="2:13" s="1" customFormat="1" ht="12" customHeight="1" x14ac:dyDescent="0.2">
      <c r="B21" s="77" t="s">
        <v>455</v>
      </c>
      <c r="C21" s="79">
        <v>14.55</v>
      </c>
      <c r="D21" s="79">
        <v>12.75</v>
      </c>
      <c r="E21" s="79">
        <v>10.25</v>
      </c>
      <c r="F21" s="79">
        <v>13.25</v>
      </c>
      <c r="G21" s="79">
        <v>17.25</v>
      </c>
      <c r="H21" s="79">
        <v>16.5</v>
      </c>
      <c r="I21" s="79">
        <v>12.75</v>
      </c>
      <c r="J21" s="79">
        <v>11.75</v>
      </c>
      <c r="K21" s="79">
        <v>11</v>
      </c>
    </row>
    <row r="22" spans="2:13" s="1" customFormat="1" ht="12" customHeight="1" x14ac:dyDescent="0.2">
      <c r="B22" s="77" t="s">
        <v>533</v>
      </c>
      <c r="C22" s="79">
        <v>17.25</v>
      </c>
      <c r="D22" s="79">
        <v>15.75</v>
      </c>
      <c r="E22" s="79">
        <v>13.25</v>
      </c>
      <c r="F22" s="79">
        <v>16.25</v>
      </c>
      <c r="G22" s="79">
        <v>20.25</v>
      </c>
      <c r="H22" s="79">
        <v>20.25</v>
      </c>
      <c r="I22" s="79">
        <v>15.75</v>
      </c>
      <c r="J22" s="79">
        <v>15.25</v>
      </c>
      <c r="K22" s="79">
        <v>14.000000000000002</v>
      </c>
    </row>
    <row r="23" spans="2:13" s="1" customFormat="1" ht="12" customHeight="1" x14ac:dyDescent="0.2">
      <c r="B23" s="77" t="s">
        <v>534</v>
      </c>
      <c r="C23" s="79">
        <v>13.853001902466792</v>
      </c>
      <c r="D23" s="79">
        <v>11.223066666666666</v>
      </c>
      <c r="E23" s="79">
        <v>7.6793006134969328</v>
      </c>
      <c r="F23" s="79">
        <v>13.36</v>
      </c>
      <c r="G23" s="79">
        <v>17.66</v>
      </c>
      <c r="H23" s="79">
        <v>18.25</v>
      </c>
      <c r="I23" s="79">
        <v>13.766541340966601</v>
      </c>
      <c r="J23" s="79">
        <v>13.2281738286823</v>
      </c>
      <c r="K23" s="79">
        <v>12.5475541929355</v>
      </c>
    </row>
    <row r="24" spans="2:13" s="1" customFormat="1" ht="13.5" customHeight="1" x14ac:dyDescent="0.2">
      <c r="B24" s="148" t="s">
        <v>850</v>
      </c>
      <c r="C24" s="83">
        <v>14.757686243594797</v>
      </c>
      <c r="D24" s="83">
        <v>12.75</v>
      </c>
      <c r="E24" s="83" t="s">
        <v>1212</v>
      </c>
      <c r="F24" s="83">
        <v>13.270000000000001</v>
      </c>
      <c r="G24" s="83">
        <v>17.63</v>
      </c>
      <c r="H24" s="83">
        <v>17.25</v>
      </c>
      <c r="I24" s="83">
        <v>12.75</v>
      </c>
      <c r="J24" s="83">
        <v>12.25</v>
      </c>
      <c r="K24" s="83">
        <v>11</v>
      </c>
    </row>
    <row r="25" spans="2:13" s="1" customFormat="1" ht="21.75" customHeight="1" x14ac:dyDescent="0.2">
      <c r="B25" s="42" t="s">
        <v>535</v>
      </c>
      <c r="C25" s="17"/>
      <c r="D25" s="17"/>
      <c r="E25" s="17"/>
      <c r="F25" s="17"/>
      <c r="G25" s="17"/>
      <c r="H25" s="17"/>
      <c r="I25" s="17"/>
      <c r="J25" s="17"/>
      <c r="K25" s="17"/>
    </row>
    <row r="26" spans="2:13" x14ac:dyDescent="0.25">
      <c r="B26" s="461" t="s">
        <v>907</v>
      </c>
      <c r="C26" s="461"/>
      <c r="D26" s="461"/>
      <c r="E26" s="461"/>
      <c r="F26" s="461"/>
      <c r="G26" s="461"/>
      <c r="H26" s="461"/>
      <c r="I26" s="461"/>
      <c r="J26" s="461"/>
      <c r="K26" s="461"/>
      <c r="L26" s="461"/>
      <c r="M26" s="461"/>
    </row>
  </sheetData>
  <mergeCells count="2">
    <mergeCell ref="B26:M26"/>
    <mergeCell ref="J9:K9"/>
  </mergeCells>
  <hyperlinks>
    <hyperlink ref="B5" location="Índice!A49" display="Índice" xr:uid="{00000000-0004-0000-3100-000000000000}"/>
  </hyperlinks>
  <printOptions horizontalCentered="1"/>
  <pageMargins left="0.51181102362204722" right="0.51181102362204722" top="0.59055118110236227" bottom="0.43307086614173229" header="0.15748031496062992" footer="0.19685039370078741"/>
  <pageSetup paperSize="9" orientation="portrait" r:id="rId1"/>
  <headerFooter scaleWithDoc="0" alignWithMargins="0"/>
  <drawing r:id="rId2"/>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1:J28"/>
  <sheetViews>
    <sheetView showGridLines="0" topLeftCell="A6" zoomScale="110" zoomScaleNormal="110" zoomScalePageLayoutView="120" workbookViewId="0">
      <selection activeCell="B5" sqref="B5"/>
    </sheetView>
  </sheetViews>
  <sheetFormatPr defaultColWidth="7.85546875" defaultRowHeight="15.75" x14ac:dyDescent="0.25"/>
  <cols>
    <col min="1" max="1" width="1.42578125" style="1" bestFit="1" customWidth="1"/>
    <col min="2" max="2" width="39.5703125" style="6" customWidth="1"/>
    <col min="3" max="5" width="5.85546875" style="6" customWidth="1"/>
    <col min="6" max="10" width="5.85546875" style="5" customWidth="1"/>
    <col min="11" max="16384" width="7.85546875" style="5"/>
  </cols>
  <sheetData>
    <row r="1" spans="1:10" s="11" customFormat="1" ht="12.75" x14ac:dyDescent="0.2"/>
    <row r="2" spans="1:10" s="11" customFormat="1" ht="12.75" x14ac:dyDescent="0.2"/>
    <row r="3" spans="1:10" s="11" customFormat="1" ht="12.75" x14ac:dyDescent="0.2"/>
    <row r="4" spans="1:10" s="11" customFormat="1" ht="12.75" x14ac:dyDescent="0.2"/>
    <row r="5" spans="1:10" s="11" customFormat="1" ht="12.75" x14ac:dyDescent="0.2">
      <c r="B5" s="94" t="s">
        <v>134</v>
      </c>
    </row>
    <row r="6" spans="1:10" s="11" customFormat="1" ht="18.75" x14ac:dyDescent="0.3">
      <c r="B6" s="19" t="s">
        <v>1201</v>
      </c>
    </row>
    <row r="7" spans="1:10" s="11" customFormat="1" ht="12.75" x14ac:dyDescent="0.2"/>
    <row r="8" spans="1:10" s="11" customFormat="1" ht="18" customHeight="1" x14ac:dyDescent="0.2">
      <c r="B8" s="204" t="s">
        <v>763</v>
      </c>
    </row>
    <row r="9" spans="1:10" s="1" customFormat="1" ht="13.5" customHeight="1" x14ac:dyDescent="0.2">
      <c r="A9" s="11"/>
      <c r="B9" s="74"/>
      <c r="C9" s="126">
        <v>2018</v>
      </c>
      <c r="D9" s="126">
        <v>2019</v>
      </c>
      <c r="E9" s="126">
        <v>2020</v>
      </c>
      <c r="F9" s="126">
        <v>2021</v>
      </c>
      <c r="G9" s="126">
        <v>2022</v>
      </c>
      <c r="H9" s="126">
        <v>2023</v>
      </c>
      <c r="I9" s="126">
        <v>2024</v>
      </c>
      <c r="J9" s="155" t="s">
        <v>1213</v>
      </c>
    </row>
    <row r="10" spans="1:10" s="1" customFormat="1" ht="15" customHeight="1" x14ac:dyDescent="0.2">
      <c r="B10" s="70" t="s">
        <v>118</v>
      </c>
      <c r="C10" s="75"/>
      <c r="D10" s="75"/>
      <c r="E10" s="75"/>
      <c r="F10" s="75"/>
      <c r="G10" s="75"/>
      <c r="H10" s="75"/>
      <c r="I10" s="75"/>
      <c r="J10" s="75"/>
    </row>
    <row r="11" spans="1:10" s="1" customFormat="1" ht="12" customHeight="1" x14ac:dyDescent="0.2">
      <c r="B11" s="14" t="s">
        <v>182</v>
      </c>
      <c r="C11" s="79">
        <v>23.794065530278559</v>
      </c>
      <c r="D11" s="79">
        <v>28.777594654342337</v>
      </c>
      <c r="E11" s="79">
        <v>25.888756194597708</v>
      </c>
      <c r="F11" s="79">
        <v>26.183993005330457</v>
      </c>
      <c r="G11" s="79">
        <v>25.4685567774521</v>
      </c>
      <c r="H11" s="79">
        <v>25.098867272793274</v>
      </c>
      <c r="I11" s="79">
        <v>26.109506027975009</v>
      </c>
      <c r="J11" s="79">
        <v>26.388517113556809</v>
      </c>
    </row>
    <row r="12" spans="1:10" s="1" customFormat="1" ht="12" customHeight="1" x14ac:dyDescent="0.2">
      <c r="B12" s="14" t="s">
        <v>548</v>
      </c>
      <c r="C12" s="79">
        <v>22.608724160924336</v>
      </c>
      <c r="D12" s="79">
        <v>28.708796662046783</v>
      </c>
      <c r="E12" s="79">
        <v>26.994208317240865</v>
      </c>
      <c r="F12" s="79">
        <v>27.160349546276841</v>
      </c>
      <c r="G12" s="79">
        <v>26.011591814160699</v>
      </c>
      <c r="H12" s="79">
        <v>25.752302774889614</v>
      </c>
      <c r="I12" s="79">
        <v>26.821729764830941</v>
      </c>
      <c r="J12" s="79">
        <v>27.070721982262697</v>
      </c>
    </row>
    <row r="13" spans="1:10" s="1" customFormat="1" ht="15" customHeight="1" x14ac:dyDescent="0.2">
      <c r="B13" s="70" t="s">
        <v>545</v>
      </c>
      <c r="C13" s="79"/>
      <c r="D13" s="79"/>
      <c r="E13" s="79"/>
      <c r="F13" s="79"/>
      <c r="G13" s="79"/>
      <c r="H13" s="79"/>
      <c r="I13" s="79"/>
      <c r="J13" s="79"/>
    </row>
    <row r="14" spans="1:10" s="1" customFormat="1" ht="12" customHeight="1" x14ac:dyDescent="0.2">
      <c r="B14" s="14" t="s">
        <v>764</v>
      </c>
      <c r="C14" s="79">
        <v>11.118336170744891</v>
      </c>
      <c r="D14" s="79">
        <v>10.158228049363089</v>
      </c>
      <c r="E14" s="79">
        <v>9.8250598005978453</v>
      </c>
      <c r="F14" s="79">
        <v>9.8469789234605027</v>
      </c>
      <c r="G14" s="79">
        <v>9.397155411981899</v>
      </c>
      <c r="H14" s="79">
        <v>8.7990040251923016</v>
      </c>
      <c r="I14" s="79">
        <v>9.3192104655548622</v>
      </c>
      <c r="J14" s="79">
        <v>7.8897179161429003</v>
      </c>
    </row>
    <row r="15" spans="1:10" s="1" customFormat="1" ht="12" customHeight="1" x14ac:dyDescent="0.2">
      <c r="B15" s="14" t="s">
        <v>547</v>
      </c>
      <c r="C15" s="81">
        <v>25.5461927332824</v>
      </c>
      <c r="D15" s="81">
        <v>19.9055308776299</v>
      </c>
      <c r="E15" s="81">
        <v>16.896925322584099</v>
      </c>
      <c r="F15" s="81">
        <v>18.113199614028268</v>
      </c>
      <c r="G15" s="81">
        <v>16.762663430697959</v>
      </c>
      <c r="H15" s="81">
        <v>20.258061720114895</v>
      </c>
      <c r="I15" s="81">
        <v>19.838796628047831</v>
      </c>
      <c r="J15" s="81">
        <v>19.023068089183827</v>
      </c>
    </row>
    <row r="16" spans="1:10" s="1" customFormat="1" ht="15" customHeight="1" x14ac:dyDescent="0.2">
      <c r="B16" s="70" t="s">
        <v>119</v>
      </c>
      <c r="C16" s="79"/>
      <c r="D16" s="79"/>
      <c r="E16" s="79"/>
      <c r="F16" s="79"/>
      <c r="G16" s="79"/>
      <c r="H16" s="79"/>
      <c r="I16" s="79"/>
      <c r="J16" s="79"/>
    </row>
    <row r="17" spans="2:10" s="1" customFormat="1" ht="12" customHeight="1" x14ac:dyDescent="0.2">
      <c r="B17" s="14" t="s">
        <v>356</v>
      </c>
      <c r="C17" s="79">
        <v>29.818023802530224</v>
      </c>
      <c r="D17" s="79">
        <v>24.928642221571394</v>
      </c>
      <c r="E17" s="79">
        <v>12.568374344840185</v>
      </c>
      <c r="F17" s="79">
        <v>15.884873367221314</v>
      </c>
      <c r="G17" s="79">
        <v>18.308665740962677</v>
      </c>
      <c r="H17" s="79">
        <v>18.378143811198054</v>
      </c>
      <c r="I17" s="79">
        <v>13.908004521393428</v>
      </c>
      <c r="J17" s="79">
        <v>15.648264144873803</v>
      </c>
    </row>
    <row r="18" spans="2:10" s="1" customFormat="1" ht="12" customHeight="1" x14ac:dyDescent="0.2">
      <c r="B18" s="14" t="s">
        <v>121</v>
      </c>
      <c r="C18" s="79">
        <v>3.0977598607381007</v>
      </c>
      <c r="D18" s="79">
        <v>2.9559753979392189</v>
      </c>
      <c r="E18" s="79">
        <v>2.7826197345458659</v>
      </c>
      <c r="F18" s="79">
        <v>3.4957969074735695</v>
      </c>
      <c r="G18" s="79">
        <v>4.5282531003788176</v>
      </c>
      <c r="H18" s="79">
        <v>4.637490591795026</v>
      </c>
      <c r="I18" s="79">
        <v>3.3802772747843575</v>
      </c>
      <c r="J18" s="79">
        <v>3.8108613781225555</v>
      </c>
    </row>
    <row r="19" spans="2:10" s="1" customFormat="1" ht="12" customHeight="1" x14ac:dyDescent="0.2">
      <c r="B19" s="14" t="s">
        <v>467</v>
      </c>
      <c r="C19" s="79">
        <v>71.635025310828951</v>
      </c>
      <c r="D19" s="79">
        <v>67.554376558624767</v>
      </c>
      <c r="E19" s="79">
        <v>65.894536731836013</v>
      </c>
      <c r="F19" s="79">
        <v>66.21662480407025</v>
      </c>
      <c r="G19" s="79">
        <v>66.770993019524994</v>
      </c>
      <c r="H19" s="79">
        <v>69.03129749939869</v>
      </c>
      <c r="I19" s="79">
        <v>66.676258327860737</v>
      </c>
      <c r="J19" s="79">
        <v>67.809727776575386</v>
      </c>
    </row>
    <row r="20" spans="2:10" s="1" customFormat="1" ht="12" customHeight="1" x14ac:dyDescent="0.2">
      <c r="B20" s="14" t="s">
        <v>468</v>
      </c>
      <c r="C20" s="79">
        <v>57.968852469645363</v>
      </c>
      <c r="D20" s="79">
        <v>59.24922892118618</v>
      </c>
      <c r="E20" s="79">
        <v>62.053139059430642</v>
      </c>
      <c r="F20" s="79">
        <v>60.228765388840735</v>
      </c>
      <c r="G20" s="79">
        <v>53.569473407640764</v>
      </c>
      <c r="H20" s="79">
        <v>54.422984888244173</v>
      </c>
      <c r="I20" s="79">
        <v>58.215256002505292</v>
      </c>
      <c r="J20" s="79">
        <v>56.912245972471354</v>
      </c>
    </row>
    <row r="21" spans="2:10" s="1" customFormat="1" ht="12" customHeight="1" x14ac:dyDescent="0.2">
      <c r="B21" s="70" t="s">
        <v>546</v>
      </c>
      <c r="C21" s="79"/>
      <c r="D21" s="79"/>
      <c r="E21" s="79"/>
      <c r="F21" s="79"/>
      <c r="G21" s="79"/>
      <c r="H21" s="79"/>
      <c r="I21" s="79"/>
      <c r="J21" s="79"/>
    </row>
    <row r="22" spans="2:10" s="1" customFormat="1" ht="12" customHeight="1" x14ac:dyDescent="0.2">
      <c r="B22" s="14" t="s">
        <v>851</v>
      </c>
      <c r="C22" s="79">
        <v>46.37564513832659</v>
      </c>
      <c r="D22" s="79">
        <v>45.196757950553547</v>
      </c>
      <c r="E22" s="79">
        <v>42.529241355393019</v>
      </c>
      <c r="F22" s="79">
        <v>43.551765790155081</v>
      </c>
      <c r="G22" s="79">
        <v>49.248420869793854</v>
      </c>
      <c r="H22" s="79">
        <v>35.951338112376533</v>
      </c>
      <c r="I22" s="79">
        <v>36.467538616026353</v>
      </c>
      <c r="J22" s="79">
        <v>44.156479209488879</v>
      </c>
    </row>
    <row r="23" spans="2:10" s="1" customFormat="1" ht="15" customHeight="1" x14ac:dyDescent="0.2">
      <c r="B23" s="70" t="s">
        <v>122</v>
      </c>
      <c r="C23" s="81"/>
      <c r="D23" s="81"/>
      <c r="E23" s="81"/>
      <c r="F23" s="81"/>
      <c r="G23" s="81"/>
      <c r="H23" s="81"/>
      <c r="I23" s="81"/>
      <c r="J23" s="81"/>
    </row>
    <row r="24" spans="2:10" s="1" customFormat="1" ht="12" customHeight="1" x14ac:dyDescent="0.2">
      <c r="B24" s="14" t="s">
        <v>473</v>
      </c>
      <c r="C24" s="79">
        <v>59.304568923354893</v>
      </c>
      <c r="D24" s="79">
        <v>54.734537493158186</v>
      </c>
      <c r="E24" s="79">
        <v>48.940470048286492</v>
      </c>
      <c r="F24" s="79">
        <v>49.061931421759795</v>
      </c>
      <c r="G24" s="79">
        <v>47.896530377309574</v>
      </c>
      <c r="H24" s="79">
        <v>49.353730289246911</v>
      </c>
      <c r="I24" s="79">
        <v>43.643854453525009</v>
      </c>
      <c r="J24" s="79">
        <v>39.049999999999997</v>
      </c>
    </row>
    <row r="25" spans="2:10" s="1" customFormat="1" ht="12" customHeight="1" x14ac:dyDescent="0.2">
      <c r="B25" s="14" t="s">
        <v>474</v>
      </c>
      <c r="C25" s="79">
        <v>46.37564513832659</v>
      </c>
      <c r="D25" s="79">
        <v>45.196757950553547</v>
      </c>
      <c r="E25" s="79">
        <v>45.886938269584093</v>
      </c>
      <c r="F25" s="79">
        <v>43.63082130102822</v>
      </c>
      <c r="G25" s="79">
        <v>44.411399352259416</v>
      </c>
      <c r="H25" s="79">
        <v>42.912481833116161</v>
      </c>
      <c r="I25" s="79">
        <v>45.147137260299012</v>
      </c>
      <c r="J25" s="79">
        <v>43.794545608937455</v>
      </c>
    </row>
    <row r="26" spans="2:10" s="1" customFormat="1" ht="14.25" customHeight="1" x14ac:dyDescent="0.2">
      <c r="B26" s="82" t="s">
        <v>1109</v>
      </c>
      <c r="C26" s="83">
        <v>11.299044267548981</v>
      </c>
      <c r="D26" s="83">
        <v>9.9829562612984564</v>
      </c>
      <c r="E26" s="83">
        <v>12.097640676587968</v>
      </c>
      <c r="F26" s="83">
        <v>11.444041344820839</v>
      </c>
      <c r="G26" s="83">
        <v>13.268124656710318</v>
      </c>
      <c r="H26" s="83">
        <v>15.395144732810916</v>
      </c>
      <c r="I26" s="83">
        <v>15.145920366165264</v>
      </c>
      <c r="J26" s="83">
        <v>16.220827194383784</v>
      </c>
    </row>
    <row r="27" spans="2:10" s="1" customFormat="1" ht="15.75" customHeight="1" x14ac:dyDescent="0.2">
      <c r="B27" s="56" t="s">
        <v>989</v>
      </c>
      <c r="C27" s="17"/>
      <c r="D27" s="17"/>
      <c r="E27" s="17"/>
    </row>
    <row r="28" spans="2:10" ht="30.75" customHeight="1" x14ac:dyDescent="0.25">
      <c r="B28" s="507" t="s">
        <v>990</v>
      </c>
      <c r="C28" s="507"/>
      <c r="D28" s="507"/>
      <c r="E28" s="507"/>
      <c r="F28" s="507"/>
      <c r="G28" s="507"/>
      <c r="H28" s="507"/>
      <c r="I28" s="507"/>
      <c r="J28" s="507"/>
    </row>
  </sheetData>
  <mergeCells count="1">
    <mergeCell ref="B28:J28"/>
  </mergeCells>
  <hyperlinks>
    <hyperlink ref="B5" location="Índice!A49" display="Índice" xr:uid="{00000000-0004-0000-3200-000000000000}"/>
  </hyperlinks>
  <printOptions horizontalCentered="1"/>
  <pageMargins left="0.51181102362204722" right="0.51181102362204722" top="0.59055118110236227" bottom="0.43307086614173229" header="0.15748031496062992" footer="0.19685039370078741"/>
  <pageSetup paperSize="9" orientation="portrait" r:id="rId1"/>
  <headerFooter scaleWithDoc="0" alignWithMargins="0"/>
  <drawing r:id="rId2"/>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pageSetUpPr fitToPage="1"/>
  </sheetPr>
  <dimension ref="A1:L52"/>
  <sheetViews>
    <sheetView showGridLines="0" topLeftCell="A3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7.140625" style="6" customWidth="1"/>
    <col min="3" max="3" width="7.42578125" style="6" customWidth="1"/>
    <col min="4" max="8" width="8.85546875" style="6" customWidth="1"/>
    <col min="9" max="16384" width="8.85546875" style="5"/>
  </cols>
  <sheetData>
    <row r="1" spans="1:8" s="11" customFormat="1" ht="12.75" x14ac:dyDescent="0.2"/>
    <row r="2" spans="1:8" s="11" customFormat="1" ht="12.75" x14ac:dyDescent="0.2"/>
    <row r="3" spans="1:8" s="11" customFormat="1" ht="12.75" x14ac:dyDescent="0.2"/>
    <row r="4" spans="1:8" s="11" customFormat="1" ht="12.75" x14ac:dyDescent="0.2"/>
    <row r="5" spans="1:8" s="11" customFormat="1" ht="12.75" x14ac:dyDescent="0.2">
      <c r="B5" s="94" t="s">
        <v>134</v>
      </c>
      <c r="C5" s="94"/>
    </row>
    <row r="6" spans="1:8" s="11" customFormat="1" ht="18.75" x14ac:dyDescent="0.3">
      <c r="B6" s="19" t="s">
        <v>1201</v>
      </c>
      <c r="C6" s="19"/>
    </row>
    <row r="7" spans="1:8" s="11" customFormat="1" ht="12.75" x14ac:dyDescent="0.2"/>
    <row r="8" spans="1:8" s="11" customFormat="1" ht="18" customHeight="1" x14ac:dyDescent="0.2">
      <c r="B8" s="147" t="s">
        <v>549</v>
      </c>
      <c r="C8" s="147"/>
    </row>
    <row r="9" spans="1:8" s="1" customFormat="1" ht="12.75" customHeight="1" x14ac:dyDescent="0.2">
      <c r="A9" s="11"/>
      <c r="B9" s="17"/>
      <c r="C9" s="17"/>
      <c r="G9" s="485" t="s">
        <v>732</v>
      </c>
      <c r="H9" s="485"/>
    </row>
    <row r="10" spans="1:8" s="1" customFormat="1" ht="12" customHeight="1" x14ac:dyDescent="0.2">
      <c r="B10" s="17"/>
      <c r="C10" s="17"/>
      <c r="D10" s="23"/>
      <c r="E10" s="23"/>
      <c r="F10" s="205"/>
      <c r="G10" s="475" t="s">
        <v>939</v>
      </c>
      <c r="H10" s="475"/>
    </row>
    <row r="11" spans="1:8" s="1" customFormat="1" ht="13.5" customHeight="1" x14ac:dyDescent="0.2">
      <c r="B11" s="18"/>
      <c r="C11" s="18"/>
      <c r="D11" s="200" t="s">
        <v>550</v>
      </c>
      <c r="E11" s="85" t="s">
        <v>551</v>
      </c>
      <c r="F11" s="85" t="s">
        <v>765</v>
      </c>
      <c r="G11" s="85" t="s">
        <v>108</v>
      </c>
      <c r="H11" s="85" t="s">
        <v>109</v>
      </c>
    </row>
    <row r="12" spans="1:8" s="1" customFormat="1" ht="12.75" customHeight="1" x14ac:dyDescent="0.2">
      <c r="B12" s="73">
        <v>2018</v>
      </c>
      <c r="C12" s="15"/>
      <c r="D12" s="244">
        <v>71.237499999999997</v>
      </c>
      <c r="E12" s="244">
        <v>60.295833333333341</v>
      </c>
      <c r="F12" s="244">
        <v>4.5883333333333338</v>
      </c>
      <c r="G12" s="244">
        <v>75.946556404542122</v>
      </c>
      <c r="H12" s="244">
        <v>101.31381084106731</v>
      </c>
    </row>
    <row r="13" spans="1:8" s="1" customFormat="1" ht="12.75" customHeight="1" x14ac:dyDescent="0.2">
      <c r="B13" s="73">
        <v>2019</v>
      </c>
      <c r="C13" s="15"/>
      <c r="D13" s="244">
        <v>70.009166666666658</v>
      </c>
      <c r="E13" s="244">
        <v>62.548333333333339</v>
      </c>
      <c r="F13" s="244">
        <v>4.3341666666666665</v>
      </c>
      <c r="G13" s="244">
        <v>77.325014218414893</v>
      </c>
      <c r="H13" s="244">
        <v>103.24630474342744</v>
      </c>
    </row>
    <row r="14" spans="1:8" s="1" customFormat="1" ht="12.75" customHeight="1" x14ac:dyDescent="0.2">
      <c r="B14" s="73">
        <v>2020</v>
      </c>
      <c r="C14" s="15"/>
      <c r="D14" s="244">
        <v>79.329166666666666</v>
      </c>
      <c r="E14" s="244">
        <v>69.30416666666666</v>
      </c>
      <c r="F14" s="244">
        <v>4.2449999999999992</v>
      </c>
      <c r="G14" s="244">
        <v>73.657881636958948</v>
      </c>
      <c r="H14" s="244">
        <v>99.260333828633406</v>
      </c>
    </row>
    <row r="15" spans="1:8" s="1" customFormat="1" ht="12.75" customHeight="1" x14ac:dyDescent="0.2">
      <c r="B15" s="73">
        <v>2021</v>
      </c>
      <c r="C15" s="15"/>
      <c r="D15" s="244">
        <v>77.504166666666649</v>
      </c>
      <c r="E15" s="244">
        <v>65.465000000000003</v>
      </c>
      <c r="F15" s="244">
        <v>4.4316666666666675</v>
      </c>
      <c r="G15" s="244">
        <v>74.064716063402912</v>
      </c>
      <c r="H15" s="244">
        <v>102.96446780230967</v>
      </c>
    </row>
    <row r="16" spans="1:8" s="1" customFormat="1" ht="12.75" customHeight="1" x14ac:dyDescent="0.2">
      <c r="B16" s="73">
        <v>2022</v>
      </c>
      <c r="C16" s="15"/>
      <c r="D16" s="244">
        <v>67.302499999999995</v>
      </c>
      <c r="E16" s="244">
        <v>63.850833333333334</v>
      </c>
      <c r="F16" s="244">
        <v>3.9174999999999991</v>
      </c>
      <c r="G16" s="244">
        <v>81.199185973910303</v>
      </c>
      <c r="H16" s="244">
        <v>117.62743130258679</v>
      </c>
    </row>
    <row r="17" spans="2:8" s="1" customFormat="1" ht="12.75" x14ac:dyDescent="0.2">
      <c r="B17" s="73">
        <v>2023</v>
      </c>
      <c r="C17" s="15"/>
      <c r="D17" s="244">
        <v>69.090833333333336</v>
      </c>
      <c r="E17" s="244">
        <v>63.884999999999998</v>
      </c>
      <c r="F17" s="244">
        <v>3.4650000000000003</v>
      </c>
      <c r="G17" s="244">
        <v>85.07893100560544</v>
      </c>
      <c r="H17" s="244">
        <v>126.67343031088892</v>
      </c>
    </row>
    <row r="18" spans="2:8" s="1" customFormat="1" ht="12.75" x14ac:dyDescent="0.2">
      <c r="B18" s="74">
        <v>2024</v>
      </c>
      <c r="C18" s="252"/>
      <c r="D18" s="254">
        <v>69.147499999999994</v>
      </c>
      <c r="E18" s="254">
        <v>63.905833333333312</v>
      </c>
      <c r="F18" s="254">
        <v>3.4983333333333335</v>
      </c>
      <c r="G18" s="254">
        <v>85.570856671150878</v>
      </c>
      <c r="H18" s="254">
        <v>128.70228068662809</v>
      </c>
    </row>
    <row r="19" spans="2:8" s="1" customFormat="1" ht="12.75" customHeight="1" x14ac:dyDescent="0.2">
      <c r="B19" s="432">
        <v>2023</v>
      </c>
      <c r="C19" s="253" t="s">
        <v>31</v>
      </c>
      <c r="D19" s="244">
        <v>68.81</v>
      </c>
      <c r="E19" s="244">
        <v>63.88</v>
      </c>
      <c r="F19" s="244">
        <v>3.73</v>
      </c>
      <c r="G19" s="244">
        <v>82.215692806271349</v>
      </c>
      <c r="H19" s="244">
        <v>122.56887113848936</v>
      </c>
    </row>
    <row r="20" spans="2:8" s="1" customFormat="1" ht="12.75" customHeight="1" x14ac:dyDescent="0.2">
      <c r="B20" s="73"/>
      <c r="C20" s="15" t="s">
        <v>32</v>
      </c>
      <c r="D20" s="244">
        <v>68.37</v>
      </c>
      <c r="E20" s="244">
        <v>63.88</v>
      </c>
      <c r="F20" s="244">
        <v>3.56</v>
      </c>
      <c r="G20" s="244">
        <v>83.739645691578048</v>
      </c>
      <c r="H20" s="244">
        <v>125.54508458648498</v>
      </c>
    </row>
    <row r="21" spans="2:8" s="1" customFormat="1" ht="12.75" customHeight="1" x14ac:dyDescent="0.2">
      <c r="B21" s="73"/>
      <c r="C21" s="253" t="s">
        <v>33</v>
      </c>
      <c r="D21" s="244">
        <v>68.39</v>
      </c>
      <c r="E21" s="244">
        <v>63.88</v>
      </c>
      <c r="F21" s="244">
        <v>3.5</v>
      </c>
      <c r="G21" s="244">
        <v>84.611761930048502</v>
      </c>
      <c r="H21" s="244">
        <v>128.02594494437741</v>
      </c>
    </row>
    <row r="22" spans="2:8" s="1" customFormat="1" ht="12.75" customHeight="1" x14ac:dyDescent="0.2">
      <c r="B22" s="73"/>
      <c r="C22" s="15" t="s">
        <v>34</v>
      </c>
      <c r="D22" s="244">
        <v>70.06</v>
      </c>
      <c r="E22" s="244">
        <v>63.88</v>
      </c>
      <c r="F22" s="244">
        <v>3.51</v>
      </c>
      <c r="G22" s="244">
        <v>84.292334171295934</v>
      </c>
      <c r="H22" s="244">
        <v>127.42826805001947</v>
      </c>
    </row>
    <row r="23" spans="2:8" s="1" customFormat="1" ht="12.75" customHeight="1" x14ac:dyDescent="0.2">
      <c r="B23" s="73"/>
      <c r="C23" s="253" t="s">
        <v>35</v>
      </c>
      <c r="D23" s="244">
        <v>69.39</v>
      </c>
      <c r="E23" s="244">
        <v>63.88</v>
      </c>
      <c r="F23" s="244">
        <v>3.35</v>
      </c>
      <c r="G23" s="244">
        <v>85.766772426159747</v>
      </c>
      <c r="H23" s="244">
        <v>128.85922805016259</v>
      </c>
    </row>
    <row r="24" spans="2:8" s="1" customFormat="1" ht="12.75" customHeight="1" x14ac:dyDescent="0.2">
      <c r="B24" s="73"/>
      <c r="C24" s="15" t="s">
        <v>36</v>
      </c>
      <c r="D24" s="244">
        <v>69.239999999999995</v>
      </c>
      <c r="E24" s="244">
        <v>63.88</v>
      </c>
      <c r="F24" s="244">
        <v>3.41</v>
      </c>
      <c r="G24" s="244">
        <v>85.416313823840298</v>
      </c>
      <c r="H24" s="244">
        <v>127.27505186275739</v>
      </c>
    </row>
    <row r="25" spans="2:8" s="1" customFormat="1" ht="12.75" customHeight="1" x14ac:dyDescent="0.2">
      <c r="B25" s="73"/>
      <c r="C25" s="253" t="s">
        <v>37</v>
      </c>
      <c r="D25" s="244">
        <v>70.63</v>
      </c>
      <c r="E25" s="244">
        <v>63.89</v>
      </c>
      <c r="F25" s="244">
        <v>3.52</v>
      </c>
      <c r="G25" s="244">
        <v>84.38231053995527</v>
      </c>
      <c r="H25" s="244">
        <v>124.33653111257783</v>
      </c>
    </row>
    <row r="26" spans="2:8" s="1" customFormat="1" ht="12.75" customHeight="1" x14ac:dyDescent="0.2">
      <c r="B26" s="73"/>
      <c r="C26" s="15" t="s">
        <v>38</v>
      </c>
      <c r="D26" s="244">
        <v>69.7</v>
      </c>
      <c r="E26" s="244">
        <v>63.89</v>
      </c>
      <c r="F26" s="244">
        <v>3.4</v>
      </c>
      <c r="G26" s="244">
        <v>85.804517837500839</v>
      </c>
      <c r="H26" s="244">
        <v>125.76730505690992</v>
      </c>
    </row>
    <row r="27" spans="2:8" s="1" customFormat="1" ht="12.75" customHeight="1" x14ac:dyDescent="0.2">
      <c r="B27" s="73"/>
      <c r="C27" s="253" t="s">
        <v>39</v>
      </c>
      <c r="D27" s="244">
        <v>68.260000000000005</v>
      </c>
      <c r="E27" s="244">
        <v>63.89</v>
      </c>
      <c r="F27" s="244">
        <v>3.37</v>
      </c>
      <c r="G27" s="244">
        <v>86.577557042037469</v>
      </c>
      <c r="H27" s="244">
        <v>127.03395250375897</v>
      </c>
    </row>
    <row r="28" spans="2:8" s="1" customFormat="1" ht="12.75" customHeight="1" x14ac:dyDescent="0.2">
      <c r="B28" s="73"/>
      <c r="C28" s="15" t="s">
        <v>40</v>
      </c>
      <c r="D28" s="244">
        <v>67.48</v>
      </c>
      <c r="E28" s="244">
        <v>63.89</v>
      </c>
      <c r="F28" s="244">
        <v>3.36</v>
      </c>
      <c r="G28" s="244">
        <v>87.057903502171413</v>
      </c>
      <c r="H28" s="244">
        <v>127.5682895962729</v>
      </c>
    </row>
    <row r="29" spans="2:8" s="1" customFormat="1" ht="12.75" customHeight="1" x14ac:dyDescent="0.2">
      <c r="B29" s="73"/>
      <c r="C29" s="253" t="s">
        <v>41</v>
      </c>
      <c r="D29" s="244">
        <v>69.099999999999994</v>
      </c>
      <c r="E29" s="244">
        <v>63.89</v>
      </c>
      <c r="F29" s="244">
        <v>3.45</v>
      </c>
      <c r="G29" s="244">
        <v>85.676997628396037</v>
      </c>
      <c r="H29" s="244">
        <v>127.23286498708993</v>
      </c>
    </row>
    <row r="30" spans="2:8" s="1" customFormat="1" ht="17.25" customHeight="1" x14ac:dyDescent="0.2">
      <c r="B30" s="73"/>
      <c r="C30" s="122" t="s">
        <v>30</v>
      </c>
      <c r="D30" s="283">
        <v>69.66</v>
      </c>
      <c r="E30" s="283">
        <v>63.89</v>
      </c>
      <c r="F30" s="283">
        <v>3.42</v>
      </c>
      <c r="G30" s="283">
        <v>85.405364668010392</v>
      </c>
      <c r="H30" s="283">
        <v>128.4397718417664</v>
      </c>
    </row>
    <row r="31" spans="2:8" s="1" customFormat="1" ht="12.75" customHeight="1" x14ac:dyDescent="0.2">
      <c r="B31" s="432">
        <v>2024</v>
      </c>
      <c r="C31" s="253" t="s">
        <v>31</v>
      </c>
      <c r="D31" s="244">
        <v>69.69</v>
      </c>
      <c r="E31" s="244">
        <v>63.9</v>
      </c>
      <c r="F31" s="244">
        <v>3.4</v>
      </c>
      <c r="G31" s="244">
        <v>85.720143005217096</v>
      </c>
      <c r="H31" s="244">
        <v>130.06390969210699</v>
      </c>
    </row>
    <row r="32" spans="2:8" s="1" customFormat="1" ht="12.75" customHeight="1" x14ac:dyDescent="0.2">
      <c r="B32" s="73"/>
      <c r="C32" s="15" t="s">
        <v>32</v>
      </c>
      <c r="D32" s="244">
        <v>68.98</v>
      </c>
      <c r="E32" s="244">
        <v>63.9</v>
      </c>
      <c r="F32" s="244">
        <v>3.36</v>
      </c>
      <c r="G32" s="244">
        <v>86.156466303425887</v>
      </c>
      <c r="H32" s="244">
        <v>130.49024668505749</v>
      </c>
    </row>
    <row r="33" spans="2:8" s="1" customFormat="1" ht="12.75" customHeight="1" x14ac:dyDescent="0.2">
      <c r="B33" s="73"/>
      <c r="C33" s="253" t="s">
        <v>33</v>
      </c>
      <c r="D33" s="244">
        <v>69.489999999999995</v>
      </c>
      <c r="E33" s="244">
        <v>63.9</v>
      </c>
      <c r="F33" s="244">
        <v>3.38</v>
      </c>
      <c r="G33" s="244">
        <v>85.935032172474038</v>
      </c>
      <c r="H33" s="244">
        <v>129.9518305552661</v>
      </c>
    </row>
    <row r="34" spans="2:8" s="1" customFormat="1" ht="12.75" customHeight="1" x14ac:dyDescent="0.2">
      <c r="B34" s="73"/>
      <c r="C34" s="15" t="s">
        <v>34</v>
      </c>
      <c r="D34" s="244">
        <v>68.510000000000005</v>
      </c>
      <c r="E34" s="244">
        <v>63.91</v>
      </c>
      <c r="F34" s="244">
        <v>3.47</v>
      </c>
      <c r="G34" s="244">
        <v>86.587646128889233</v>
      </c>
      <c r="H34" s="244">
        <v>131.15198348413185</v>
      </c>
    </row>
    <row r="35" spans="2:8" s="1" customFormat="1" ht="12.75" customHeight="1" x14ac:dyDescent="0.2">
      <c r="B35" s="73"/>
      <c r="C35" s="253" t="s">
        <v>35</v>
      </c>
      <c r="D35" s="244">
        <v>69.16</v>
      </c>
      <c r="E35" s="244">
        <v>63.91</v>
      </c>
      <c r="F35" s="244">
        <v>3.47</v>
      </c>
      <c r="G35" s="244">
        <v>85.867644759755962</v>
      </c>
      <c r="H35" s="244">
        <v>129.22586785890886</v>
      </c>
    </row>
    <row r="36" spans="2:8" s="1" customFormat="1" ht="12.75" customHeight="1" x14ac:dyDescent="0.2">
      <c r="B36" s="73"/>
      <c r="C36" s="15" t="s">
        <v>36</v>
      </c>
      <c r="D36" s="244">
        <v>68.81</v>
      </c>
      <c r="E36" s="244">
        <v>63.91</v>
      </c>
      <c r="F36" s="244">
        <v>3.5</v>
      </c>
      <c r="G36" s="244">
        <v>86.013189890498637</v>
      </c>
      <c r="H36" s="244">
        <v>128.93051443540068</v>
      </c>
    </row>
    <row r="37" spans="2:8" s="1" customFormat="1" ht="12.75" customHeight="1" x14ac:dyDescent="0.2">
      <c r="B37" s="73"/>
      <c r="C37" s="253" t="s">
        <v>37</v>
      </c>
      <c r="D37" s="244">
        <v>69.33</v>
      </c>
      <c r="E37" s="244">
        <v>63.91</v>
      </c>
      <c r="F37" s="244">
        <v>3.5</v>
      </c>
      <c r="G37" s="244">
        <v>85.747183067257822</v>
      </c>
      <c r="H37" s="244">
        <v>127.84157837234989</v>
      </c>
    </row>
    <row r="38" spans="2:8" s="1" customFormat="1" ht="12.75" customHeight="1" x14ac:dyDescent="0.2">
      <c r="B38" s="73"/>
      <c r="C38" s="15" t="s">
        <v>38</v>
      </c>
      <c r="D38" s="244">
        <v>70.38</v>
      </c>
      <c r="E38" s="244">
        <v>63.91</v>
      </c>
      <c r="F38" s="244">
        <v>3.54</v>
      </c>
      <c r="G38" s="244">
        <v>84.854849775928784</v>
      </c>
      <c r="H38" s="244">
        <v>126.05208077051375</v>
      </c>
    </row>
    <row r="39" spans="2:8" s="1" customFormat="1" ht="12.75" customHeight="1" x14ac:dyDescent="0.2">
      <c r="B39" s="73"/>
      <c r="C39" s="253" t="s">
        <v>39</v>
      </c>
      <c r="D39" s="244">
        <v>69.62</v>
      </c>
      <c r="E39" s="244">
        <v>63.91</v>
      </c>
      <c r="F39" s="244">
        <v>3.63</v>
      </c>
      <c r="G39" s="244">
        <v>83.776742565063046</v>
      </c>
      <c r="H39" s="244">
        <v>124.46814854546277</v>
      </c>
    </row>
    <row r="40" spans="2:8" s="1" customFormat="1" ht="12.75" customHeight="1" x14ac:dyDescent="0.2">
      <c r="B40" s="73"/>
      <c r="C40" s="15" t="s">
        <v>40</v>
      </c>
      <c r="D40" s="244">
        <v>69.62</v>
      </c>
      <c r="E40" s="244">
        <v>63.9</v>
      </c>
      <c r="F40" s="244">
        <v>3.63</v>
      </c>
      <c r="G40" s="244">
        <v>84.178326383785247</v>
      </c>
      <c r="H40" s="244">
        <v>125.53594767023125</v>
      </c>
    </row>
    <row r="41" spans="2:8" s="1" customFormat="1" ht="12.75" customHeight="1" x14ac:dyDescent="0.2">
      <c r="B41" s="73"/>
      <c r="C41" s="253" t="s">
        <v>41</v>
      </c>
      <c r="D41" s="244">
        <v>69.17</v>
      </c>
      <c r="E41" s="244">
        <v>63.9</v>
      </c>
      <c r="F41" s="244">
        <v>3.57</v>
      </c>
      <c r="G41" s="244">
        <v>85.504440495726044</v>
      </c>
      <c r="H41" s="244">
        <v>128.58800803227049</v>
      </c>
    </row>
    <row r="42" spans="2:8" s="1" customFormat="1" ht="17.25" customHeight="1" x14ac:dyDescent="0.2">
      <c r="B42" s="73"/>
      <c r="C42" s="122" t="s">
        <v>30</v>
      </c>
      <c r="D42" s="283">
        <v>67.010000000000005</v>
      </c>
      <c r="E42" s="283">
        <v>63.91</v>
      </c>
      <c r="F42" s="283">
        <v>3.53</v>
      </c>
      <c r="G42" s="283">
        <v>86.508615505788825</v>
      </c>
      <c r="H42" s="283">
        <v>132.12725213783719</v>
      </c>
    </row>
    <row r="43" spans="2:8" s="1" customFormat="1" ht="12.75" x14ac:dyDescent="0.2">
      <c r="B43" s="432">
        <v>2025</v>
      </c>
      <c r="C43" s="253" t="s">
        <v>31</v>
      </c>
      <c r="D43" s="244">
        <v>66.19</v>
      </c>
      <c r="E43" s="244">
        <v>63.91</v>
      </c>
      <c r="F43" s="244">
        <v>3.42</v>
      </c>
      <c r="G43" s="244">
        <v>87.907569643122457</v>
      </c>
      <c r="H43" s="244">
        <v>136.20312437143158</v>
      </c>
    </row>
    <row r="44" spans="2:8" s="1" customFormat="1" ht="12.75" x14ac:dyDescent="0.2">
      <c r="B44" s="73"/>
      <c r="C44" s="15" t="s">
        <v>32</v>
      </c>
      <c r="D44" s="244">
        <v>66.58</v>
      </c>
      <c r="E44" s="244">
        <v>63.9</v>
      </c>
      <c r="F44" s="244">
        <v>3.46</v>
      </c>
      <c r="G44" s="244">
        <v>87.456162552423095</v>
      </c>
      <c r="H44" s="244">
        <v>135.73458542181771</v>
      </c>
    </row>
    <row r="45" spans="2:8" s="1" customFormat="1" ht="12.75" x14ac:dyDescent="0.2">
      <c r="B45" s="73"/>
      <c r="C45" s="253" t="s">
        <v>33</v>
      </c>
      <c r="D45" s="244">
        <v>69.06</v>
      </c>
      <c r="E45" s="244">
        <v>63.9</v>
      </c>
      <c r="F45" s="244">
        <v>3.5</v>
      </c>
      <c r="G45" s="244">
        <v>86.804141571383838</v>
      </c>
      <c r="H45" s="244">
        <v>134.71120294763807</v>
      </c>
    </row>
    <row r="46" spans="2:8" s="1" customFormat="1" ht="12.75" x14ac:dyDescent="0.2">
      <c r="B46" s="73"/>
      <c r="C46" s="15" t="s">
        <v>34</v>
      </c>
      <c r="D46" s="244">
        <v>71.87</v>
      </c>
      <c r="E46" s="244">
        <v>63.91</v>
      </c>
      <c r="F46" s="244">
        <v>3.39</v>
      </c>
      <c r="G46" s="244">
        <v>87.135305816299365</v>
      </c>
      <c r="H46" s="244">
        <v>134.37836947149353</v>
      </c>
    </row>
    <row r="47" spans="2:8" s="1" customFormat="1" ht="12.75" x14ac:dyDescent="0.2">
      <c r="B47" s="73"/>
      <c r="C47" s="15" t="s">
        <v>35</v>
      </c>
      <c r="D47" s="244">
        <v>72.13</v>
      </c>
      <c r="E47" s="244">
        <v>63.91</v>
      </c>
      <c r="F47" s="244">
        <v>3.53</v>
      </c>
      <c r="G47" s="244">
        <v>85.218655413571852</v>
      </c>
      <c r="H47" s="244">
        <v>130.79902749195452</v>
      </c>
    </row>
    <row r="48" spans="2:8" s="1" customFormat="1" ht="12.75" x14ac:dyDescent="0.2">
      <c r="B48" s="73"/>
      <c r="C48" s="15" t="s">
        <v>36</v>
      </c>
      <c r="D48" s="244">
        <v>73.599999999999994</v>
      </c>
      <c r="E48" s="244">
        <v>63.9</v>
      </c>
      <c r="F48" s="244">
        <v>3.58</v>
      </c>
      <c r="G48" s="244">
        <v>84.53067689058301</v>
      </c>
      <c r="H48" s="244">
        <v>129.36789863772597</v>
      </c>
    </row>
    <row r="49" spans="1:12" s="10" customFormat="1" ht="12.75" x14ac:dyDescent="0.2">
      <c r="A49" s="1"/>
      <c r="B49" s="74"/>
      <c r="C49" s="284" t="s">
        <v>37</v>
      </c>
      <c r="D49" s="285">
        <v>74.59</v>
      </c>
      <c r="E49" s="285">
        <v>63.9</v>
      </c>
      <c r="F49" s="285">
        <v>3.6</v>
      </c>
      <c r="G49" s="384" t="s">
        <v>123</v>
      </c>
      <c r="H49" s="384" t="s">
        <v>123</v>
      </c>
      <c r="I49" s="1"/>
      <c r="J49" s="1"/>
      <c r="K49" s="1"/>
      <c r="L49" s="1"/>
    </row>
    <row r="50" spans="1:12" s="1" customFormat="1" ht="12.75" x14ac:dyDescent="0.2">
      <c r="B50" s="488" t="s">
        <v>992</v>
      </c>
      <c r="C50" s="488"/>
      <c r="D50" s="488"/>
      <c r="E50" s="488"/>
      <c r="F50" s="488"/>
      <c r="G50" s="488"/>
      <c r="H50" s="488"/>
    </row>
    <row r="51" spans="1:12" s="1" customFormat="1" ht="39" customHeight="1" x14ac:dyDescent="0.2">
      <c r="B51" s="488" t="s">
        <v>991</v>
      </c>
      <c r="C51" s="488"/>
      <c r="D51" s="488"/>
      <c r="E51" s="488"/>
      <c r="F51" s="488"/>
      <c r="G51" s="488"/>
      <c r="H51" s="488"/>
    </row>
    <row r="52" spans="1:12" s="1" customFormat="1" ht="15.75" customHeight="1" x14ac:dyDescent="0.2">
      <c r="B52" s="486"/>
      <c r="C52" s="486"/>
      <c r="D52" s="486"/>
      <c r="E52" s="486"/>
      <c r="F52" s="486"/>
      <c r="G52" s="486"/>
      <c r="H52" s="486"/>
    </row>
  </sheetData>
  <mergeCells count="5">
    <mergeCell ref="G9:H9"/>
    <mergeCell ref="G10:H10"/>
    <mergeCell ref="B50:H50"/>
    <mergeCell ref="B52:H52"/>
    <mergeCell ref="B51:H51"/>
  </mergeCells>
  <hyperlinks>
    <hyperlink ref="B5" location="Índice!A49" display="Índice" xr:uid="{00000000-0004-0000-3300-000000000000}"/>
  </hyperlinks>
  <printOptions horizontalCentered="1"/>
  <pageMargins left="0.59055118110236227" right="0.43307086614173229" top="0.51181102362204722" bottom="0.51181102362204722" header="0" footer="0.23622047244094491"/>
  <pageSetup paperSize="9" orientation="portrait" r:id="rId1"/>
  <headerFooter scaleWithDoc="0" alignWithMargins="0"/>
  <drawing r:id="rId2"/>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sheetPr>
    <pageSetUpPr fitToPage="1"/>
  </sheetPr>
  <dimension ref="A1:M57"/>
  <sheetViews>
    <sheetView showGridLines="0" zoomScale="110" zoomScaleNormal="110" zoomScalePageLayoutView="120" workbookViewId="0">
      <selection activeCell="B5" sqref="B5"/>
    </sheetView>
  </sheetViews>
  <sheetFormatPr defaultColWidth="11.42578125" defaultRowHeight="13.5" x14ac:dyDescent="0.25"/>
  <cols>
    <col min="1" max="1" width="1.42578125" style="1" bestFit="1" customWidth="1"/>
    <col min="2" max="2" width="32" style="2" customWidth="1"/>
    <col min="3" max="3" width="17.85546875" style="2" customWidth="1"/>
    <col min="4" max="8" width="5.42578125" style="3" customWidth="1"/>
    <col min="9" max="9" width="6" style="3" customWidth="1"/>
    <col min="10" max="10" width="6.140625" style="3" bestFit="1" customWidth="1"/>
    <col min="11" max="16384" width="11.42578125" style="1"/>
  </cols>
  <sheetData>
    <row r="1" spans="1:13" s="11" customFormat="1" ht="12.75" x14ac:dyDescent="0.2"/>
    <row r="2" spans="1:13" s="11" customFormat="1" ht="12.75" x14ac:dyDescent="0.2"/>
    <row r="3" spans="1:13" s="11" customFormat="1" ht="12.75" x14ac:dyDescent="0.2"/>
    <row r="4" spans="1:13" s="11" customFormat="1" ht="12.75" x14ac:dyDescent="0.2"/>
    <row r="5" spans="1:13" s="11" customFormat="1" ht="12.75" x14ac:dyDescent="0.2">
      <c r="B5" s="94" t="s">
        <v>134</v>
      </c>
    </row>
    <row r="6" spans="1:13" s="11" customFormat="1" ht="18.75" x14ac:dyDescent="0.3">
      <c r="B6" s="19" t="s">
        <v>1201</v>
      </c>
    </row>
    <row r="7" spans="1:13" s="11" customFormat="1" ht="12.75" x14ac:dyDescent="0.2"/>
    <row r="8" spans="1:13" s="11" customFormat="1" ht="18" customHeight="1" x14ac:dyDescent="0.2">
      <c r="B8" s="151" t="s">
        <v>552</v>
      </c>
      <c r="C8" s="12"/>
      <c r="D8" s="12"/>
      <c r="E8" s="12"/>
      <c r="F8" s="12"/>
    </row>
    <row r="9" spans="1:13" ht="13.5" customHeight="1" x14ac:dyDescent="0.2">
      <c r="A9" s="11"/>
      <c r="B9" s="17"/>
      <c r="C9" s="462"/>
      <c r="D9" s="474">
        <v>2022</v>
      </c>
      <c r="E9" s="209">
        <v>2023</v>
      </c>
      <c r="F9" s="466">
        <v>2024</v>
      </c>
      <c r="G9" s="467"/>
      <c r="H9" s="466">
        <v>2025</v>
      </c>
      <c r="I9" s="466"/>
      <c r="J9" s="466"/>
    </row>
    <row r="10" spans="1:13" ht="13.5" customHeight="1" x14ac:dyDescent="0.2">
      <c r="B10" s="18"/>
      <c r="C10" s="463"/>
      <c r="D10" s="475"/>
      <c r="E10" s="30" t="s">
        <v>3</v>
      </c>
      <c r="F10" s="30" t="s">
        <v>0</v>
      </c>
      <c r="G10" s="30" t="s">
        <v>3</v>
      </c>
      <c r="H10" s="30" t="s">
        <v>766</v>
      </c>
      <c r="I10" s="468" t="s">
        <v>1</v>
      </c>
      <c r="J10" s="468"/>
    </row>
    <row r="11" spans="1:13" ht="18" customHeight="1" x14ac:dyDescent="0.2">
      <c r="B11" s="29" t="s">
        <v>678</v>
      </c>
      <c r="C11" s="17"/>
      <c r="D11" s="87"/>
      <c r="E11" s="87"/>
      <c r="F11" s="87"/>
      <c r="G11" s="87"/>
      <c r="H11" s="87"/>
      <c r="I11" s="87"/>
      <c r="J11" s="87"/>
    </row>
    <row r="12" spans="1:13" ht="13.5" customHeight="1" x14ac:dyDescent="0.2">
      <c r="B12" s="14" t="s">
        <v>342</v>
      </c>
      <c r="C12" s="13" t="s">
        <v>130</v>
      </c>
      <c r="D12" s="234">
        <v>517.96473469387752</v>
      </c>
      <c r="E12" s="234">
        <v>643.34017572438586</v>
      </c>
      <c r="F12" s="234">
        <v>733.47203283825706</v>
      </c>
      <c r="G12" s="234">
        <v>765.53475409279338</v>
      </c>
      <c r="H12" s="234">
        <v>862.44897959183663</v>
      </c>
      <c r="I12" s="223" t="s">
        <v>123</v>
      </c>
      <c r="J12" s="361"/>
      <c r="M12" s="412"/>
    </row>
    <row r="13" spans="1:13" ht="13.5" customHeight="1" x14ac:dyDescent="0.2">
      <c r="B13" s="14" t="s">
        <v>343</v>
      </c>
      <c r="C13" s="13" t="s">
        <v>200</v>
      </c>
      <c r="D13" s="79">
        <v>1.9</v>
      </c>
      <c r="E13" s="79">
        <v>0.4</v>
      </c>
      <c r="F13" s="79">
        <v>0.9</v>
      </c>
      <c r="G13" s="79">
        <v>1.1000000000000001</v>
      </c>
      <c r="H13" s="79">
        <v>2.9</v>
      </c>
      <c r="I13" s="223" t="s">
        <v>123</v>
      </c>
      <c r="J13" s="361"/>
    </row>
    <row r="14" spans="1:13" ht="13.5" customHeight="1" x14ac:dyDescent="0.2">
      <c r="B14" s="14" t="s">
        <v>752</v>
      </c>
      <c r="C14" s="13" t="s">
        <v>1007</v>
      </c>
      <c r="D14" s="158">
        <v>6017.08</v>
      </c>
      <c r="E14" s="158">
        <v>6123.6670000000004</v>
      </c>
      <c r="F14" s="223" t="s">
        <v>123</v>
      </c>
      <c r="G14" s="158">
        <v>6194.6819999999998</v>
      </c>
      <c r="H14" s="223" t="s">
        <v>123</v>
      </c>
      <c r="I14" s="223" t="s">
        <v>123</v>
      </c>
      <c r="J14" s="361"/>
    </row>
    <row r="15" spans="1:13" ht="13.5" customHeight="1" x14ac:dyDescent="0.2">
      <c r="B15" s="14" t="s">
        <v>192</v>
      </c>
      <c r="C15" s="13" t="s">
        <v>201</v>
      </c>
      <c r="D15" s="79">
        <v>25.211081126860858</v>
      </c>
      <c r="E15" s="79">
        <v>17.030129570201403</v>
      </c>
      <c r="F15" s="79">
        <v>10.9</v>
      </c>
      <c r="G15" s="79">
        <v>11.567914984830164</v>
      </c>
      <c r="H15" s="79">
        <v>7.8</v>
      </c>
      <c r="I15" s="79">
        <v>10.512892249409944</v>
      </c>
      <c r="J15" s="156" t="s">
        <v>127</v>
      </c>
    </row>
    <row r="16" spans="1:13" ht="13.5" customHeight="1" x14ac:dyDescent="0.2">
      <c r="B16" s="14" t="s">
        <v>192</v>
      </c>
      <c r="C16" s="13" t="s">
        <v>202</v>
      </c>
      <c r="D16" s="79">
        <v>18.033371627041394</v>
      </c>
      <c r="E16" s="79">
        <v>21.14844315664466</v>
      </c>
      <c r="F16" s="79">
        <v>14</v>
      </c>
      <c r="G16" s="79">
        <v>14.351927357100802</v>
      </c>
      <c r="H16" s="79">
        <v>9.6999999999999993</v>
      </c>
      <c r="I16" s="79">
        <v>11.124808337036374</v>
      </c>
      <c r="J16" s="156" t="s">
        <v>127</v>
      </c>
    </row>
    <row r="17" spans="2:10" ht="18" customHeight="1" x14ac:dyDescent="0.2">
      <c r="B17" s="29" t="s">
        <v>679</v>
      </c>
      <c r="C17" s="17"/>
      <c r="D17" s="362"/>
      <c r="E17" s="362"/>
      <c r="F17" s="362"/>
      <c r="G17" s="362"/>
      <c r="H17" s="362"/>
      <c r="I17" s="363"/>
      <c r="J17" s="79"/>
    </row>
    <row r="18" spans="2:10" ht="13.5" customHeight="1" x14ac:dyDescent="0.2">
      <c r="B18" s="14" t="s">
        <v>193</v>
      </c>
      <c r="C18" s="13" t="s">
        <v>110</v>
      </c>
      <c r="D18" s="363">
        <v>25.4645884725124</v>
      </c>
      <c r="E18" s="363">
        <v>21.788128967878706</v>
      </c>
      <c r="F18" s="363">
        <v>21.991951335872095</v>
      </c>
      <c r="G18" s="363">
        <v>24.06359109146435</v>
      </c>
      <c r="H18" s="363">
        <v>27.428293764524263</v>
      </c>
      <c r="I18" s="323" t="s">
        <v>123</v>
      </c>
      <c r="J18" s="79"/>
    </row>
    <row r="19" spans="2:10" ht="13.5" customHeight="1" x14ac:dyDescent="0.2">
      <c r="B19" s="59" t="s">
        <v>553</v>
      </c>
      <c r="C19" s="13" t="s">
        <v>110</v>
      </c>
      <c r="D19" s="363">
        <v>12.872972675253441</v>
      </c>
      <c r="E19" s="363">
        <v>13.225351122129169</v>
      </c>
      <c r="F19" s="363">
        <v>14.803735476749338</v>
      </c>
      <c r="G19" s="363">
        <v>12.490299056781829</v>
      </c>
      <c r="H19" s="363">
        <v>15.291117063151811</v>
      </c>
      <c r="I19" s="323" t="s">
        <v>123</v>
      </c>
      <c r="J19" s="79"/>
    </row>
    <row r="20" spans="2:10" ht="13.5" customHeight="1" x14ac:dyDescent="0.2">
      <c r="B20" s="59" t="s">
        <v>194</v>
      </c>
      <c r="C20" s="13" t="s">
        <v>110</v>
      </c>
      <c r="D20" s="363">
        <v>11.695372126603299</v>
      </c>
      <c r="E20" s="363">
        <v>7.978434425874724</v>
      </c>
      <c r="F20" s="363">
        <v>7.1469417670951358</v>
      </c>
      <c r="G20" s="363">
        <v>10.812320383508114</v>
      </c>
      <c r="H20" s="363">
        <v>11.569263781353524</v>
      </c>
      <c r="I20" s="323" t="s">
        <v>123</v>
      </c>
      <c r="J20" s="79"/>
    </row>
    <row r="21" spans="2:10" ht="13.5" customHeight="1" x14ac:dyDescent="0.2">
      <c r="B21" s="14" t="s">
        <v>195</v>
      </c>
      <c r="C21" s="13" t="s">
        <v>110</v>
      </c>
      <c r="D21" s="363">
        <v>30.025619150522026</v>
      </c>
      <c r="E21" s="363">
        <v>22.121016475933853</v>
      </c>
      <c r="F21" s="363">
        <v>22.08407000792424</v>
      </c>
      <c r="G21" s="363">
        <v>24.561822135548805</v>
      </c>
      <c r="H21" s="363">
        <v>27.071908674866584</v>
      </c>
      <c r="I21" s="323" t="s">
        <v>123</v>
      </c>
      <c r="J21" s="79"/>
    </row>
    <row r="22" spans="2:10" ht="13.5" customHeight="1" x14ac:dyDescent="0.2">
      <c r="B22" s="14" t="s">
        <v>767</v>
      </c>
      <c r="C22" s="13" t="s">
        <v>110</v>
      </c>
      <c r="D22" s="363">
        <v>-5.55792575870686</v>
      </c>
      <c r="E22" s="363">
        <v>-0.94981731346578113</v>
      </c>
      <c r="F22" s="363">
        <v>-5.4501640109333698E-6</v>
      </c>
      <c r="G22" s="364">
        <v>-2.4595147579445E-2</v>
      </c>
      <c r="H22" s="363">
        <v>1.0481911852563557</v>
      </c>
      <c r="I22" s="323" t="s">
        <v>123</v>
      </c>
      <c r="J22" s="79"/>
    </row>
    <row r="23" spans="2:10" ht="13.5" customHeight="1" x14ac:dyDescent="0.2">
      <c r="B23" s="14" t="s">
        <v>908</v>
      </c>
      <c r="C23" s="13" t="s">
        <v>110</v>
      </c>
      <c r="D23" s="363">
        <v>-2.0596241850453301</v>
      </c>
      <c r="E23" s="363">
        <v>1.0885356079199831</v>
      </c>
      <c r="F23" s="363">
        <v>0.48995884393225764</v>
      </c>
      <c r="G23" s="364">
        <v>2.0673070067259496</v>
      </c>
      <c r="H23" s="363">
        <v>0.55809161592365086</v>
      </c>
      <c r="I23" s="323" t="s">
        <v>123</v>
      </c>
      <c r="J23" s="79"/>
    </row>
    <row r="24" spans="2:10" ht="13.5" customHeight="1" x14ac:dyDescent="0.2">
      <c r="B24" s="14" t="s">
        <v>1184</v>
      </c>
      <c r="C24" s="13" t="s">
        <v>110</v>
      </c>
      <c r="D24" s="363">
        <v>69.580949565867527</v>
      </c>
      <c r="E24" s="363">
        <v>49.073528742545356</v>
      </c>
      <c r="F24" s="323" t="s">
        <v>123</v>
      </c>
      <c r="G24" s="363">
        <v>44.626589251439505</v>
      </c>
      <c r="H24" s="323" t="s">
        <v>123</v>
      </c>
      <c r="I24" s="323" t="s">
        <v>123</v>
      </c>
      <c r="J24" s="79"/>
    </row>
    <row r="25" spans="2:10" ht="13.5" customHeight="1" x14ac:dyDescent="0.2">
      <c r="B25" s="59" t="s">
        <v>351</v>
      </c>
      <c r="C25" s="13" t="s">
        <v>110</v>
      </c>
      <c r="D25" s="363">
        <v>52.255052743327568</v>
      </c>
      <c r="E25" s="363">
        <v>34.956186643826925</v>
      </c>
      <c r="F25" s="323" t="s">
        <v>123</v>
      </c>
      <c r="G25" s="363">
        <v>32.755357005758157</v>
      </c>
      <c r="H25" s="323" t="s">
        <v>123</v>
      </c>
      <c r="I25" s="323" t="s">
        <v>123</v>
      </c>
      <c r="J25" s="79"/>
    </row>
    <row r="26" spans="2:10" ht="18" customHeight="1" x14ac:dyDescent="0.2">
      <c r="B26" s="29" t="s">
        <v>680</v>
      </c>
      <c r="C26" s="17"/>
      <c r="D26" s="362"/>
      <c r="E26" s="362"/>
      <c r="F26" s="362"/>
      <c r="G26" s="362"/>
      <c r="H26" s="362"/>
      <c r="I26" s="363"/>
      <c r="J26" s="79"/>
    </row>
    <row r="27" spans="2:10" ht="13.5" customHeight="1" x14ac:dyDescent="0.2">
      <c r="B27" s="14" t="s">
        <v>825</v>
      </c>
      <c r="C27" s="13" t="s">
        <v>200</v>
      </c>
      <c r="D27" s="363">
        <v>70.15048321362822</v>
      </c>
      <c r="E27" s="363">
        <v>12.77259822403316</v>
      </c>
      <c r="F27" s="323" t="s">
        <v>123</v>
      </c>
      <c r="G27" s="363">
        <v>3.2208297910541361</v>
      </c>
      <c r="H27" s="323" t="s">
        <v>123</v>
      </c>
      <c r="I27" s="363">
        <v>-17.1317797844872</v>
      </c>
      <c r="J27" s="156" t="s">
        <v>1214</v>
      </c>
    </row>
    <row r="28" spans="2:10" ht="13.5" customHeight="1" x14ac:dyDescent="0.2">
      <c r="B28" s="14" t="s">
        <v>79</v>
      </c>
      <c r="C28" s="13" t="s">
        <v>200</v>
      </c>
      <c r="D28" s="363">
        <v>-16.030515824719792</v>
      </c>
      <c r="E28" s="363">
        <v>-24.240267487438384</v>
      </c>
      <c r="F28" s="323" t="s">
        <v>123</v>
      </c>
      <c r="G28" s="363">
        <v>6.1226698668339186</v>
      </c>
      <c r="H28" s="323" t="s">
        <v>123</v>
      </c>
      <c r="I28" s="363">
        <v>2.8357131041844008</v>
      </c>
      <c r="J28" s="156" t="s">
        <v>1214</v>
      </c>
    </row>
    <row r="29" spans="2:10" ht="13.5" customHeight="1" x14ac:dyDescent="0.2">
      <c r="B29" s="14" t="s">
        <v>353</v>
      </c>
      <c r="C29" s="13" t="s">
        <v>200</v>
      </c>
      <c r="D29" s="79">
        <v>9.867957364860235</v>
      </c>
      <c r="E29" s="79">
        <v>5.28917282769088</v>
      </c>
      <c r="F29" s="323" t="s">
        <v>123</v>
      </c>
      <c r="G29" s="79">
        <v>0.50115033406674669</v>
      </c>
      <c r="H29" s="79">
        <v>14.7</v>
      </c>
      <c r="I29" s="79">
        <v>4.3430424661960121</v>
      </c>
      <c r="J29" s="156" t="s">
        <v>1214</v>
      </c>
    </row>
    <row r="30" spans="2:10" ht="13.5" customHeight="1" x14ac:dyDescent="0.2">
      <c r="B30" s="14" t="s">
        <v>554</v>
      </c>
      <c r="C30" s="13" t="s">
        <v>5</v>
      </c>
      <c r="D30" s="79">
        <v>9</v>
      </c>
      <c r="E30" s="79">
        <v>10</v>
      </c>
      <c r="F30" s="223" t="s">
        <v>123</v>
      </c>
      <c r="G30" s="79">
        <v>10</v>
      </c>
      <c r="H30" s="223" t="s">
        <v>123</v>
      </c>
      <c r="I30" s="79">
        <v>10</v>
      </c>
      <c r="J30" s="156" t="s">
        <v>127</v>
      </c>
    </row>
    <row r="31" spans="2:10" ht="15.75" customHeight="1" x14ac:dyDescent="0.2">
      <c r="B31" s="29" t="s">
        <v>681</v>
      </c>
      <c r="C31" s="23"/>
      <c r="D31" s="255"/>
      <c r="E31" s="255"/>
      <c r="F31" s="365"/>
      <c r="G31" s="255"/>
      <c r="H31" s="365"/>
      <c r="I31" s="255"/>
      <c r="J31" s="156"/>
    </row>
    <row r="32" spans="2:10" ht="13.5" customHeight="1" x14ac:dyDescent="0.2">
      <c r="B32" s="14" t="s">
        <v>1008</v>
      </c>
      <c r="C32" s="13" t="s">
        <v>457</v>
      </c>
      <c r="D32" s="79">
        <v>49.963958279290665</v>
      </c>
      <c r="E32" s="79">
        <v>34.503086333887303</v>
      </c>
      <c r="F32" s="223" t="s">
        <v>123</v>
      </c>
      <c r="G32" s="79">
        <v>36.999503862944202</v>
      </c>
      <c r="H32" s="223" t="s">
        <v>123</v>
      </c>
      <c r="I32" s="79">
        <v>40.238000656081304</v>
      </c>
      <c r="J32" s="156" t="s">
        <v>126</v>
      </c>
    </row>
    <row r="33" spans="1:12" ht="13.5" customHeight="1" x14ac:dyDescent="0.2">
      <c r="B33" s="14" t="s">
        <v>456</v>
      </c>
      <c r="C33" s="13" t="s">
        <v>457</v>
      </c>
      <c r="D33" s="79">
        <v>9.4364314462896122</v>
      </c>
      <c r="E33" s="79">
        <v>13.88990285032405</v>
      </c>
      <c r="F33" s="223" t="s">
        <v>123</v>
      </c>
      <c r="G33" s="79">
        <v>12.8</v>
      </c>
      <c r="H33" s="223" t="s">
        <v>123</v>
      </c>
      <c r="I33" s="79">
        <v>11</v>
      </c>
      <c r="J33" s="156" t="s">
        <v>126</v>
      </c>
    </row>
    <row r="34" spans="1:12" ht="13.5" customHeight="1" x14ac:dyDescent="0.2">
      <c r="B34" s="14" t="s">
        <v>356</v>
      </c>
      <c r="C34" s="13" t="s">
        <v>457</v>
      </c>
      <c r="D34" s="79">
        <v>14.153022985490663</v>
      </c>
      <c r="E34" s="79">
        <v>11.425004298371032</v>
      </c>
      <c r="F34" s="223" t="s">
        <v>123</v>
      </c>
      <c r="G34" s="79">
        <v>14.465843272200708</v>
      </c>
      <c r="H34" s="223" t="s">
        <v>123</v>
      </c>
      <c r="I34" s="223" t="s">
        <v>123</v>
      </c>
      <c r="J34" s="156"/>
    </row>
    <row r="35" spans="1:12" ht="18" customHeight="1" x14ac:dyDescent="0.2">
      <c r="B35" s="29" t="s">
        <v>682</v>
      </c>
      <c r="C35" s="17"/>
      <c r="D35" s="361"/>
      <c r="E35" s="361"/>
      <c r="F35" s="361"/>
      <c r="G35" s="361"/>
      <c r="H35" s="361"/>
      <c r="I35" s="79"/>
      <c r="J35" s="156"/>
    </row>
    <row r="36" spans="1:12" ht="13.5" customHeight="1" x14ac:dyDescent="0.2">
      <c r="B36" s="14" t="s">
        <v>43</v>
      </c>
      <c r="C36" s="13" t="s">
        <v>110</v>
      </c>
      <c r="D36" s="79">
        <v>-26.419132496313019</v>
      </c>
      <c r="E36" s="79">
        <v>-19.125676438814175</v>
      </c>
      <c r="F36" s="223" t="s">
        <v>123</v>
      </c>
      <c r="G36" s="79">
        <v>-15.098652182536318</v>
      </c>
      <c r="H36" s="223" t="s">
        <v>123</v>
      </c>
      <c r="I36" s="223" t="s">
        <v>123</v>
      </c>
      <c r="J36" s="156" t="s">
        <v>126</v>
      </c>
    </row>
    <row r="37" spans="1:12" ht="13.5" customHeight="1" x14ac:dyDescent="0.2">
      <c r="B37" s="14" t="s">
        <v>230</v>
      </c>
      <c r="C37" s="13" t="s">
        <v>110</v>
      </c>
      <c r="D37" s="79">
        <v>-14.688600992883632</v>
      </c>
      <c r="E37" s="79">
        <v>-10.43566488029173</v>
      </c>
      <c r="F37" s="223" t="s">
        <v>123</v>
      </c>
      <c r="G37" s="79">
        <v>-3.6890427642682218</v>
      </c>
      <c r="H37" s="79">
        <v>-5.4489401798390915</v>
      </c>
      <c r="I37" s="223" t="s">
        <v>123</v>
      </c>
      <c r="J37" s="156" t="s">
        <v>126</v>
      </c>
    </row>
    <row r="38" spans="1:12" ht="13.5" customHeight="1" x14ac:dyDescent="0.2">
      <c r="B38" s="14" t="s">
        <v>556</v>
      </c>
      <c r="C38" s="13" t="s">
        <v>703</v>
      </c>
      <c r="D38" s="79">
        <v>0.88214984334460822</v>
      </c>
      <c r="E38" s="79">
        <v>8.6279936962985471E-2</v>
      </c>
      <c r="F38" s="223" t="s">
        <v>123</v>
      </c>
      <c r="G38" s="79">
        <v>0</v>
      </c>
      <c r="H38" s="223" t="s">
        <v>123</v>
      </c>
      <c r="I38" s="79">
        <v>0.2233366511675253</v>
      </c>
      <c r="J38" s="156" t="s">
        <v>126</v>
      </c>
    </row>
    <row r="39" spans="1:12" ht="18" customHeight="1" x14ac:dyDescent="0.2">
      <c r="B39" s="29" t="s">
        <v>683</v>
      </c>
      <c r="C39" s="17"/>
      <c r="D39" s="361"/>
      <c r="E39" s="361"/>
      <c r="F39" s="361"/>
      <c r="G39" s="361"/>
      <c r="H39" s="361"/>
      <c r="I39" s="79"/>
      <c r="J39" s="156"/>
    </row>
    <row r="40" spans="1:12" ht="13.5" customHeight="1" x14ac:dyDescent="0.2">
      <c r="B40" s="14" t="s">
        <v>558</v>
      </c>
      <c r="C40" s="13" t="s">
        <v>199</v>
      </c>
      <c r="D40" s="79">
        <v>24.5</v>
      </c>
      <c r="E40" s="79">
        <v>24.5</v>
      </c>
      <c r="F40" s="79">
        <v>24.5</v>
      </c>
      <c r="G40" s="79">
        <v>24.5</v>
      </c>
      <c r="H40" s="79">
        <v>24.5</v>
      </c>
      <c r="I40" s="79">
        <v>24.5</v>
      </c>
      <c r="J40" s="156" t="s">
        <v>127</v>
      </c>
    </row>
    <row r="41" spans="1:12" ht="13.5" customHeight="1" x14ac:dyDescent="0.2">
      <c r="B41" s="14" t="s">
        <v>557</v>
      </c>
      <c r="C41" s="13" t="s">
        <v>199</v>
      </c>
      <c r="D41" s="79">
        <v>23.465084666371954</v>
      </c>
      <c r="E41" s="79">
        <v>22.8</v>
      </c>
      <c r="F41" s="223" t="s">
        <v>123</v>
      </c>
      <c r="G41" s="79">
        <v>22.813227438750861</v>
      </c>
      <c r="H41" s="223" t="s">
        <v>123</v>
      </c>
      <c r="I41" s="79">
        <v>21.3</v>
      </c>
      <c r="J41" s="156" t="s">
        <v>127</v>
      </c>
    </row>
    <row r="42" spans="1:12" ht="13.5" customHeight="1" x14ac:dyDescent="0.2">
      <c r="B42" s="14" t="s">
        <v>1187</v>
      </c>
      <c r="C42" s="13" t="s">
        <v>200</v>
      </c>
      <c r="D42" s="363">
        <v>-7.3196622881987032</v>
      </c>
      <c r="E42" s="79">
        <v>7.3985170860566329</v>
      </c>
      <c r="F42" s="223" t="s">
        <v>123</v>
      </c>
      <c r="G42" s="79">
        <v>4.4947824794603797</v>
      </c>
      <c r="H42" s="223" t="s">
        <v>123</v>
      </c>
      <c r="I42" s="79">
        <v>1.5821479810065986</v>
      </c>
      <c r="J42" s="366" t="s">
        <v>127</v>
      </c>
    </row>
    <row r="43" spans="1:12" ht="13.5" customHeight="1" x14ac:dyDescent="0.2">
      <c r="B43" s="37" t="s">
        <v>1188</v>
      </c>
      <c r="C43" s="25" t="s">
        <v>200</v>
      </c>
      <c r="D43" s="367">
        <v>-0.58097847181485252</v>
      </c>
      <c r="E43" s="218">
        <v>23.367793010474003</v>
      </c>
      <c r="F43" s="223" t="s">
        <v>123</v>
      </c>
      <c r="G43" s="218">
        <v>12.233368372558795</v>
      </c>
      <c r="H43" s="223" t="s">
        <v>123</v>
      </c>
      <c r="I43" s="218">
        <v>6.6746381232006158</v>
      </c>
      <c r="J43" s="366" t="s">
        <v>127</v>
      </c>
    </row>
    <row r="44" spans="1:12" ht="29.25" customHeight="1" x14ac:dyDescent="0.2">
      <c r="B44" s="469" t="s">
        <v>1234</v>
      </c>
      <c r="C44" s="469"/>
      <c r="D44" s="469"/>
      <c r="E44" s="469"/>
      <c r="F44" s="469"/>
      <c r="G44" s="469"/>
      <c r="H44" s="469"/>
      <c r="I44" s="469"/>
      <c r="J44" s="469"/>
    </row>
    <row r="45" spans="1:12" ht="92.25" customHeight="1" x14ac:dyDescent="0.2">
      <c r="B45" s="508" t="s">
        <v>1238</v>
      </c>
      <c r="C45" s="508"/>
      <c r="D45" s="508"/>
      <c r="E45" s="508"/>
      <c r="F45" s="508"/>
      <c r="G45" s="508"/>
      <c r="H45" s="508"/>
      <c r="I45" s="508"/>
      <c r="J45" s="508"/>
    </row>
    <row r="46" spans="1:12" s="2" customFormat="1" ht="13.5" customHeight="1" x14ac:dyDescent="0.25">
      <c r="A46" s="1"/>
      <c r="D46" s="3"/>
      <c r="E46" s="3"/>
      <c r="F46" s="3"/>
      <c r="G46" s="3"/>
      <c r="H46" s="3"/>
      <c r="I46" s="3"/>
      <c r="J46" s="3"/>
      <c r="K46" s="1"/>
      <c r="L46" s="1"/>
    </row>
    <row r="47" spans="1:12" s="2" customFormat="1" ht="13.5" customHeight="1" x14ac:dyDescent="0.3">
      <c r="A47" s="1"/>
      <c r="B47" s="442"/>
      <c r="D47" s="3"/>
      <c r="E47" s="3"/>
      <c r="F47" s="3"/>
      <c r="G47" s="3"/>
      <c r="H47" s="3"/>
      <c r="I47" s="3"/>
      <c r="J47" s="3"/>
      <c r="K47" s="1"/>
      <c r="L47" s="1"/>
    </row>
    <row r="48" spans="1:12" s="2" customFormat="1" ht="13.5" customHeight="1" x14ac:dyDescent="0.25">
      <c r="A48" s="1"/>
      <c r="D48" s="3"/>
      <c r="E48" s="3"/>
      <c r="F48" s="3"/>
      <c r="G48" s="3"/>
      <c r="H48" s="3"/>
      <c r="I48" s="3"/>
      <c r="J48" s="3"/>
      <c r="K48" s="1"/>
      <c r="L48" s="1"/>
    </row>
    <row r="49" spans="1:12" s="2" customFormat="1" ht="13.5" customHeight="1" x14ac:dyDescent="0.25">
      <c r="A49" s="1"/>
      <c r="D49" s="3"/>
      <c r="E49" s="3"/>
      <c r="F49" s="3"/>
      <c r="G49" s="3"/>
      <c r="H49" s="3"/>
      <c r="I49" s="3"/>
      <c r="J49" s="3"/>
      <c r="K49" s="1"/>
      <c r="L49" s="1"/>
    </row>
    <row r="50" spans="1:12" s="2" customFormat="1" ht="13.5" customHeight="1" x14ac:dyDescent="0.25">
      <c r="A50" s="1"/>
      <c r="D50" s="3"/>
      <c r="E50" s="3"/>
      <c r="F50" s="3"/>
      <c r="G50" s="3"/>
      <c r="H50" s="3"/>
      <c r="I50" s="3"/>
      <c r="J50" s="3"/>
      <c r="K50" s="1"/>
      <c r="L50" s="1"/>
    </row>
    <row r="51" spans="1:12" s="2" customFormat="1" ht="13.5" customHeight="1" x14ac:dyDescent="0.25">
      <c r="A51" s="1"/>
      <c r="D51" s="3"/>
      <c r="E51" s="3"/>
      <c r="F51" s="3"/>
      <c r="G51" s="3"/>
      <c r="H51" s="3"/>
      <c r="I51" s="3"/>
      <c r="J51" s="3"/>
      <c r="K51" s="1"/>
      <c r="L51" s="1"/>
    </row>
    <row r="52" spans="1:12" s="2" customFormat="1" ht="12.75" customHeight="1" x14ac:dyDescent="0.25">
      <c r="A52" s="1"/>
      <c r="D52" s="3"/>
      <c r="E52" s="3"/>
      <c r="F52" s="3"/>
      <c r="G52" s="3"/>
      <c r="H52" s="3"/>
      <c r="I52" s="3"/>
      <c r="J52" s="3"/>
      <c r="K52" s="1"/>
      <c r="L52" s="1"/>
    </row>
    <row r="53" spans="1:12" s="2" customFormat="1" ht="15" customHeight="1" x14ac:dyDescent="0.25">
      <c r="A53" s="1"/>
      <c r="D53" s="3"/>
      <c r="E53" s="3"/>
      <c r="F53" s="3"/>
      <c r="G53" s="3"/>
      <c r="H53" s="3"/>
      <c r="I53" s="3"/>
      <c r="J53" s="3"/>
      <c r="K53" s="1"/>
      <c r="L53" s="1"/>
    </row>
    <row r="54" spans="1:12" s="2" customFormat="1" ht="12.75" customHeight="1" x14ac:dyDescent="0.25">
      <c r="A54" s="1"/>
      <c r="D54" s="3"/>
      <c r="E54" s="3"/>
      <c r="F54" s="3"/>
      <c r="G54" s="3"/>
      <c r="H54" s="3"/>
      <c r="I54" s="3"/>
      <c r="J54" s="3"/>
      <c r="K54" s="1"/>
      <c r="L54" s="1"/>
    </row>
    <row r="55" spans="1:12" s="2" customFormat="1" ht="12" customHeight="1" x14ac:dyDescent="0.25">
      <c r="A55" s="1"/>
      <c r="D55" s="3"/>
      <c r="E55" s="3"/>
      <c r="F55" s="3"/>
      <c r="G55" s="3"/>
      <c r="H55" s="3"/>
      <c r="I55" s="3"/>
      <c r="J55" s="3"/>
      <c r="K55" s="1"/>
      <c r="L55" s="1"/>
    </row>
    <row r="56" spans="1:12" s="2" customFormat="1" ht="12.75" customHeight="1" x14ac:dyDescent="0.25">
      <c r="A56" s="1"/>
      <c r="D56" s="3"/>
      <c r="E56" s="3"/>
      <c r="F56" s="3"/>
      <c r="G56" s="3"/>
      <c r="H56" s="3"/>
      <c r="I56" s="3"/>
      <c r="J56" s="3"/>
      <c r="K56" s="1"/>
      <c r="L56" s="1"/>
    </row>
    <row r="57" spans="1:12" s="2" customFormat="1" ht="12" customHeight="1" x14ac:dyDescent="0.25">
      <c r="A57" s="1"/>
      <c r="D57" s="3"/>
      <c r="E57" s="3"/>
      <c r="F57" s="3"/>
      <c r="G57" s="3"/>
      <c r="H57" s="3"/>
      <c r="I57" s="3"/>
      <c r="J57" s="3"/>
      <c r="K57" s="1"/>
      <c r="L57" s="1"/>
    </row>
  </sheetData>
  <mergeCells count="7">
    <mergeCell ref="B45:J45"/>
    <mergeCell ref="B44:J44"/>
    <mergeCell ref="C9:C10"/>
    <mergeCell ref="F9:G9"/>
    <mergeCell ref="H9:J9"/>
    <mergeCell ref="I10:J10"/>
    <mergeCell ref="D9:D10"/>
  </mergeCells>
  <conditionalFormatting sqref="F14">
    <cfRule type="cellIs" dxfId="101" priority="13" operator="between">
      <formula>9999</formula>
      <formula>-9999</formula>
    </cfRule>
  </conditionalFormatting>
  <conditionalFormatting sqref="F24:F25">
    <cfRule type="cellIs" dxfId="100" priority="7" operator="between">
      <formula>9999</formula>
      <formula>-9999</formula>
    </cfRule>
  </conditionalFormatting>
  <conditionalFormatting sqref="F27:F30">
    <cfRule type="cellIs" dxfId="99" priority="6" operator="between">
      <formula>9999</formula>
      <formula>-9999</formula>
    </cfRule>
  </conditionalFormatting>
  <conditionalFormatting sqref="F32:F34">
    <cfRule type="cellIs" dxfId="98" priority="19" operator="between">
      <formula>9999</formula>
      <formula>-9999</formula>
    </cfRule>
  </conditionalFormatting>
  <conditionalFormatting sqref="F36:F38">
    <cfRule type="cellIs" dxfId="97" priority="2" operator="between">
      <formula>9999</formula>
      <formula>-9999</formula>
    </cfRule>
  </conditionalFormatting>
  <conditionalFormatting sqref="F41:F43">
    <cfRule type="cellIs" dxfId="96" priority="15" operator="between">
      <formula>9999</formula>
      <formula>-9999</formula>
    </cfRule>
  </conditionalFormatting>
  <conditionalFormatting sqref="H14">
    <cfRule type="cellIs" dxfId="95" priority="12" operator="between">
      <formula>9999</formula>
      <formula>-9999</formula>
    </cfRule>
  </conditionalFormatting>
  <conditionalFormatting sqref="H24:H25">
    <cfRule type="cellIs" dxfId="94" priority="11" operator="between">
      <formula>9999</formula>
      <formula>-9999</formula>
    </cfRule>
  </conditionalFormatting>
  <conditionalFormatting sqref="H27:H28 H30">
    <cfRule type="cellIs" dxfId="93" priority="10" operator="between">
      <formula>9999</formula>
      <formula>-9999</formula>
    </cfRule>
  </conditionalFormatting>
  <conditionalFormatting sqref="H32:H34">
    <cfRule type="cellIs" dxfId="92" priority="16" operator="between">
      <formula>9999</formula>
      <formula>-9999</formula>
    </cfRule>
  </conditionalFormatting>
  <conditionalFormatting sqref="H36 H38">
    <cfRule type="cellIs" dxfId="91" priority="9" operator="between">
      <formula>9999</formula>
      <formula>-9999</formula>
    </cfRule>
  </conditionalFormatting>
  <conditionalFormatting sqref="H41:H43">
    <cfRule type="cellIs" dxfId="90" priority="14" operator="between">
      <formula>9999</formula>
      <formula>-9999</formula>
    </cfRule>
  </conditionalFormatting>
  <conditionalFormatting sqref="I12:I14">
    <cfRule type="cellIs" dxfId="89" priority="25" operator="between">
      <formula>9999</formula>
      <formula>-9999</formula>
    </cfRule>
  </conditionalFormatting>
  <conditionalFormatting sqref="I18:I25">
    <cfRule type="cellIs" dxfId="88" priority="20" operator="between">
      <formula>9999</formula>
      <formula>-9999</formula>
    </cfRule>
  </conditionalFormatting>
  <conditionalFormatting sqref="I34">
    <cfRule type="cellIs" dxfId="87" priority="5" operator="between">
      <formula>9999</formula>
      <formula>-9999</formula>
    </cfRule>
  </conditionalFormatting>
  <conditionalFormatting sqref="I36:I37">
    <cfRule type="cellIs" dxfId="86" priority="1" operator="between">
      <formula>9999</formula>
      <formula>-9999</formula>
    </cfRule>
  </conditionalFormatting>
  <hyperlinks>
    <hyperlink ref="B5" location="Índice!A62" display="Índice" xr:uid="{00000000-0004-0000-3400-000000000000}"/>
  </hyperlinks>
  <printOptions horizontalCentered="1"/>
  <pageMargins left="0.59055118110236227" right="0.43307086614173229" top="0.51181102362204722" bottom="0.51181102362204722" header="0" footer="0.19685039370078741"/>
  <pageSetup paperSize="9" orientation="portrait" r:id="rId1"/>
  <headerFooter scaleWithDoc="0" alignWithMargins="0"/>
  <drawing r:id="rId2"/>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A1:J36"/>
  <sheetViews>
    <sheetView showGridLines="0" zoomScale="110" zoomScaleNormal="110" zoomScalePageLayoutView="120" workbookViewId="0">
      <selection activeCell="B5" sqref="B5"/>
    </sheetView>
  </sheetViews>
  <sheetFormatPr defaultColWidth="8.85546875" defaultRowHeight="12.75" x14ac:dyDescent="0.2"/>
  <cols>
    <col min="1" max="1" width="1.42578125" style="1" bestFit="1" customWidth="1"/>
    <col min="2" max="2" width="45.85546875" style="11" customWidth="1"/>
    <col min="3" max="8" width="5.85546875" style="11" customWidth="1"/>
    <col min="9" max="16384" width="8.85546875" style="11"/>
  </cols>
  <sheetData>
    <row r="1" spans="1:10" x14ac:dyDescent="0.2">
      <c r="A1" s="11"/>
    </row>
    <row r="2" spans="1:10" x14ac:dyDescent="0.2">
      <c r="A2" s="11"/>
    </row>
    <row r="3" spans="1:10" x14ac:dyDescent="0.2">
      <c r="A3" s="11"/>
    </row>
    <row r="4" spans="1:10" x14ac:dyDescent="0.2">
      <c r="A4" s="11"/>
    </row>
    <row r="5" spans="1:10" x14ac:dyDescent="0.2">
      <c r="A5" s="11"/>
      <c r="B5" s="94" t="s">
        <v>134</v>
      </c>
    </row>
    <row r="6" spans="1:10" ht="18.75" x14ac:dyDescent="0.3">
      <c r="A6" s="11"/>
      <c r="B6" s="19" t="s">
        <v>1201</v>
      </c>
      <c r="J6" s="385"/>
    </row>
    <row r="7" spans="1:10" x14ac:dyDescent="0.2">
      <c r="A7" s="11"/>
    </row>
    <row r="8" spans="1:10" ht="18" customHeight="1" x14ac:dyDescent="0.2">
      <c r="A8" s="11"/>
      <c r="B8" s="396" t="s">
        <v>1145</v>
      </c>
      <c r="C8" s="12"/>
      <c r="D8" s="12"/>
      <c r="E8" s="12"/>
      <c r="F8" s="12"/>
      <c r="G8" s="12"/>
      <c r="H8" s="12"/>
    </row>
    <row r="9" spans="1:10" ht="13.5" customHeight="1" x14ac:dyDescent="0.2">
      <c r="A9" s="11"/>
      <c r="B9" s="17"/>
      <c r="C9" s="474">
        <v>2018</v>
      </c>
      <c r="D9" s="474">
        <v>2019</v>
      </c>
      <c r="E9" s="474">
        <v>2020</v>
      </c>
      <c r="F9" s="138">
        <v>2021</v>
      </c>
      <c r="G9" s="138">
        <v>2022</v>
      </c>
      <c r="H9" s="119">
        <v>2023</v>
      </c>
      <c r="I9" s="119">
        <v>2024</v>
      </c>
    </row>
    <row r="10" spans="1:10" ht="13.5" customHeight="1" x14ac:dyDescent="0.2">
      <c r="B10" s="18"/>
      <c r="C10" s="475"/>
      <c r="D10" s="475"/>
      <c r="E10" s="475"/>
      <c r="F10" s="137" t="s">
        <v>3</v>
      </c>
      <c r="G10" s="137" t="s">
        <v>3</v>
      </c>
      <c r="H10" s="137" t="s">
        <v>3</v>
      </c>
      <c r="I10" s="137" t="s">
        <v>3</v>
      </c>
    </row>
    <row r="11" spans="1:10" ht="12" customHeight="1" x14ac:dyDescent="0.2">
      <c r="B11" s="13" t="s">
        <v>13</v>
      </c>
      <c r="C11" s="26">
        <v>969.18100000000004</v>
      </c>
      <c r="D11" s="26">
        <v>1106.865</v>
      </c>
      <c r="E11" s="26">
        <v>1467.3109999999999</v>
      </c>
      <c r="F11" s="26">
        <v>1694.5</v>
      </c>
      <c r="G11" s="26">
        <v>1789.3992967502113</v>
      </c>
      <c r="H11" s="55">
        <v>2200.9596118248701</v>
      </c>
      <c r="I11" s="436" t="s">
        <v>123</v>
      </c>
    </row>
    <row r="12" spans="1:10" ht="12" customHeight="1" x14ac:dyDescent="0.2">
      <c r="B12" s="14" t="s">
        <v>559</v>
      </c>
      <c r="C12" s="26">
        <v>420.80899999999997</v>
      </c>
      <c r="D12" s="26">
        <v>457.79500000000002</v>
      </c>
      <c r="E12" s="26">
        <v>640.84799999999996</v>
      </c>
      <c r="F12" s="26">
        <v>839.57800000000009</v>
      </c>
      <c r="G12" s="26">
        <v>922.83972728999811</v>
      </c>
      <c r="H12" s="55">
        <v>1246.7595541650091</v>
      </c>
      <c r="I12" s="436" t="s">
        <v>123</v>
      </c>
    </row>
    <row r="13" spans="1:10" ht="12" customHeight="1" x14ac:dyDescent="0.2">
      <c r="B13" s="14" t="s">
        <v>361</v>
      </c>
      <c r="C13" s="26">
        <v>527.26700000000005</v>
      </c>
      <c r="D13" s="26">
        <v>628.48</v>
      </c>
      <c r="E13" s="26">
        <v>803.67499999999995</v>
      </c>
      <c r="F13" s="26">
        <v>830.85299999999995</v>
      </c>
      <c r="G13" s="26">
        <v>837.88435270350146</v>
      </c>
      <c r="H13" s="55">
        <v>913.62176323813605</v>
      </c>
      <c r="I13" s="436" t="s">
        <v>123</v>
      </c>
    </row>
    <row r="14" spans="1:10" ht="12" customHeight="1" x14ac:dyDescent="0.2">
      <c r="B14" s="14" t="s">
        <v>477</v>
      </c>
      <c r="C14" s="26">
        <v>21.105</v>
      </c>
      <c r="D14" s="26">
        <v>20.59</v>
      </c>
      <c r="E14" s="26">
        <v>22.788</v>
      </c>
      <c r="F14" s="26">
        <v>24.068999999999999</v>
      </c>
      <c r="G14" s="26">
        <v>28.675216756711773</v>
      </c>
      <c r="H14" s="55">
        <v>40.578294421724969</v>
      </c>
      <c r="I14" s="436" t="s">
        <v>123</v>
      </c>
    </row>
    <row r="15" spans="1:10" ht="12" customHeight="1" x14ac:dyDescent="0.2">
      <c r="B15" s="13" t="s">
        <v>14</v>
      </c>
      <c r="C15" s="26">
        <v>651.82000000000005</v>
      </c>
      <c r="D15" s="26">
        <v>664.71299999999997</v>
      </c>
      <c r="E15" s="26">
        <v>595.86599999999999</v>
      </c>
      <c r="F15" s="26">
        <v>527.91</v>
      </c>
      <c r="G15" s="26">
        <v>524.64535329705666</v>
      </c>
      <c r="H15" s="55">
        <v>404.06336984207081</v>
      </c>
      <c r="I15" s="436" t="s">
        <v>123</v>
      </c>
    </row>
    <row r="16" spans="1:10" ht="12" customHeight="1" x14ac:dyDescent="0.2">
      <c r="B16" s="14" t="s">
        <v>364</v>
      </c>
      <c r="C16" s="26">
        <v>177.17800000000005</v>
      </c>
      <c r="D16" s="26">
        <v>191.01999999999998</v>
      </c>
      <c r="E16" s="26">
        <v>87.399000000000001</v>
      </c>
      <c r="F16" s="26">
        <v>91.238999999999976</v>
      </c>
      <c r="G16" s="26">
        <v>93.464763844031197</v>
      </c>
      <c r="H16" s="55">
        <v>97.067990527910894</v>
      </c>
      <c r="I16" s="436" t="s">
        <v>123</v>
      </c>
    </row>
    <row r="17" spans="2:9" ht="12" customHeight="1" x14ac:dyDescent="0.2">
      <c r="B17" s="14" t="s">
        <v>478</v>
      </c>
      <c r="C17" s="26">
        <v>204.28899999999999</v>
      </c>
      <c r="D17" s="26">
        <v>196.20699999999999</v>
      </c>
      <c r="E17" s="26">
        <v>220.64400000000001</v>
      </c>
      <c r="F17" s="26">
        <v>219.42599999999999</v>
      </c>
      <c r="G17" s="26">
        <v>183.40080683539452</v>
      </c>
      <c r="H17" s="55">
        <v>78.423167246477306</v>
      </c>
      <c r="I17" s="436" t="s">
        <v>123</v>
      </c>
    </row>
    <row r="18" spans="2:9" ht="12" customHeight="1" x14ac:dyDescent="0.2">
      <c r="B18" s="14" t="s">
        <v>219</v>
      </c>
      <c r="C18" s="26">
        <v>270.35300000000001</v>
      </c>
      <c r="D18" s="26">
        <v>277.48599999999999</v>
      </c>
      <c r="E18" s="26">
        <v>287.82299999999998</v>
      </c>
      <c r="F18" s="26">
        <v>217.245</v>
      </c>
      <c r="G18" s="26">
        <v>247.77978261763087</v>
      </c>
      <c r="H18" s="55">
        <v>228.57221206768264</v>
      </c>
      <c r="I18" s="436" t="s">
        <v>123</v>
      </c>
    </row>
    <row r="19" spans="2:9" ht="12" customHeight="1" x14ac:dyDescent="0.2">
      <c r="B19" s="13" t="s">
        <v>15</v>
      </c>
      <c r="C19" s="26">
        <v>5660.8676717500757</v>
      </c>
      <c r="D19" s="26">
        <v>6601.1985189099996</v>
      </c>
      <c r="E19" s="26">
        <v>7249.433863350001</v>
      </c>
      <c r="F19" s="26">
        <v>7835.1579450405006</v>
      </c>
      <c r="G19" s="26">
        <v>9551.5343030054009</v>
      </c>
      <c r="H19" s="55">
        <v>11958.571019659685</v>
      </c>
      <c r="I19" s="436" t="s">
        <v>123</v>
      </c>
    </row>
    <row r="20" spans="2:9" ht="12" customHeight="1" x14ac:dyDescent="0.2">
      <c r="B20" s="14" t="s">
        <v>482</v>
      </c>
      <c r="C20" s="26">
        <v>1484.75</v>
      </c>
      <c r="D20" s="26">
        <v>1486.0060000000001</v>
      </c>
      <c r="E20" s="26">
        <v>1552.4070000000002</v>
      </c>
      <c r="F20" s="26">
        <v>1795.2669999999998</v>
      </c>
      <c r="G20" s="26">
        <v>2004.5585912596164</v>
      </c>
      <c r="H20" s="55">
        <v>2405.4476136608928</v>
      </c>
      <c r="I20" s="436" t="s">
        <v>123</v>
      </c>
    </row>
    <row r="21" spans="2:9" ht="12" customHeight="1" x14ac:dyDescent="0.2">
      <c r="B21" s="14" t="s">
        <v>561</v>
      </c>
      <c r="C21" s="26">
        <v>778.88199999999995</v>
      </c>
      <c r="D21" s="26">
        <v>1065.1410000000001</v>
      </c>
      <c r="E21" s="26">
        <v>1361.704</v>
      </c>
      <c r="F21" s="26">
        <v>1320.865</v>
      </c>
      <c r="G21" s="26">
        <v>1353.8857848833484</v>
      </c>
      <c r="H21" s="55">
        <v>1807.4170678169803</v>
      </c>
      <c r="I21" s="436" t="s">
        <v>123</v>
      </c>
    </row>
    <row r="22" spans="2:9" ht="12" customHeight="1" x14ac:dyDescent="0.2">
      <c r="B22" s="14" t="s">
        <v>562</v>
      </c>
      <c r="C22" s="26">
        <v>1280.261</v>
      </c>
      <c r="D22" s="26">
        <v>1810.3834919500002</v>
      </c>
      <c r="E22" s="26">
        <v>1477.7711697400002</v>
      </c>
      <c r="F22" s="26">
        <v>1440.2151103942501</v>
      </c>
      <c r="G22" s="26">
        <v>1987.2549207109914</v>
      </c>
      <c r="H22" s="55">
        <v>1491.3153676691561</v>
      </c>
      <c r="I22" s="436" t="s">
        <v>123</v>
      </c>
    </row>
    <row r="23" spans="2:9" ht="12" customHeight="1" x14ac:dyDescent="0.2">
      <c r="B23" s="14" t="s">
        <v>115</v>
      </c>
      <c r="C23" s="26">
        <v>735.5928909600766</v>
      </c>
      <c r="D23" s="26">
        <v>847.67746375999968</v>
      </c>
      <c r="E23" s="26">
        <v>978.23492853999994</v>
      </c>
      <c r="F23" s="26">
        <v>1068.5994468000001</v>
      </c>
      <c r="G23" s="26">
        <v>1141.9592558541071</v>
      </c>
      <c r="H23" s="55">
        <v>1234.868966838595</v>
      </c>
      <c r="I23" s="436" t="s">
        <v>123</v>
      </c>
    </row>
    <row r="24" spans="2:9" ht="12" customHeight="1" x14ac:dyDescent="0.2">
      <c r="B24" s="14" t="s">
        <v>480</v>
      </c>
      <c r="C24" s="26">
        <v>344.80067839999992</v>
      </c>
      <c r="D24" s="26">
        <v>297.39373231000002</v>
      </c>
      <c r="E24" s="26">
        <v>379.33765497000002</v>
      </c>
      <c r="F24" s="26">
        <v>413.46054391730007</v>
      </c>
      <c r="G24" s="26">
        <v>441.83331173461607</v>
      </c>
      <c r="H24" s="55">
        <v>477.76711386252498</v>
      </c>
      <c r="I24" s="436" t="s">
        <v>123</v>
      </c>
    </row>
    <row r="25" spans="2:9" ht="12" customHeight="1" x14ac:dyDescent="0.2">
      <c r="B25" s="14" t="s">
        <v>481</v>
      </c>
      <c r="C25" s="26">
        <v>193.54910239</v>
      </c>
      <c r="D25" s="26">
        <v>187.557771</v>
      </c>
      <c r="E25" s="26">
        <v>213.754728</v>
      </c>
      <c r="F25" s="26">
        <v>232.89877352000002</v>
      </c>
      <c r="G25" s="26">
        <v>252.97247521825682</v>
      </c>
      <c r="H25" s="55">
        <v>281.37463633211905</v>
      </c>
      <c r="I25" s="436" t="s">
        <v>123</v>
      </c>
    </row>
    <row r="26" spans="2:9" ht="12" customHeight="1" x14ac:dyDescent="0.2">
      <c r="B26" s="14" t="s">
        <v>563</v>
      </c>
      <c r="C26" s="26">
        <v>843.03199999999833</v>
      </c>
      <c r="D26" s="26">
        <v>907.03905988999941</v>
      </c>
      <c r="E26" s="26">
        <v>1286.224382100002</v>
      </c>
      <c r="F26" s="26">
        <v>1563.8520704089506</v>
      </c>
      <c r="G26" s="26">
        <v>2369.0699633444642</v>
      </c>
      <c r="H26" s="55">
        <v>4260.3802534794158</v>
      </c>
      <c r="I26" s="436" t="s">
        <v>123</v>
      </c>
    </row>
    <row r="27" spans="2:9" ht="12" customHeight="1" x14ac:dyDescent="0.2">
      <c r="B27" s="13" t="s">
        <v>768</v>
      </c>
      <c r="C27" s="26">
        <v>740.35332902000005</v>
      </c>
      <c r="D27" s="26">
        <v>732.89306841000007</v>
      </c>
      <c r="E27" s="26">
        <v>898.16115143000002</v>
      </c>
      <c r="F27" s="26">
        <v>884.47098646999984</v>
      </c>
      <c r="G27" s="26">
        <v>824.55704694733117</v>
      </c>
      <c r="H27" s="55">
        <v>1198.2403039208289</v>
      </c>
      <c r="I27" s="436" t="s">
        <v>123</v>
      </c>
    </row>
    <row r="28" spans="2:9" ht="23.25" customHeight="1" x14ac:dyDescent="0.2">
      <c r="B28" s="21" t="s">
        <v>1009</v>
      </c>
      <c r="C28" s="28">
        <v>8022.2220007700762</v>
      </c>
      <c r="D28" s="28">
        <v>9105.6695873200006</v>
      </c>
      <c r="E28" s="28">
        <v>10210.772014779999</v>
      </c>
      <c r="F28" s="28">
        <v>10942.0389315105</v>
      </c>
      <c r="G28" s="214">
        <v>12690.136</v>
      </c>
      <c r="H28" s="214">
        <v>15761.834305247456</v>
      </c>
      <c r="I28" s="214">
        <v>18755</v>
      </c>
    </row>
    <row r="29" spans="2:9" ht="12" customHeight="1" x14ac:dyDescent="0.2">
      <c r="B29" s="17" t="s">
        <v>22</v>
      </c>
      <c r="C29" s="26">
        <v>1687.3771380000001</v>
      </c>
      <c r="D29" s="26">
        <v>1522.4282409999998</v>
      </c>
      <c r="E29" s="26">
        <v>1083.367868</v>
      </c>
      <c r="F29" s="26">
        <v>1652.4964339999999</v>
      </c>
      <c r="G29" s="27">
        <v>2487.7840762933897</v>
      </c>
      <c r="H29" s="27">
        <v>2283.0457368839366</v>
      </c>
      <c r="I29" s="436" t="s">
        <v>123</v>
      </c>
    </row>
    <row r="30" spans="2:9" ht="12" customHeight="1" x14ac:dyDescent="0.2">
      <c r="B30" s="17" t="s">
        <v>24</v>
      </c>
      <c r="C30" s="26">
        <v>4666.2459540700002</v>
      </c>
      <c r="D30" s="26">
        <v>4630.70965927</v>
      </c>
      <c r="E30" s="26">
        <v>3885.6033883199998</v>
      </c>
      <c r="F30" s="26">
        <v>4687.3593886699991</v>
      </c>
      <c r="G30" s="27">
        <v>5731.1937470910534</v>
      </c>
      <c r="H30" s="27">
        <v>5246.2016873690873</v>
      </c>
      <c r="I30" s="436" t="s">
        <v>123</v>
      </c>
    </row>
    <row r="31" spans="2:9" ht="19.5" customHeight="1" x14ac:dyDescent="0.2">
      <c r="B31" s="13" t="s">
        <v>25</v>
      </c>
      <c r="C31" s="26"/>
      <c r="D31" s="26"/>
      <c r="E31" s="26"/>
      <c r="F31" s="26"/>
      <c r="G31" s="26"/>
      <c r="H31" s="26"/>
    </row>
    <row r="32" spans="2:9" ht="12" customHeight="1" x14ac:dyDescent="0.2">
      <c r="B32" s="14" t="s">
        <v>909</v>
      </c>
      <c r="C32" s="56">
        <v>4.3781291465966765</v>
      </c>
      <c r="D32" s="56">
        <v>2</v>
      </c>
      <c r="E32" s="56">
        <v>2.6</v>
      </c>
      <c r="F32" s="56">
        <v>1.9</v>
      </c>
      <c r="G32" s="56">
        <v>0.2</v>
      </c>
      <c r="H32" s="56">
        <v>0.4</v>
      </c>
      <c r="I32" s="56">
        <v>1.1000000000000001</v>
      </c>
    </row>
    <row r="33" spans="2:9" ht="12" customHeight="1" x14ac:dyDescent="0.2">
      <c r="B33" s="14" t="s">
        <v>910</v>
      </c>
      <c r="C33" s="56">
        <v>13.688303473858321</v>
      </c>
      <c r="D33" s="56">
        <v>13.505579706544157</v>
      </c>
      <c r="E33" s="56">
        <v>12.13642134565147</v>
      </c>
      <c r="F33" s="56">
        <v>7.1617201487996995</v>
      </c>
      <c r="G33" s="56">
        <v>15.975971932026223</v>
      </c>
      <c r="H33" s="56">
        <v>24.205400992136372</v>
      </c>
      <c r="I33" s="56">
        <v>18.993773897428269</v>
      </c>
    </row>
    <row r="34" spans="2:9" ht="12" customHeight="1" x14ac:dyDescent="0.2">
      <c r="B34" s="14" t="s">
        <v>911</v>
      </c>
      <c r="C34" s="26">
        <v>327.43763268449288</v>
      </c>
      <c r="D34" s="26">
        <v>371.65998315591838</v>
      </c>
      <c r="E34" s="26">
        <v>416.7662046848979</v>
      </c>
      <c r="F34" s="26">
        <v>446.61383393920408</v>
      </c>
      <c r="G34" s="26">
        <v>517.96473469387752</v>
      </c>
      <c r="H34" s="26">
        <v>643.34017572438586</v>
      </c>
      <c r="I34" s="26">
        <v>765.53475409279338</v>
      </c>
    </row>
    <row r="35" spans="2:9" ht="12" customHeight="1" x14ac:dyDescent="0.2">
      <c r="B35" s="37" t="s">
        <v>912</v>
      </c>
      <c r="C35" s="60">
        <v>383.71732374482099</v>
      </c>
      <c r="D35" s="60">
        <v>412.97606361407873</v>
      </c>
      <c r="E35" s="60">
        <v>471.22949416771968</v>
      </c>
      <c r="F35" s="60">
        <v>524.40244616762698</v>
      </c>
      <c r="G35" s="60">
        <v>540.80929945189405</v>
      </c>
      <c r="H35" s="60">
        <v>690.44973244596861</v>
      </c>
      <c r="I35" s="60">
        <v>822.13713625696448</v>
      </c>
    </row>
    <row r="36" spans="2:9" ht="30.75" customHeight="1" x14ac:dyDescent="0.2">
      <c r="B36" s="509" t="s">
        <v>1118</v>
      </c>
      <c r="C36" s="509"/>
      <c r="D36" s="509"/>
      <c r="E36" s="509"/>
      <c r="F36" s="509"/>
      <c r="G36" s="509"/>
    </row>
  </sheetData>
  <mergeCells count="4">
    <mergeCell ref="C9:C10"/>
    <mergeCell ref="B36:G36"/>
    <mergeCell ref="D9:D10"/>
    <mergeCell ref="E9:E10"/>
  </mergeCells>
  <conditionalFormatting sqref="C11:G27">
    <cfRule type="cellIs" dxfId="85" priority="15" operator="greaterThan">
      <formula>9999</formula>
    </cfRule>
  </conditionalFormatting>
  <conditionalFormatting sqref="C28:H33">
    <cfRule type="cellIs" dxfId="84" priority="8" operator="greaterThan">
      <formula>9999</formula>
    </cfRule>
  </conditionalFormatting>
  <conditionalFormatting sqref="H11:H27">
    <cfRule type="cellIs" dxfId="83" priority="9" operator="between">
      <formula>9999</formula>
      <formula>-9999</formula>
    </cfRule>
  </conditionalFormatting>
  <conditionalFormatting sqref="I28">
    <cfRule type="cellIs" dxfId="82" priority="2" operator="greaterThan">
      <formula>9999</formula>
    </cfRule>
  </conditionalFormatting>
  <conditionalFormatting sqref="I32:I33">
    <cfRule type="cellIs" dxfId="81" priority="1" operator="greaterThan">
      <formula>9999</formula>
    </cfRule>
  </conditionalFormatting>
  <hyperlinks>
    <hyperlink ref="B5" location="Índice!A62" display="Índice" xr:uid="{00000000-0004-0000-3500-000000000000}"/>
  </hyperlinks>
  <pageMargins left="0.70866141732283472" right="0.70866141732283472" top="0.74803149606299213" bottom="0.74803149606299213" header="0.31496062992125984" footer="0.31496062992125984"/>
  <pageSetup paperSize="9" scale="97" orientation="portrait" r:id="rId1"/>
  <headerFooter scaleWithDoc="0"/>
  <drawing r:id="rId2"/>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fitToPage="1"/>
  </sheetPr>
  <dimension ref="A1:K52"/>
  <sheetViews>
    <sheetView showGridLines="0" zoomScale="110" zoomScaleNormal="110" zoomScalePageLayoutView="120" workbookViewId="0">
      <selection activeCell="B5" sqref="B5"/>
    </sheetView>
  </sheetViews>
  <sheetFormatPr defaultColWidth="8.85546875" defaultRowHeight="12.75" x14ac:dyDescent="0.2"/>
  <cols>
    <col min="1" max="1" width="1.42578125" style="1" bestFit="1" customWidth="1"/>
    <col min="2" max="2" width="6.140625" style="2" customWidth="1"/>
    <col min="3" max="3" width="12.85546875" style="2" customWidth="1"/>
    <col min="4" max="7" width="14.85546875" style="2" customWidth="1"/>
    <col min="8" max="16384" width="8.85546875" style="1"/>
  </cols>
  <sheetData>
    <row r="1" spans="1:11" s="11" customFormat="1" x14ac:dyDescent="0.2"/>
    <row r="2" spans="1:11" s="11" customFormat="1" x14ac:dyDescent="0.2"/>
    <row r="3" spans="1:11" s="11" customFormat="1" x14ac:dyDescent="0.2"/>
    <row r="4" spans="1:11" s="11" customFormat="1" x14ac:dyDescent="0.2"/>
    <row r="5" spans="1:11" s="11" customFormat="1" x14ac:dyDescent="0.2">
      <c r="B5" s="94" t="s">
        <v>134</v>
      </c>
      <c r="C5" s="94"/>
    </row>
    <row r="6" spans="1:11" s="11" customFormat="1" ht="18.75" x14ac:dyDescent="0.3">
      <c r="B6" s="19" t="s">
        <v>1201</v>
      </c>
    </row>
    <row r="7" spans="1:11" s="11" customFormat="1" x14ac:dyDescent="0.2"/>
    <row r="8" spans="1:11" s="11" customFormat="1" ht="18" customHeight="1" x14ac:dyDescent="0.2">
      <c r="B8" s="204" t="s">
        <v>769</v>
      </c>
      <c r="C8" s="12"/>
      <c r="D8" s="12"/>
      <c r="E8" s="12"/>
      <c r="F8" s="12"/>
      <c r="G8" s="12"/>
      <c r="H8" s="12"/>
      <c r="I8" s="12"/>
      <c r="J8" s="12"/>
      <c r="K8" s="12"/>
    </row>
    <row r="9" spans="1:11" s="11" customFormat="1" ht="13.5" customHeight="1" x14ac:dyDescent="0.2">
      <c r="B9" s="17"/>
      <c r="C9" s="17"/>
      <c r="D9" s="22" t="s">
        <v>264</v>
      </c>
      <c r="E9" s="175" t="s">
        <v>265</v>
      </c>
      <c r="F9" s="175" t="s">
        <v>266</v>
      </c>
      <c r="G9" s="22" t="s">
        <v>267</v>
      </c>
    </row>
    <row r="10" spans="1:11" s="11" customFormat="1" ht="13.5" customHeight="1" x14ac:dyDescent="0.2">
      <c r="A10" s="1"/>
      <c r="B10" s="18"/>
      <c r="C10" s="18"/>
      <c r="D10" s="170" t="s">
        <v>27</v>
      </c>
      <c r="E10" s="170" t="s">
        <v>28</v>
      </c>
      <c r="F10" s="170" t="s">
        <v>28</v>
      </c>
      <c r="G10" s="170" t="s">
        <v>29</v>
      </c>
    </row>
    <row r="11" spans="1:11" s="11" customFormat="1" ht="12" customHeight="1" x14ac:dyDescent="0.2">
      <c r="A11" s="1"/>
      <c r="B11" s="23">
        <v>2018</v>
      </c>
      <c r="C11" s="13" t="s">
        <v>30</v>
      </c>
      <c r="D11" s="47" t="s">
        <v>123</v>
      </c>
      <c r="E11" s="31">
        <v>9.0448716795823447</v>
      </c>
      <c r="F11" s="31">
        <v>9.0448716795823447</v>
      </c>
      <c r="G11" s="31">
        <v>7.8679425647000034</v>
      </c>
    </row>
    <row r="12" spans="1:11" s="11" customFormat="1" ht="12" customHeight="1" x14ac:dyDescent="0.2">
      <c r="A12" s="1"/>
      <c r="B12" s="23">
        <v>2019</v>
      </c>
      <c r="C12" s="13" t="s">
        <v>30</v>
      </c>
      <c r="D12" s="47" t="s">
        <v>123</v>
      </c>
      <c r="E12" s="31">
        <v>7.7277328477207252</v>
      </c>
      <c r="F12" s="31">
        <v>7.7277328477207252</v>
      </c>
      <c r="G12" s="31">
        <v>7.7226780896261449</v>
      </c>
    </row>
    <row r="13" spans="1:11" s="11" customFormat="1" ht="12" customHeight="1" x14ac:dyDescent="0.2">
      <c r="A13" s="1"/>
      <c r="B13" s="23">
        <v>2020</v>
      </c>
      <c r="C13" s="13" t="s">
        <v>30</v>
      </c>
      <c r="D13" s="47" t="s">
        <v>123</v>
      </c>
      <c r="E13" s="31">
        <v>9.3640639378517854</v>
      </c>
      <c r="F13" s="31">
        <v>9.3640639378517854</v>
      </c>
      <c r="G13" s="31">
        <v>9.8705409145142688</v>
      </c>
    </row>
    <row r="14" spans="1:11" s="11" customFormat="1" ht="12" customHeight="1" x14ac:dyDescent="0.2">
      <c r="A14" s="1"/>
      <c r="B14" s="23">
        <v>2021</v>
      </c>
      <c r="C14" s="13" t="s">
        <v>30</v>
      </c>
      <c r="D14" s="47" t="s">
        <v>123</v>
      </c>
      <c r="E14" s="31">
        <v>9.5136045758497101</v>
      </c>
      <c r="F14" s="31">
        <v>9.5136045758497101</v>
      </c>
      <c r="G14" s="31">
        <v>8.1570968066813077</v>
      </c>
    </row>
    <row r="15" spans="1:11" s="11" customFormat="1" ht="12" customHeight="1" x14ac:dyDescent="0.2">
      <c r="A15" s="1"/>
      <c r="B15" s="23">
        <v>2022</v>
      </c>
      <c r="C15" s="13" t="s">
        <v>30</v>
      </c>
      <c r="D15" s="47" t="s">
        <v>123</v>
      </c>
      <c r="E15" s="31">
        <v>25.211081126860858</v>
      </c>
      <c r="F15" s="31">
        <v>25.211081126860858</v>
      </c>
      <c r="G15" s="31">
        <v>18.033371627041394</v>
      </c>
    </row>
    <row r="16" spans="1:11" s="11" customFormat="1" ht="12" customHeight="1" x14ac:dyDescent="0.2">
      <c r="A16" s="1"/>
      <c r="B16" s="23">
        <v>2023</v>
      </c>
      <c r="C16" s="13" t="s">
        <v>30</v>
      </c>
      <c r="D16" s="47" t="s">
        <v>123</v>
      </c>
      <c r="E16" s="31">
        <v>17.030129570201403</v>
      </c>
      <c r="F16" s="31">
        <v>17.030129570201403</v>
      </c>
      <c r="G16" s="31">
        <v>21.14844315664466</v>
      </c>
    </row>
    <row r="17" spans="1:7" s="11" customFormat="1" ht="12" customHeight="1" x14ac:dyDescent="0.2">
      <c r="A17" s="1"/>
      <c r="B17" s="24">
        <v>2024</v>
      </c>
      <c r="C17" s="25" t="s">
        <v>30</v>
      </c>
      <c r="D17" s="48" t="s">
        <v>123</v>
      </c>
      <c r="E17" s="32">
        <v>11.567914984830164</v>
      </c>
      <c r="F17" s="32">
        <v>11.567914984830164</v>
      </c>
      <c r="G17" s="32">
        <v>14.351927357100802</v>
      </c>
    </row>
    <row r="18" spans="1:7" s="11" customFormat="1" ht="19.5" customHeight="1" x14ac:dyDescent="0.2">
      <c r="A18" s="1"/>
      <c r="B18" s="23">
        <v>2023</v>
      </c>
      <c r="C18" s="13" t="s">
        <v>31</v>
      </c>
      <c r="D18" s="31">
        <v>0.89433823812921087</v>
      </c>
      <c r="E18" s="31">
        <v>0.89433823812921087</v>
      </c>
      <c r="F18" s="31">
        <v>25.516033614997458</v>
      </c>
      <c r="G18" s="31">
        <v>19.290805639235199</v>
      </c>
    </row>
    <row r="19" spans="1:7" s="11" customFormat="1" ht="12" customHeight="1" x14ac:dyDescent="0.2">
      <c r="A19" s="1"/>
      <c r="B19" s="23"/>
      <c r="C19" s="13" t="s">
        <v>32</v>
      </c>
      <c r="D19" s="31">
        <v>0.26197721519114481</v>
      </c>
      <c r="E19" s="31">
        <v>1.1586584157310176</v>
      </c>
      <c r="F19" s="31">
        <v>23.459195606338646</v>
      </c>
      <c r="G19" s="31">
        <v>20.228617830963259</v>
      </c>
    </row>
    <row r="20" spans="1:7" s="11" customFormat="1" ht="12" customHeight="1" x14ac:dyDescent="0.2">
      <c r="A20" s="1"/>
      <c r="B20" s="23"/>
      <c r="C20" s="13" t="s">
        <v>33</v>
      </c>
      <c r="D20" s="31">
        <v>1.1032675807236103</v>
      </c>
      <c r="E20" s="31">
        <v>2.2747090991267038</v>
      </c>
      <c r="F20" s="31">
        <v>22.767161647432175</v>
      </c>
      <c r="G20" s="31">
        <v>21.045016564605024</v>
      </c>
    </row>
    <row r="21" spans="1:7" s="11" customFormat="1" ht="12" customHeight="1" x14ac:dyDescent="0.2">
      <c r="A21" s="1"/>
      <c r="B21" s="23"/>
      <c r="C21" s="13" t="s">
        <v>34</v>
      </c>
      <c r="D21" s="31">
        <v>0.69538083923041949</v>
      </c>
      <c r="E21" s="31">
        <v>2.9859078295807029</v>
      </c>
      <c r="F21" s="31">
        <v>21.713566726419977</v>
      </c>
      <c r="G21" s="31">
        <v>21.628569504244854</v>
      </c>
    </row>
    <row r="22" spans="1:7" s="11" customFormat="1" ht="12" customHeight="1" x14ac:dyDescent="0.2">
      <c r="A22" s="1"/>
      <c r="B22" s="23"/>
      <c r="C22" s="13" t="s">
        <v>35</v>
      </c>
      <c r="D22" s="31">
        <v>2.0031038689571901</v>
      </c>
      <c r="E22" s="31">
        <v>5.0488225337957049</v>
      </c>
      <c r="F22" s="31">
        <v>23.191956548070756</v>
      </c>
      <c r="G22" s="31">
        <v>22.287207019461164</v>
      </c>
    </row>
    <row r="23" spans="1:7" s="11" customFormat="1" ht="12" customHeight="1" x14ac:dyDescent="0.2">
      <c r="A23" s="1"/>
      <c r="B23" s="23"/>
      <c r="C23" s="13" t="s">
        <v>36</v>
      </c>
      <c r="D23" s="31">
        <v>3.6047381893870911</v>
      </c>
      <c r="E23" s="31">
        <v>8.8355575571729119</v>
      </c>
      <c r="F23" s="31">
        <v>25.345046465569144</v>
      </c>
      <c r="G23" s="31">
        <v>22.990690251047209</v>
      </c>
    </row>
    <row r="24" spans="1:7" s="11" customFormat="1" ht="12" customHeight="1" x14ac:dyDescent="0.2">
      <c r="A24" s="1"/>
      <c r="B24" s="23"/>
      <c r="C24" s="13" t="s">
        <v>37</v>
      </c>
      <c r="D24" s="31">
        <v>1.3498300251761686</v>
      </c>
      <c r="E24" s="31">
        <v>10.304652591147523</v>
      </c>
      <c r="F24" s="31">
        <v>24.218622542309241</v>
      </c>
      <c r="G24" s="31">
        <v>23.442393508375314</v>
      </c>
    </row>
    <row r="25" spans="1:7" s="11" customFormat="1" ht="12" customHeight="1" x14ac:dyDescent="0.2">
      <c r="A25" s="1"/>
      <c r="B25" s="23"/>
      <c r="C25" s="13" t="s">
        <v>38</v>
      </c>
      <c r="D25" s="31">
        <v>0.29343555380414443</v>
      </c>
      <c r="E25" s="31">
        <v>10.628325659350079</v>
      </c>
      <c r="F25" s="31">
        <v>21.195114191995113</v>
      </c>
      <c r="G25" s="31">
        <v>23.540771227369774</v>
      </c>
    </row>
    <row r="26" spans="1:7" s="11" customFormat="1" ht="12.75" customHeight="1" x14ac:dyDescent="0.2">
      <c r="A26" s="1"/>
      <c r="B26" s="23"/>
      <c r="C26" s="13" t="s">
        <v>39</v>
      </c>
      <c r="D26" s="31">
        <v>0.81758448025011088</v>
      </c>
      <c r="E26" s="31">
        <v>11.532805680701475</v>
      </c>
      <c r="F26" s="31">
        <v>18.270163122560533</v>
      </c>
      <c r="G26" s="31">
        <v>23.173501288680697</v>
      </c>
    </row>
    <row r="27" spans="1:7" s="11" customFormat="1" ht="12.75" customHeight="1" x14ac:dyDescent="0.2">
      <c r="A27" s="1"/>
      <c r="B27" s="23"/>
      <c r="C27" s="13" t="s">
        <v>40</v>
      </c>
      <c r="D27" s="31">
        <v>1.3280893184877574</v>
      </c>
      <c r="E27" s="31">
        <v>13.014060959556595</v>
      </c>
      <c r="F27" s="31">
        <v>16.945899988426618</v>
      </c>
      <c r="G27" s="31">
        <v>22.563574046599854</v>
      </c>
    </row>
    <row r="28" spans="1:7" s="11" customFormat="1" ht="12.75" customHeight="1" x14ac:dyDescent="0.2">
      <c r="A28" s="1"/>
      <c r="B28" s="23"/>
      <c r="C28" s="13" t="s">
        <v>41</v>
      </c>
      <c r="D28" s="31">
        <v>1.5262884841337199</v>
      </c>
      <c r="E28" s="31">
        <v>14.738981557434183</v>
      </c>
      <c r="F28" s="31">
        <v>16.583914869920235</v>
      </c>
      <c r="G28" s="31">
        <v>21.848577845891469</v>
      </c>
    </row>
    <row r="29" spans="1:7" s="11" customFormat="1" ht="12.75" customHeight="1" x14ac:dyDescent="0.2">
      <c r="A29" s="1"/>
      <c r="B29" s="23"/>
      <c r="C29" s="13" t="s">
        <v>30</v>
      </c>
      <c r="D29" s="31">
        <v>1.9968348870347707</v>
      </c>
      <c r="E29" s="31">
        <v>17.030129570201403</v>
      </c>
      <c r="F29" s="31">
        <v>17.030129570201403</v>
      </c>
      <c r="G29" s="31">
        <v>21.14844315664466</v>
      </c>
    </row>
    <row r="30" spans="1:7" s="11" customFormat="1" ht="12.75" customHeight="1" x14ac:dyDescent="0.2">
      <c r="A30" s="1"/>
      <c r="B30" s="23"/>
      <c r="C30" s="13" t="s">
        <v>886</v>
      </c>
      <c r="D30" s="47" t="s">
        <v>123</v>
      </c>
      <c r="E30" s="47" t="s">
        <v>123</v>
      </c>
      <c r="F30" s="31">
        <v>21.2</v>
      </c>
      <c r="G30" s="31">
        <v>22.9</v>
      </c>
    </row>
    <row r="31" spans="1:7" s="11" customFormat="1" ht="17.25" customHeight="1" x14ac:dyDescent="0.2">
      <c r="A31" s="1"/>
      <c r="B31" s="23">
        <v>2024</v>
      </c>
      <c r="C31" s="13" t="s">
        <v>31</v>
      </c>
      <c r="D31" s="31">
        <v>0.88485181804609514</v>
      </c>
      <c r="E31" s="31">
        <v>0.88485181804609514</v>
      </c>
      <c r="F31" s="31">
        <v>17.019126009537121</v>
      </c>
      <c r="G31" s="31">
        <v>20.445602593534229</v>
      </c>
    </row>
    <row r="32" spans="1:7" s="11" customFormat="1" ht="12" customHeight="1" x14ac:dyDescent="0.2">
      <c r="A32" s="1"/>
      <c r="B32" s="23"/>
      <c r="C32" s="13" t="s">
        <v>32</v>
      </c>
      <c r="D32" s="31">
        <v>1.5206913147582712</v>
      </c>
      <c r="E32" s="31">
        <v>2.4189989975498705</v>
      </c>
      <c r="F32" s="31">
        <v>18.48821357312158</v>
      </c>
      <c r="G32" s="31">
        <v>20.045309596373318</v>
      </c>
    </row>
    <row r="33" spans="1:7" s="11" customFormat="1" ht="12" customHeight="1" x14ac:dyDescent="0.2">
      <c r="A33" s="1"/>
      <c r="B33" s="23"/>
      <c r="C33" s="13" t="s">
        <v>33</v>
      </c>
      <c r="D33" s="31">
        <v>1.4694735509503731</v>
      </c>
      <c r="E33" s="31">
        <v>3.9240190989669799</v>
      </c>
      <c r="F33" s="31">
        <v>18.917389526088037</v>
      </c>
      <c r="G33" s="31">
        <v>19.742686754002747</v>
      </c>
    </row>
    <row r="34" spans="1:7" s="11" customFormat="1" ht="12" customHeight="1" x14ac:dyDescent="0.2">
      <c r="A34" s="1"/>
      <c r="B34" s="23"/>
      <c r="C34" s="13" t="s">
        <v>34</v>
      </c>
      <c r="D34" s="31">
        <v>0.91877271383791204</v>
      </c>
      <c r="E34" s="31">
        <v>4.8788446295719989</v>
      </c>
      <c r="F34" s="31">
        <v>19.181206777170058</v>
      </c>
      <c r="G34" s="31">
        <v>19.547198623934925</v>
      </c>
    </row>
    <row r="35" spans="1:7" s="11" customFormat="1" ht="12" customHeight="1" x14ac:dyDescent="0.2">
      <c r="A35" s="1"/>
      <c r="B35" s="23"/>
      <c r="C35" s="13" t="s">
        <v>35</v>
      </c>
      <c r="D35" s="31">
        <v>-0.16889733819025476</v>
      </c>
      <c r="E35" s="31">
        <v>4.7017070526679472</v>
      </c>
      <c r="F35" s="31">
        <v>16.643423953209524</v>
      </c>
      <c r="G35" s="31">
        <v>19.020226346624725</v>
      </c>
    </row>
    <row r="36" spans="1:7" s="11" customFormat="1" ht="12" customHeight="1" x14ac:dyDescent="0.2">
      <c r="A36" s="1"/>
      <c r="B36" s="23"/>
      <c r="C36" s="13" t="s">
        <v>36</v>
      </c>
      <c r="D36" s="31">
        <v>0.81130794768407011</v>
      </c>
      <c r="E36" s="31">
        <v>5.5511603233471263</v>
      </c>
      <c r="F36" s="31">
        <v>13.498439721203992</v>
      </c>
      <c r="G36" s="31">
        <v>18.054236502613996</v>
      </c>
    </row>
    <row r="37" spans="1:7" s="11" customFormat="1" ht="12" customHeight="1" x14ac:dyDescent="0.2">
      <c r="A37" s="1"/>
      <c r="B37" s="23"/>
      <c r="C37" s="13" t="s">
        <v>37</v>
      </c>
      <c r="D37" s="31">
        <v>0.15406381653968459</v>
      </c>
      <c r="E37" s="31">
        <v>5.7137764693432125</v>
      </c>
      <c r="F37" s="31">
        <v>12.159339311091145</v>
      </c>
      <c r="G37" s="31">
        <v>17.066213594332268</v>
      </c>
    </row>
    <row r="38" spans="1:7" s="11" customFormat="1" ht="12" customHeight="1" x14ac:dyDescent="0.2">
      <c r="A38" s="1"/>
      <c r="B38" s="23"/>
      <c r="C38" s="13" t="s">
        <v>38</v>
      </c>
      <c r="D38" s="31">
        <v>0.18120675944424125</v>
      </c>
      <c r="E38" s="31">
        <v>5.905336977969422</v>
      </c>
      <c r="F38" s="31">
        <v>12.033832518372556</v>
      </c>
      <c r="G38" s="31">
        <v>16.308095419722115</v>
      </c>
    </row>
    <row r="39" spans="1:7" s="11" customFormat="1" ht="12.75" customHeight="1" x14ac:dyDescent="0.2">
      <c r="A39" s="1"/>
      <c r="B39" s="23"/>
      <c r="C39" s="13" t="s">
        <v>39</v>
      </c>
      <c r="D39" s="31">
        <v>0.39837610264878975</v>
      </c>
      <c r="E39" s="31">
        <v>6.3272385319193214</v>
      </c>
      <c r="F39" s="31">
        <v>11.567985995579843</v>
      </c>
      <c r="G39" s="31">
        <v>15.736543862927267</v>
      </c>
    </row>
    <row r="40" spans="1:7" s="11" customFormat="1" ht="12.75" customHeight="1" x14ac:dyDescent="0.2">
      <c r="A40" s="1"/>
      <c r="B40" s="23"/>
      <c r="C40" s="13" t="s">
        <v>40</v>
      </c>
      <c r="D40" s="31">
        <v>1.1537076867439433</v>
      </c>
      <c r="E40" s="31">
        <v>7.5539440559646343</v>
      </c>
      <c r="F40" s="31">
        <v>11.375981906889976</v>
      </c>
      <c r="G40" s="31">
        <v>15.254624098823699</v>
      </c>
    </row>
    <row r="41" spans="1:7" s="11" customFormat="1" ht="12.75" customHeight="1" x14ac:dyDescent="0.2">
      <c r="A41" s="1"/>
      <c r="B41" s="23"/>
      <c r="C41" s="13" t="s">
        <v>41</v>
      </c>
      <c r="D41" s="31">
        <v>1.6276601093110132</v>
      </c>
      <c r="E41" s="31">
        <v>9.3045566993542614</v>
      </c>
      <c r="F41" s="31">
        <v>11.487188220645649</v>
      </c>
      <c r="G41" s="31">
        <v>14.815190786018096</v>
      </c>
    </row>
    <row r="42" spans="1:7" s="11" customFormat="1" ht="12.75" customHeight="1" x14ac:dyDescent="0.2">
      <c r="A42" s="1"/>
      <c r="B42" s="23"/>
      <c r="C42" s="13" t="s">
        <v>30</v>
      </c>
      <c r="D42" s="31">
        <v>2.0706897807575952</v>
      </c>
      <c r="E42" s="31">
        <v>11.567914984830164</v>
      </c>
      <c r="F42" s="31">
        <v>11.567914984830164</v>
      </c>
      <c r="G42" s="31">
        <v>14.351927357100802</v>
      </c>
    </row>
    <row r="43" spans="1:7" s="11" customFormat="1" ht="12.75" customHeight="1" x14ac:dyDescent="0.2">
      <c r="A43" s="1"/>
      <c r="B43" s="23"/>
      <c r="C43" s="13" t="s">
        <v>886</v>
      </c>
      <c r="D43" s="47" t="s">
        <v>123</v>
      </c>
      <c r="E43" s="47" t="s">
        <v>123</v>
      </c>
      <c r="F43" s="31">
        <v>10.9</v>
      </c>
      <c r="G43" s="31">
        <v>14</v>
      </c>
    </row>
    <row r="44" spans="1:7" s="11" customFormat="1" ht="17.25" customHeight="1" x14ac:dyDescent="0.2">
      <c r="A44" s="1"/>
      <c r="B44" s="23">
        <v>2025</v>
      </c>
      <c r="C44" s="13" t="s">
        <v>31</v>
      </c>
      <c r="D44" s="31">
        <v>0.88966478212293421</v>
      </c>
      <c r="E44" s="31">
        <v>0.88966478212293421</v>
      </c>
      <c r="F44" s="31">
        <v>11.573237611143972</v>
      </c>
      <c r="G44" s="31">
        <v>13.898016732345919</v>
      </c>
    </row>
    <row r="45" spans="1:7" s="11" customFormat="1" ht="12" customHeight="1" x14ac:dyDescent="0.2">
      <c r="A45" s="1"/>
      <c r="B45" s="23"/>
      <c r="C45" s="13" t="s">
        <v>32</v>
      </c>
      <c r="D45" s="31">
        <v>1.0712035286704502</v>
      </c>
      <c r="E45" s="31">
        <v>1.9703984313328204</v>
      </c>
      <c r="F45" s="31">
        <v>11.079241688628084</v>
      </c>
      <c r="G45" s="31">
        <v>13.296812248430934</v>
      </c>
    </row>
    <row r="46" spans="1:7" s="11" customFormat="1" ht="12" customHeight="1" x14ac:dyDescent="0.2">
      <c r="A46" s="1"/>
      <c r="B46" s="23"/>
      <c r="C46" s="13" t="s">
        <v>33</v>
      </c>
      <c r="D46" s="31">
        <v>0.45199501246884211</v>
      </c>
      <c r="E46" s="31">
        <v>2.4312995464370601</v>
      </c>
      <c r="F46" s="31">
        <v>9.9654018259206936</v>
      </c>
      <c r="G46" s="31">
        <v>12.572840948532239</v>
      </c>
    </row>
    <row r="47" spans="1:7" s="11" customFormat="1" ht="12" customHeight="1" x14ac:dyDescent="0.2">
      <c r="A47" s="1"/>
      <c r="B47" s="23"/>
      <c r="C47" s="13" t="s">
        <v>34</v>
      </c>
      <c r="D47" s="31">
        <v>0.89216446858029208</v>
      </c>
      <c r="E47" s="31">
        <v>3.345155205695427</v>
      </c>
      <c r="F47" s="31">
        <v>9.9364083462840433</v>
      </c>
      <c r="G47" s="31">
        <v>11.841701045036235</v>
      </c>
    </row>
    <row r="48" spans="1:7" s="11" customFormat="1" ht="12" customHeight="1" x14ac:dyDescent="0.2">
      <c r="A48" s="1"/>
      <c r="B48" s="23"/>
      <c r="C48" s="13" t="s">
        <v>35</v>
      </c>
      <c r="D48" s="31">
        <v>0.38446751249521238</v>
      </c>
      <c r="E48" s="31">
        <v>3.7424837531990773</v>
      </c>
      <c r="F48" s="31">
        <v>10.545787012525199</v>
      </c>
      <c r="G48" s="31">
        <v>11.364884536635532</v>
      </c>
    </row>
    <row r="49" spans="1:7" s="11" customFormat="1" ht="12" customHeight="1" x14ac:dyDescent="0.2">
      <c r="A49" s="1"/>
      <c r="B49" s="23"/>
      <c r="C49" s="13" t="s">
        <v>36</v>
      </c>
      <c r="D49" s="31">
        <v>0.78130984297202222</v>
      </c>
      <c r="E49" s="31">
        <v>4.5530339901064476</v>
      </c>
      <c r="F49" s="31">
        <v>10.512892249409944</v>
      </c>
      <c r="G49" s="31">
        <v>11.124808337036374</v>
      </c>
    </row>
    <row r="50" spans="1:7" s="11" customFormat="1" ht="12.75" customHeight="1" x14ac:dyDescent="0.2">
      <c r="A50" s="1"/>
      <c r="B50" s="24"/>
      <c r="C50" s="25" t="s">
        <v>886</v>
      </c>
      <c r="D50" s="47" t="s">
        <v>123</v>
      </c>
      <c r="E50" s="47" t="s">
        <v>123</v>
      </c>
      <c r="F50" s="32">
        <v>7.8</v>
      </c>
      <c r="G50" s="32">
        <v>9.6999999999999993</v>
      </c>
    </row>
    <row r="51" spans="1:7" s="11" customFormat="1" ht="21.75" customHeight="1" x14ac:dyDescent="0.2">
      <c r="A51" s="1"/>
      <c r="B51" s="136" t="s">
        <v>11</v>
      </c>
      <c r="C51" s="509" t="s">
        <v>1119</v>
      </c>
      <c r="D51" s="509"/>
      <c r="E51" s="509"/>
      <c r="F51" s="509"/>
      <c r="G51" s="509"/>
    </row>
    <row r="52" spans="1:7" s="11" customFormat="1" ht="15" customHeight="1" x14ac:dyDescent="0.2">
      <c r="A52" s="1"/>
      <c r="B52" s="345" t="s">
        <v>135</v>
      </c>
      <c r="C52" s="136" t="s">
        <v>564</v>
      </c>
      <c r="D52" s="17"/>
      <c r="E52" s="17"/>
      <c r="F52" s="17"/>
      <c r="G52" s="17"/>
    </row>
  </sheetData>
  <mergeCells count="1">
    <mergeCell ref="C51:G51"/>
  </mergeCells>
  <conditionalFormatting sqref="D11:D17">
    <cfRule type="cellIs" dxfId="80" priority="9" operator="between">
      <formula>9999</formula>
      <formula>-9999</formula>
    </cfRule>
  </conditionalFormatting>
  <conditionalFormatting sqref="D30:E30">
    <cfRule type="cellIs" dxfId="79" priority="4" operator="between">
      <formula>9999</formula>
      <formula>-9999</formula>
    </cfRule>
  </conditionalFormatting>
  <conditionalFormatting sqref="D43:E43">
    <cfRule type="cellIs" dxfId="78" priority="2" operator="between">
      <formula>9999</formula>
      <formula>-9999</formula>
    </cfRule>
  </conditionalFormatting>
  <conditionalFormatting sqref="D50:E50">
    <cfRule type="cellIs" dxfId="77" priority="1" operator="between">
      <formula>9999</formula>
      <formula>-9999</formula>
    </cfRule>
  </conditionalFormatting>
  <hyperlinks>
    <hyperlink ref="B5" location="Índice!A62" display="Índice" xr:uid="{00000000-0004-0000-3600-000000000000}"/>
  </hyperlinks>
  <printOptions horizontalCentered="1"/>
  <pageMargins left="0.59055118110236227" right="0.43307086614173229" top="0.51181102362204722" bottom="0.51181102362204722" header="0" footer="0.23622047244094491"/>
  <pageSetup paperSize="9" scale="96" orientation="portrait" r:id="rId1"/>
  <headerFooter scaleWithDoc="0" alignWithMargins="0"/>
  <drawing r:id="rId2"/>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pageSetUpPr fitToPage="1"/>
  </sheetPr>
  <dimension ref="A1:EE176"/>
  <sheetViews>
    <sheetView showGridLines="0" zoomScale="110" zoomScaleNormal="110" zoomScalePageLayoutView="120" workbookViewId="0">
      <selection activeCell="B5" sqref="B5"/>
    </sheetView>
  </sheetViews>
  <sheetFormatPr defaultColWidth="7.85546875" defaultRowHeight="12.75" x14ac:dyDescent="0.2"/>
  <cols>
    <col min="1" max="1" width="1.42578125" style="1" bestFit="1" customWidth="1"/>
    <col min="2" max="2" width="34.7109375" style="2" customWidth="1"/>
    <col min="3" max="3" width="6.140625" style="2" customWidth="1"/>
    <col min="4" max="10" width="5.85546875" style="2" customWidth="1"/>
    <col min="11" max="16384" width="7.85546875" style="1"/>
  </cols>
  <sheetData>
    <row r="1" spans="1:135" s="11" customFormat="1" x14ac:dyDescent="0.2"/>
    <row r="2" spans="1:135" s="11" customFormat="1" x14ac:dyDescent="0.2"/>
    <row r="3" spans="1:135" s="11" customFormat="1" x14ac:dyDescent="0.2"/>
    <row r="4" spans="1:135" s="11" customFormat="1" x14ac:dyDescent="0.2"/>
    <row r="5" spans="1:135" s="11" customFormat="1" x14ac:dyDescent="0.2">
      <c r="B5" s="94" t="s">
        <v>134</v>
      </c>
      <c r="C5" s="94"/>
    </row>
    <row r="6" spans="1:135" s="11" customFormat="1" ht="18.75" x14ac:dyDescent="0.3">
      <c r="B6" s="19" t="s">
        <v>1201</v>
      </c>
      <c r="C6" s="19"/>
    </row>
    <row r="7" spans="1:135" s="11" customFormat="1" x14ac:dyDescent="0.2"/>
    <row r="8" spans="1:135" s="11" customFormat="1" ht="18" customHeight="1" x14ac:dyDescent="0.2">
      <c r="B8" s="151" t="s">
        <v>565</v>
      </c>
      <c r="C8" s="151"/>
      <c r="D8" s="12"/>
      <c r="E8" s="12"/>
      <c r="F8" s="12"/>
      <c r="G8" s="12"/>
      <c r="J8" s="12"/>
    </row>
    <row r="9" spans="1:135" s="5" customFormat="1" ht="13.5" customHeight="1" x14ac:dyDescent="0.25">
      <c r="A9" s="11"/>
      <c r="B9" s="17"/>
      <c r="C9" s="474">
        <v>2019</v>
      </c>
      <c r="D9" s="474">
        <v>2020</v>
      </c>
      <c r="E9" s="474">
        <v>2021</v>
      </c>
      <c r="F9" s="474">
        <v>2022</v>
      </c>
      <c r="G9" s="201">
        <v>2023</v>
      </c>
      <c r="H9" s="480">
        <v>2024</v>
      </c>
      <c r="I9" s="481"/>
      <c r="J9" s="201">
        <v>2025</v>
      </c>
      <c r="K9" s="1"/>
      <c r="L9" s="1"/>
      <c r="M9" s="1"/>
      <c r="N9" s="1"/>
      <c r="O9" s="1"/>
      <c r="P9" s="1"/>
      <c r="Q9" s="1"/>
      <c r="R9" s="1"/>
      <c r="S9" s="1"/>
      <c r="T9" s="1"/>
      <c r="U9" s="1"/>
      <c r="V9" s="1"/>
      <c r="W9" s="1"/>
      <c r="X9" s="1"/>
      <c r="Y9" s="1"/>
      <c r="Z9" s="1"/>
      <c r="AA9" s="1"/>
      <c r="AB9" s="1"/>
      <c r="AC9" s="1"/>
      <c r="AD9" s="1"/>
      <c r="AE9" s="1"/>
      <c r="AF9" s="1"/>
      <c r="AG9" s="1"/>
      <c r="AH9" s="1"/>
      <c r="AI9" s="1"/>
      <c r="AJ9" s="1"/>
      <c r="AK9" s="1"/>
      <c r="AL9" s="1"/>
      <c r="AM9" s="1"/>
      <c r="AN9" s="1"/>
      <c r="AO9" s="1"/>
      <c r="AP9" s="1"/>
      <c r="AQ9" s="1"/>
      <c r="AR9" s="1"/>
      <c r="AS9" s="1"/>
      <c r="AT9" s="1"/>
      <c r="AU9" s="1"/>
      <c r="AV9" s="1"/>
      <c r="AW9" s="1"/>
      <c r="AX9" s="1"/>
      <c r="AY9" s="1"/>
      <c r="AZ9" s="1"/>
      <c r="BA9" s="1"/>
      <c r="BB9" s="1"/>
      <c r="BC9" s="1"/>
      <c r="BD9" s="1"/>
      <c r="BE9" s="1"/>
      <c r="BF9" s="1"/>
      <c r="BG9" s="1"/>
      <c r="BH9" s="1"/>
      <c r="BI9" s="1"/>
      <c r="BJ9" s="1"/>
      <c r="BK9" s="1"/>
      <c r="BL9" s="1"/>
      <c r="BM9" s="1"/>
      <c r="BN9" s="1"/>
      <c r="BO9" s="1"/>
      <c r="BP9" s="1"/>
      <c r="BQ9" s="1"/>
      <c r="BR9" s="1"/>
      <c r="BS9" s="1"/>
      <c r="BT9" s="1"/>
      <c r="BU9" s="1"/>
      <c r="BV9" s="1"/>
      <c r="BW9" s="1"/>
      <c r="BX9" s="1"/>
      <c r="BY9" s="1"/>
      <c r="BZ9" s="1"/>
      <c r="CA9" s="1"/>
      <c r="CB9" s="1"/>
      <c r="CC9" s="1"/>
      <c r="CD9" s="1"/>
      <c r="CE9" s="1"/>
      <c r="CF9" s="1"/>
      <c r="CG9" s="1"/>
      <c r="CH9" s="1"/>
      <c r="CI9" s="1"/>
      <c r="CJ9" s="1"/>
      <c r="CK9" s="1"/>
      <c r="CL9" s="1"/>
      <c r="CM9" s="1"/>
      <c r="CN9" s="1"/>
      <c r="CO9" s="1"/>
      <c r="CP9" s="1"/>
      <c r="CQ9" s="1"/>
      <c r="CR9" s="1"/>
      <c r="CS9" s="1"/>
      <c r="CT9" s="1"/>
      <c r="CU9" s="1"/>
      <c r="CV9" s="1"/>
      <c r="CW9" s="1"/>
      <c r="CX9" s="1"/>
      <c r="CY9" s="1"/>
      <c r="CZ9" s="1"/>
      <c r="DA9" s="1"/>
      <c r="DB9" s="1"/>
      <c r="DC9" s="1"/>
      <c r="DD9" s="1"/>
      <c r="DE9" s="1"/>
      <c r="DF9" s="1"/>
      <c r="DG9" s="1"/>
      <c r="DH9" s="1"/>
      <c r="DI9" s="1"/>
      <c r="DJ9" s="1"/>
      <c r="DK9" s="1"/>
      <c r="DL9" s="1"/>
      <c r="DM9" s="1"/>
      <c r="DN9" s="1"/>
      <c r="DO9" s="1"/>
      <c r="DP9" s="1"/>
      <c r="DQ9" s="1"/>
      <c r="DR9" s="1"/>
      <c r="DS9" s="1"/>
      <c r="DT9" s="1"/>
      <c r="DU9" s="1"/>
      <c r="DV9" s="1"/>
      <c r="DW9" s="1"/>
      <c r="DX9" s="1"/>
      <c r="DY9" s="1"/>
      <c r="DZ9" s="1"/>
      <c r="EA9" s="1"/>
      <c r="EB9" s="1"/>
      <c r="EC9" s="1"/>
      <c r="ED9" s="1"/>
      <c r="EE9" s="1"/>
    </row>
    <row r="10" spans="1:135" s="5" customFormat="1" ht="13.5" customHeight="1" x14ac:dyDescent="0.25">
      <c r="A10" s="1"/>
      <c r="B10" s="18"/>
      <c r="C10" s="475"/>
      <c r="D10" s="475"/>
      <c r="E10" s="475" t="s">
        <v>3</v>
      </c>
      <c r="F10" s="475" t="s">
        <v>3</v>
      </c>
      <c r="G10" s="139" t="s">
        <v>3</v>
      </c>
      <c r="H10" s="139" t="s">
        <v>12</v>
      </c>
      <c r="I10" s="139" t="s">
        <v>3</v>
      </c>
      <c r="J10" s="139" t="s">
        <v>0</v>
      </c>
      <c r="K10" s="1"/>
      <c r="L10" s="1"/>
      <c r="M10" s="1"/>
      <c r="N10" s="1"/>
      <c r="O10" s="1"/>
      <c r="P10" s="1"/>
      <c r="Q10" s="1"/>
      <c r="R10" s="1"/>
      <c r="S10" s="1"/>
      <c r="T10" s="1"/>
      <c r="U10" s="1"/>
      <c r="V10" s="1"/>
      <c r="W10" s="1"/>
      <c r="X10" s="1"/>
      <c r="Y10" s="1"/>
      <c r="Z10" s="1"/>
      <c r="AA10" s="1"/>
      <c r="AB10" s="1"/>
      <c r="AC10" s="1"/>
      <c r="AD10" s="1"/>
      <c r="AE10" s="1"/>
      <c r="AF10" s="1"/>
      <c r="AG10" s="1"/>
      <c r="AH10" s="1"/>
      <c r="AI10" s="1"/>
      <c r="AJ10" s="1"/>
      <c r="AK10" s="1"/>
      <c r="AL10" s="1"/>
      <c r="AM10" s="1"/>
      <c r="AN10" s="1"/>
      <c r="AO10" s="1"/>
      <c r="AP10" s="1"/>
      <c r="AQ10" s="1"/>
      <c r="AR10" s="1"/>
      <c r="AS10" s="1"/>
      <c r="AT10" s="1"/>
      <c r="AU10" s="1"/>
      <c r="AV10" s="1"/>
      <c r="AW10" s="1"/>
      <c r="AX10" s="1"/>
      <c r="AY10" s="1"/>
      <c r="AZ10" s="1"/>
      <c r="BA10" s="1"/>
      <c r="BB10" s="1"/>
      <c r="BC10" s="1"/>
      <c r="BD10" s="1"/>
      <c r="BE10" s="1"/>
      <c r="BF10" s="1"/>
      <c r="BG10" s="1"/>
      <c r="BH10" s="1"/>
      <c r="BI10" s="1"/>
      <c r="BJ10" s="1"/>
      <c r="BK10" s="1"/>
      <c r="BL10" s="1"/>
      <c r="BM10" s="1"/>
      <c r="BN10" s="1"/>
      <c r="BO10" s="1"/>
      <c r="BP10" s="1"/>
      <c r="BQ10" s="1"/>
      <c r="BR10" s="1"/>
      <c r="BS10" s="1"/>
      <c r="BT10" s="1"/>
      <c r="BU10" s="1"/>
      <c r="BV10" s="1"/>
      <c r="BW10" s="1"/>
      <c r="BX10" s="1"/>
      <c r="BY10" s="1"/>
      <c r="BZ10" s="1"/>
      <c r="CA10" s="1"/>
      <c r="CB10" s="1"/>
      <c r="CC10" s="1"/>
      <c r="CD10" s="1"/>
      <c r="CE10" s="1"/>
      <c r="CF10" s="1"/>
      <c r="CG10" s="1"/>
      <c r="CH10" s="1"/>
      <c r="CI10" s="1"/>
      <c r="CJ10" s="1"/>
      <c r="CK10" s="1"/>
      <c r="CL10" s="1"/>
      <c r="CM10" s="1"/>
      <c r="CN10" s="1"/>
      <c r="CO10" s="1"/>
      <c r="CP10" s="1"/>
      <c r="CQ10" s="1"/>
      <c r="CR10" s="1"/>
      <c r="CS10" s="1"/>
      <c r="CT10" s="1"/>
      <c r="CU10" s="1"/>
      <c r="CV10" s="1"/>
      <c r="CW10" s="1"/>
      <c r="CX10" s="1"/>
      <c r="CY10" s="1"/>
      <c r="CZ10" s="1"/>
      <c r="DA10" s="1"/>
      <c r="DB10" s="1"/>
      <c r="DC10" s="1"/>
      <c r="DD10" s="1"/>
      <c r="DE10" s="1"/>
      <c r="DF10" s="1"/>
      <c r="DG10" s="1"/>
      <c r="DH10" s="1"/>
      <c r="DI10" s="1"/>
      <c r="DJ10" s="1"/>
      <c r="DK10" s="1"/>
      <c r="DL10" s="1"/>
      <c r="DM10" s="1"/>
      <c r="DN10" s="1"/>
      <c r="DO10" s="1"/>
      <c r="DP10" s="1"/>
      <c r="DQ10" s="1"/>
      <c r="DR10" s="1"/>
      <c r="DS10" s="1"/>
      <c r="DT10" s="1"/>
      <c r="DU10" s="1"/>
      <c r="DV10" s="1"/>
      <c r="DW10" s="1"/>
      <c r="DX10" s="1"/>
      <c r="DY10" s="1"/>
      <c r="DZ10" s="1"/>
      <c r="EA10" s="1"/>
      <c r="EB10" s="1"/>
      <c r="EC10" s="1"/>
      <c r="ED10" s="1"/>
      <c r="EE10" s="1"/>
    </row>
    <row r="11" spans="1:135" s="5" customFormat="1" ht="15" customHeight="1" x14ac:dyDescent="0.25">
      <c r="A11" s="1"/>
      <c r="B11" s="29" t="s">
        <v>645</v>
      </c>
      <c r="C11" s="246">
        <v>-87.108189225778176</v>
      </c>
      <c r="D11" s="246">
        <v>-57.463109833840072</v>
      </c>
      <c r="E11" s="246">
        <v>-100.67177208137895</v>
      </c>
      <c r="F11" s="246">
        <v>-79.437320128897937</v>
      </c>
      <c r="G11" s="246">
        <v>-85.795476396204208</v>
      </c>
      <c r="H11" s="246">
        <v>-69</v>
      </c>
      <c r="I11" s="246">
        <v>-30.328990537449521</v>
      </c>
      <c r="J11" s="246">
        <v>-49.8</v>
      </c>
      <c r="K11"/>
      <c r="L11" s="1"/>
      <c r="M11" s="1"/>
      <c r="N11" s="1"/>
      <c r="O11" s="1"/>
      <c r="P11" s="1"/>
      <c r="Q11" s="1"/>
      <c r="R11" s="1"/>
      <c r="S11"/>
      <c r="T11"/>
      <c r="U11"/>
      <c r="V11"/>
      <c r="W11"/>
      <c r="X11"/>
      <c r="Y11"/>
      <c r="Z11"/>
      <c r="AA11"/>
      <c r="AB11"/>
      <c r="AC11"/>
      <c r="AD11"/>
      <c r="AE11"/>
      <c r="AF11"/>
      <c r="AG11"/>
      <c r="AH11"/>
      <c r="AI11"/>
      <c r="AJ11"/>
      <c r="AK11"/>
      <c r="AL11"/>
      <c r="AM11"/>
      <c r="AN11"/>
      <c r="AO11"/>
      <c r="AP11"/>
      <c r="AQ11"/>
      <c r="AR11"/>
      <c r="AS11"/>
      <c r="AT11"/>
      <c r="AU11"/>
      <c r="AV11" s="1"/>
      <c r="AW11" s="1"/>
      <c r="AX11" s="1"/>
      <c r="AY11" s="1"/>
      <c r="AZ11" s="1"/>
      <c r="BA11" s="1"/>
      <c r="BB11" s="1"/>
      <c r="BC11" s="1"/>
      <c r="BD11" s="1"/>
      <c r="BE11" s="1"/>
      <c r="BF11" s="1"/>
      <c r="BG11" s="1"/>
      <c r="BH11" s="1"/>
      <c r="BI11" s="1"/>
      <c r="BJ11" s="1"/>
      <c r="BK11" s="1"/>
      <c r="BL11" s="1"/>
      <c r="BM11" s="1"/>
      <c r="BN11" s="1"/>
      <c r="BO11" s="1"/>
      <c r="BP11" s="1"/>
      <c r="BQ11" s="1"/>
      <c r="BR11" s="1"/>
      <c r="BS11" s="1"/>
      <c r="BT11" s="1"/>
      <c r="BU11" s="1"/>
      <c r="BV11" s="1"/>
      <c r="BW11" s="1"/>
      <c r="BX11" s="1"/>
      <c r="BY11" s="1"/>
      <c r="BZ11" s="1"/>
      <c r="CA11" s="1"/>
      <c r="CB11" s="1"/>
      <c r="CC11" s="1"/>
      <c r="CD11" s="1"/>
      <c r="CE11" s="1"/>
      <c r="CF11" s="1"/>
      <c r="CG11" s="1"/>
      <c r="CH11" s="1"/>
      <c r="CI11" s="1"/>
      <c r="CJ11" s="1"/>
      <c r="CK11" s="1"/>
      <c r="CL11" s="1"/>
      <c r="CM11" s="1"/>
      <c r="CN11" s="1"/>
      <c r="CO11" s="1"/>
      <c r="CP11" s="1"/>
      <c r="CQ11" s="1"/>
      <c r="CR11" s="1"/>
      <c r="CS11" s="1"/>
      <c r="CT11" s="1"/>
      <c r="CU11" s="1"/>
      <c r="CV11" s="1"/>
      <c r="CW11" s="1"/>
      <c r="CX11" s="1"/>
      <c r="CY11" s="1"/>
      <c r="CZ11" s="1"/>
      <c r="DA11" s="1"/>
      <c r="DB11" s="1"/>
      <c r="DC11" s="1"/>
      <c r="DD11" s="1"/>
      <c r="DE11" s="1"/>
      <c r="DF11" s="1"/>
      <c r="DG11" s="1"/>
      <c r="DH11" s="1"/>
      <c r="DI11" s="1"/>
      <c r="DJ11" s="1"/>
      <c r="DK11" s="1"/>
      <c r="DL11" s="1"/>
      <c r="DM11" s="1"/>
      <c r="DN11" s="1"/>
      <c r="DO11" s="1"/>
      <c r="DP11" s="1"/>
      <c r="DQ11" s="1"/>
      <c r="DR11" s="1"/>
      <c r="DS11" s="1"/>
      <c r="DT11" s="1"/>
      <c r="DU11" s="1"/>
      <c r="DV11" s="1"/>
      <c r="DW11" s="1"/>
      <c r="DX11" s="1"/>
      <c r="DY11" s="1"/>
      <c r="DZ11" s="1"/>
      <c r="EA11" s="1"/>
      <c r="EB11" s="1"/>
      <c r="EC11" s="1"/>
      <c r="ED11" s="1"/>
      <c r="EE11" s="1"/>
    </row>
    <row r="12" spans="1:135" s="5" customFormat="1" ht="15" customHeight="1" x14ac:dyDescent="0.25">
      <c r="A12" s="1"/>
      <c r="B12" s="111" t="s">
        <v>856</v>
      </c>
      <c r="C12" s="248">
        <v>-104.01493915587091</v>
      </c>
      <c r="D12" s="248">
        <v>-92.137528072124724</v>
      </c>
      <c r="E12" s="248">
        <v>-117.35425821560979</v>
      </c>
      <c r="F12" s="248">
        <v>-101.09608149466189</v>
      </c>
      <c r="G12" s="248">
        <v>-111.12404898123162</v>
      </c>
      <c r="H12" s="248" t="s">
        <v>123</v>
      </c>
      <c r="I12" s="248">
        <v>-61.082906709065469</v>
      </c>
      <c r="J12" s="248" t="s">
        <v>123</v>
      </c>
      <c r="K12"/>
      <c r="L12" s="1"/>
      <c r="M12" s="1"/>
      <c r="N12" s="1"/>
      <c r="O12" s="1"/>
      <c r="P12" s="1"/>
      <c r="Q12" s="1"/>
      <c r="R12" s="1"/>
      <c r="S12"/>
      <c r="T12"/>
      <c r="U12"/>
      <c r="V12"/>
      <c r="W12"/>
      <c r="X12"/>
      <c r="Y12"/>
      <c r="Z12"/>
      <c r="AA12"/>
      <c r="AB12"/>
      <c r="AC12"/>
      <c r="AD12"/>
      <c r="AE12"/>
      <c r="AF12"/>
      <c r="AG12"/>
      <c r="AH12"/>
      <c r="AI12"/>
      <c r="AJ12"/>
      <c r="AK12"/>
      <c r="AL12"/>
      <c r="AM12"/>
      <c r="AN12"/>
      <c r="AO12"/>
      <c r="AP12"/>
      <c r="AQ12"/>
      <c r="AR12"/>
      <c r="AS12"/>
      <c r="AT12"/>
      <c r="AU12"/>
      <c r="AV12" s="1"/>
      <c r="AW12" s="1"/>
      <c r="AX12" s="1"/>
      <c r="AY12" s="1"/>
      <c r="AZ12" s="1"/>
      <c r="BA12" s="1"/>
      <c r="BB12" s="1"/>
      <c r="BC12" s="1"/>
      <c r="BD12" s="1"/>
      <c r="BE12" s="1"/>
      <c r="BF12" s="1"/>
      <c r="BG12" s="1"/>
      <c r="BH12" s="1"/>
      <c r="BI12" s="1"/>
      <c r="BJ12" s="1"/>
      <c r="BK12" s="1"/>
      <c r="BL12" s="1"/>
      <c r="BM12" s="1"/>
      <c r="BN12" s="1"/>
      <c r="BO12" s="1"/>
      <c r="BP12" s="1"/>
      <c r="BQ12" s="1"/>
      <c r="BR12" s="1"/>
      <c r="BS12" s="1"/>
      <c r="BT12" s="1"/>
      <c r="BU12" s="1"/>
      <c r="BV12" s="1"/>
      <c r="BW12" s="1"/>
      <c r="BX12" s="1"/>
      <c r="BY12" s="1"/>
      <c r="BZ12" s="1"/>
      <c r="CA12" s="1"/>
      <c r="CB12" s="1"/>
      <c r="CC12" s="1"/>
      <c r="CD12" s="1"/>
      <c r="CE12" s="1"/>
      <c r="CF12" s="1"/>
      <c r="CG12" s="1"/>
      <c r="CH12" s="1"/>
      <c r="CI12" s="1"/>
      <c r="CJ12" s="1"/>
      <c r="CK12" s="1"/>
      <c r="CL12" s="1"/>
      <c r="CM12" s="1"/>
      <c r="CN12" s="1"/>
      <c r="CO12" s="1"/>
      <c r="CP12" s="1"/>
      <c r="CQ12" s="1"/>
      <c r="CR12" s="1"/>
      <c r="CS12" s="1"/>
      <c r="CT12" s="1"/>
      <c r="CU12" s="1"/>
      <c r="CV12" s="1"/>
      <c r="CW12" s="1"/>
      <c r="CX12" s="1"/>
      <c r="CY12" s="1"/>
      <c r="CZ12" s="1"/>
      <c r="DA12" s="1"/>
      <c r="DB12" s="1"/>
      <c r="DC12" s="1"/>
      <c r="DD12" s="1"/>
      <c r="DE12" s="1"/>
      <c r="DF12" s="1"/>
      <c r="DG12" s="1"/>
      <c r="DH12" s="1"/>
      <c r="DI12" s="1"/>
      <c r="DJ12" s="1"/>
      <c r="DK12" s="1"/>
      <c r="DL12" s="1"/>
      <c r="DM12" s="1"/>
      <c r="DN12" s="1"/>
      <c r="DO12" s="1"/>
      <c r="DP12" s="1"/>
      <c r="DQ12" s="1"/>
      <c r="DR12" s="1"/>
      <c r="DS12" s="1"/>
      <c r="DT12" s="1"/>
      <c r="DU12" s="1"/>
      <c r="DV12" s="1"/>
      <c r="DW12" s="1"/>
      <c r="DX12" s="1"/>
      <c r="DY12" s="1"/>
      <c r="DZ12" s="1"/>
      <c r="EA12" s="1"/>
      <c r="EB12" s="1"/>
      <c r="EC12" s="1"/>
      <c r="ED12" s="1"/>
      <c r="EE12" s="1"/>
    </row>
    <row r="13" spans="1:135" s="5" customFormat="1" ht="13.5" customHeight="1" x14ac:dyDescent="0.25">
      <c r="A13" s="1"/>
      <c r="B13" s="43" t="s">
        <v>43</v>
      </c>
      <c r="C13" s="81">
        <v>-113.48575859622201</v>
      </c>
      <c r="D13" s="81">
        <v>-100.74630805059005</v>
      </c>
      <c r="E13" s="81">
        <v>-136.91379175398055</v>
      </c>
      <c r="F13" s="81">
        <v>-142.87712537457816</v>
      </c>
      <c r="G13" s="81">
        <v>-157.23928856383986</v>
      </c>
      <c r="H13" s="248" t="s">
        <v>123</v>
      </c>
      <c r="I13" s="81">
        <v>-124.13162666690376</v>
      </c>
      <c r="J13" s="81">
        <v>-188.8</v>
      </c>
      <c r="K13"/>
      <c r="L13" s="1"/>
      <c r="M13" s="1"/>
      <c r="N13" s="1"/>
      <c r="O13" s="1"/>
      <c r="P13" s="1"/>
      <c r="Q13" s="1"/>
      <c r="R13" s="1"/>
      <c r="S13"/>
      <c r="T13"/>
      <c r="U13"/>
      <c r="V13"/>
      <c r="W13"/>
      <c r="X13"/>
      <c r="Y13"/>
      <c r="Z13"/>
      <c r="AA13"/>
      <c r="AB13"/>
      <c r="AC13"/>
      <c r="AD13"/>
      <c r="AE13"/>
      <c r="AF13"/>
      <c r="AG13"/>
      <c r="AH13"/>
      <c r="AI13"/>
      <c r="AJ13"/>
      <c r="AK13"/>
      <c r="AL13"/>
      <c r="AM13"/>
      <c r="AN13"/>
      <c r="AO13"/>
      <c r="AP13"/>
      <c r="AQ13"/>
      <c r="AR13"/>
      <c r="AS13"/>
      <c r="AT13"/>
      <c r="AU13"/>
      <c r="AV13" s="1"/>
      <c r="AW13" s="1"/>
      <c r="AX13" s="1"/>
      <c r="AY13" s="1"/>
      <c r="AZ13" s="1"/>
      <c r="BA13" s="1"/>
      <c r="BB13" s="1"/>
      <c r="BC13" s="1"/>
      <c r="BD13" s="1"/>
      <c r="BE13" s="1"/>
      <c r="BF13" s="1"/>
      <c r="BG13" s="1"/>
      <c r="BH13" s="1"/>
      <c r="BI13" s="1"/>
      <c r="BJ13" s="1"/>
      <c r="BK13" s="1"/>
      <c r="BL13" s="1"/>
      <c r="BM13" s="1"/>
      <c r="BN13" s="1"/>
      <c r="BO13" s="1"/>
      <c r="BP13" s="1"/>
      <c r="BQ13" s="1"/>
      <c r="BR13" s="1"/>
      <c r="BS13" s="1"/>
      <c r="BT13" s="1"/>
      <c r="BU13" s="1"/>
      <c r="BV13" s="1"/>
      <c r="BW13" s="1"/>
      <c r="BX13" s="1"/>
      <c r="BY13" s="1"/>
      <c r="BZ13" s="1"/>
      <c r="CA13" s="1"/>
      <c r="CB13" s="1"/>
      <c r="CC13" s="1"/>
      <c r="CD13" s="1"/>
      <c r="CE13" s="1"/>
      <c r="CF13" s="1"/>
      <c r="CG13" s="1"/>
      <c r="CH13" s="1"/>
      <c r="CI13" s="1"/>
      <c r="CJ13" s="1"/>
      <c r="CK13" s="1"/>
      <c r="CL13" s="1"/>
      <c r="CM13" s="1"/>
      <c r="CN13" s="1"/>
      <c r="CO13" s="1"/>
      <c r="CP13" s="1"/>
      <c r="CQ13" s="1"/>
      <c r="CR13" s="1"/>
      <c r="CS13" s="1"/>
      <c r="CT13" s="1"/>
      <c r="CU13" s="1"/>
      <c r="CV13" s="1"/>
      <c r="CW13" s="1"/>
      <c r="CX13" s="1"/>
      <c r="CY13" s="1"/>
      <c r="CZ13" s="1"/>
      <c r="DA13" s="1"/>
      <c r="DB13" s="1"/>
      <c r="DC13" s="1"/>
      <c r="DD13" s="1"/>
      <c r="DE13" s="1"/>
      <c r="DF13" s="1"/>
      <c r="DG13" s="1"/>
      <c r="DH13" s="1"/>
      <c r="DI13" s="1"/>
      <c r="DJ13" s="1"/>
      <c r="DK13" s="1"/>
      <c r="DL13" s="1"/>
      <c r="DM13" s="1"/>
      <c r="DN13" s="1"/>
      <c r="DO13" s="1"/>
      <c r="DP13" s="1"/>
      <c r="DQ13" s="1"/>
      <c r="DR13" s="1"/>
      <c r="DS13" s="1"/>
      <c r="DT13" s="1"/>
      <c r="DU13" s="1"/>
      <c r="DV13" s="1"/>
      <c r="DW13" s="1"/>
      <c r="DX13" s="1"/>
      <c r="DY13" s="1"/>
      <c r="DZ13" s="1"/>
      <c r="EA13" s="1"/>
      <c r="EB13" s="1"/>
      <c r="EC13" s="1"/>
      <c r="ED13" s="1"/>
      <c r="EE13" s="1"/>
    </row>
    <row r="14" spans="1:135" s="5" customFormat="1" ht="12" customHeight="1" x14ac:dyDescent="0.25">
      <c r="A14" s="1"/>
      <c r="B14" s="44" t="s">
        <v>272</v>
      </c>
      <c r="C14" s="81">
        <v>13.148547534305809</v>
      </c>
      <c r="D14" s="81">
        <v>14.240828538698501</v>
      </c>
      <c r="E14" s="81">
        <v>20.790920830910832</v>
      </c>
      <c r="F14" s="81">
        <v>21.861603278791254</v>
      </c>
      <c r="G14" s="81">
        <v>23.624536576886719</v>
      </c>
      <c r="H14" s="248" t="s">
        <v>123</v>
      </c>
      <c r="I14" s="81">
        <v>29.349257219526464</v>
      </c>
      <c r="J14" s="81" t="s">
        <v>123</v>
      </c>
      <c r="K14"/>
      <c r="L14" s="1"/>
      <c r="M14" s="1"/>
      <c r="N14" s="1"/>
      <c r="O14" s="1"/>
      <c r="P14" s="1"/>
      <c r="Q14" s="1"/>
      <c r="R14" s="1"/>
      <c r="S14"/>
      <c r="T14"/>
      <c r="U14"/>
      <c r="V14"/>
      <c r="W14"/>
      <c r="X14"/>
      <c r="Y14"/>
      <c r="Z14"/>
      <c r="AA14"/>
      <c r="AB14"/>
      <c r="AC14"/>
      <c r="AD14"/>
      <c r="AE14"/>
      <c r="AF14"/>
      <c r="AG14"/>
      <c r="AH14"/>
      <c r="AI14"/>
      <c r="AJ14"/>
      <c r="AK14"/>
      <c r="AL14"/>
      <c r="AM14"/>
      <c r="AN14"/>
      <c r="AO14"/>
      <c r="AP14"/>
      <c r="AQ14"/>
      <c r="AR14"/>
      <c r="AS14"/>
      <c r="AT14"/>
      <c r="AU14"/>
      <c r="AV14" s="1"/>
      <c r="AW14" s="1"/>
      <c r="AX14" s="1"/>
      <c r="AY14" s="1"/>
      <c r="AZ14" s="1"/>
      <c r="BA14" s="1"/>
      <c r="BB14" s="1"/>
      <c r="BC14" s="1"/>
      <c r="BD14" s="1"/>
      <c r="BE14" s="1"/>
      <c r="BF14" s="1"/>
      <c r="BG14" s="1"/>
      <c r="BH14" s="1"/>
      <c r="BI14" s="1"/>
      <c r="BJ14" s="1"/>
      <c r="BK14" s="1"/>
      <c r="BL14" s="1"/>
      <c r="BM14" s="1"/>
      <c r="BN14" s="1"/>
      <c r="BO14" s="1"/>
      <c r="BP14" s="1"/>
      <c r="BQ14" s="1"/>
      <c r="BR14" s="1"/>
      <c r="BS14" s="1"/>
      <c r="BT14" s="1"/>
      <c r="BU14" s="1"/>
      <c r="BV14" s="1"/>
      <c r="BW14" s="1"/>
      <c r="BX14" s="1"/>
      <c r="BY14" s="1"/>
      <c r="BZ14" s="1"/>
      <c r="CA14" s="1"/>
      <c r="CB14" s="1"/>
      <c r="CC14" s="1"/>
      <c r="CD14" s="1"/>
      <c r="CE14" s="1"/>
      <c r="CF14" s="1"/>
      <c r="CG14" s="1"/>
      <c r="CH14" s="1"/>
      <c r="CI14" s="1"/>
      <c r="CJ14" s="1"/>
      <c r="CK14" s="1"/>
      <c r="CL14" s="1"/>
      <c r="CM14" s="1"/>
      <c r="CN14" s="1"/>
      <c r="CO14" s="1"/>
      <c r="CP14" s="1"/>
      <c r="CQ14" s="1"/>
      <c r="CR14" s="1"/>
      <c r="CS14" s="1"/>
      <c r="CT14" s="1"/>
      <c r="CU14" s="1"/>
      <c r="CV14" s="1"/>
      <c r="CW14" s="1"/>
      <c r="CX14" s="1"/>
      <c r="CY14" s="1"/>
      <c r="CZ14" s="1"/>
      <c r="DA14" s="1"/>
      <c r="DB14" s="1"/>
      <c r="DC14" s="1"/>
      <c r="DD14" s="1"/>
      <c r="DE14" s="1"/>
      <c r="DF14" s="1"/>
      <c r="DG14" s="1"/>
      <c r="DH14" s="1"/>
      <c r="DI14" s="1"/>
      <c r="DJ14" s="1"/>
      <c r="DK14" s="1"/>
      <c r="DL14" s="1"/>
      <c r="DM14" s="1"/>
      <c r="DN14" s="1"/>
      <c r="DO14" s="1"/>
      <c r="DP14" s="1"/>
      <c r="DQ14" s="1"/>
      <c r="DR14" s="1"/>
      <c r="DS14" s="1"/>
      <c r="DT14" s="1"/>
      <c r="DU14" s="1"/>
      <c r="DV14" s="1"/>
      <c r="DW14" s="1"/>
      <c r="DX14" s="1"/>
      <c r="DY14" s="1"/>
      <c r="DZ14" s="1"/>
      <c r="EA14" s="1"/>
      <c r="EB14" s="1"/>
      <c r="EC14" s="1"/>
      <c r="ED14" s="1"/>
      <c r="EE14" s="1"/>
    </row>
    <row r="15" spans="1:135" s="5" customFormat="1" ht="12" customHeight="1" x14ac:dyDescent="0.25">
      <c r="A15" s="1"/>
      <c r="B15" s="45" t="s">
        <v>566</v>
      </c>
      <c r="C15" s="81">
        <v>6.898511675988555</v>
      </c>
      <c r="D15" s="81">
        <v>6.7038644555675013</v>
      </c>
      <c r="E15" s="81">
        <v>10.278151472029002</v>
      </c>
      <c r="F15" s="81">
        <v>7.768586617467566</v>
      </c>
      <c r="G15" s="81">
        <v>10.082217922243093</v>
      </c>
      <c r="H15" s="248" t="s">
        <v>123</v>
      </c>
      <c r="I15" s="81">
        <v>18.199601170378585</v>
      </c>
      <c r="J15" s="81" t="s">
        <v>123</v>
      </c>
      <c r="K15"/>
      <c r="L15" s="1"/>
      <c r="M15" s="1"/>
      <c r="N15" s="1"/>
      <c r="O15" s="1"/>
      <c r="P15" s="1"/>
      <c r="Q15" s="1"/>
      <c r="R15" s="1"/>
      <c r="S15"/>
      <c r="T15"/>
      <c r="U15"/>
      <c r="V15"/>
      <c r="W15"/>
      <c r="X15"/>
      <c r="Y15"/>
      <c r="Z15"/>
      <c r="AA15"/>
      <c r="AB15"/>
      <c r="AC15"/>
      <c r="AD15"/>
      <c r="AE15"/>
      <c r="AF15"/>
      <c r="AG15"/>
      <c r="AH15"/>
      <c r="AI15"/>
      <c r="AJ15"/>
      <c r="AK15"/>
      <c r="AL15"/>
      <c r="AM15"/>
      <c r="AN15"/>
      <c r="AO15"/>
      <c r="AP15"/>
      <c r="AQ15"/>
      <c r="AR15"/>
      <c r="AS15"/>
      <c r="AT15"/>
      <c r="AU15"/>
      <c r="AV15" s="1"/>
      <c r="AW15" s="1"/>
      <c r="AX15" s="1"/>
      <c r="AY15" s="1"/>
      <c r="AZ15" s="1"/>
      <c r="BA15" s="1"/>
      <c r="BB15" s="1"/>
      <c r="BC15" s="1"/>
      <c r="BD15" s="1"/>
      <c r="BE15" s="1"/>
      <c r="BF15" s="1"/>
      <c r="BG15" s="1"/>
      <c r="BH15" s="1"/>
      <c r="BI15" s="1"/>
      <c r="BJ15" s="1"/>
      <c r="BK15" s="1"/>
      <c r="BL15" s="1"/>
      <c r="BM15" s="1"/>
      <c r="BN15" s="1"/>
      <c r="BO15" s="1"/>
      <c r="BP15" s="1"/>
      <c r="BQ15" s="1"/>
      <c r="BR15" s="1"/>
      <c r="BS15" s="1"/>
      <c r="BT15" s="1"/>
      <c r="BU15" s="1"/>
      <c r="BV15" s="1"/>
      <c r="BW15" s="1"/>
      <c r="BX15" s="1"/>
      <c r="BY15" s="1"/>
      <c r="BZ15" s="1"/>
      <c r="CA15" s="1"/>
      <c r="CB15" s="1"/>
      <c r="CC15" s="1"/>
      <c r="CD15" s="1"/>
      <c r="CE15" s="1"/>
      <c r="CF15" s="1"/>
      <c r="CG15" s="1"/>
      <c r="CH15" s="1"/>
      <c r="CI15" s="1"/>
      <c r="CJ15" s="1"/>
      <c r="CK15" s="1"/>
      <c r="CL15" s="1"/>
      <c r="CM15" s="1"/>
      <c r="CN15" s="1"/>
      <c r="CO15" s="1"/>
      <c r="CP15" s="1"/>
      <c r="CQ15" s="1"/>
      <c r="CR15" s="1"/>
      <c r="CS15" s="1"/>
      <c r="CT15" s="1"/>
      <c r="CU15" s="1"/>
      <c r="CV15" s="1"/>
      <c r="CW15" s="1"/>
      <c r="CX15" s="1"/>
      <c r="CY15" s="1"/>
      <c r="CZ15" s="1"/>
      <c r="DA15" s="1"/>
      <c r="DB15" s="1"/>
      <c r="DC15" s="1"/>
      <c r="DD15" s="1"/>
      <c r="DE15" s="1"/>
      <c r="DF15" s="1"/>
      <c r="DG15" s="1"/>
      <c r="DH15" s="1"/>
      <c r="DI15" s="1"/>
      <c r="DJ15" s="1"/>
      <c r="DK15" s="1"/>
      <c r="DL15" s="1"/>
      <c r="DM15" s="1"/>
      <c r="DN15" s="1"/>
      <c r="DO15" s="1"/>
      <c r="DP15" s="1"/>
      <c r="DQ15" s="1"/>
      <c r="DR15" s="1"/>
      <c r="DS15" s="1"/>
      <c r="DT15" s="1"/>
      <c r="DU15" s="1"/>
      <c r="DV15" s="1"/>
      <c r="DW15" s="1"/>
      <c r="DX15" s="1"/>
      <c r="DY15" s="1"/>
      <c r="DZ15" s="1"/>
      <c r="EA15" s="1"/>
      <c r="EB15" s="1"/>
      <c r="EC15" s="1"/>
      <c r="ED15" s="1"/>
      <c r="EE15" s="1"/>
    </row>
    <row r="16" spans="1:135" s="5" customFormat="1" ht="12" customHeight="1" x14ac:dyDescent="0.25">
      <c r="A16" s="1"/>
      <c r="B16" s="45" t="s">
        <v>567</v>
      </c>
      <c r="C16" s="81">
        <v>3.4382890174286969</v>
      </c>
      <c r="D16" s="81">
        <v>2.2152947933056439</v>
      </c>
      <c r="E16" s="81">
        <v>1.9497958704360576</v>
      </c>
      <c r="F16" s="81">
        <v>5.1183502127681759</v>
      </c>
      <c r="G16" s="81">
        <v>6.6677297993143689</v>
      </c>
      <c r="H16" s="248" t="s">
        <v>123</v>
      </c>
      <c r="I16" s="81">
        <v>4.1983506171923803</v>
      </c>
      <c r="J16" s="81" t="s">
        <v>123</v>
      </c>
      <c r="K16"/>
      <c r="L16" s="1"/>
      <c r="M16" s="1"/>
      <c r="N16" s="1"/>
      <c r="O16" s="1"/>
      <c r="P16" s="1"/>
      <c r="Q16" s="1"/>
      <c r="R16" s="1"/>
      <c r="S16"/>
      <c r="T16"/>
      <c r="U16"/>
      <c r="V16"/>
      <c r="W16"/>
      <c r="X16"/>
      <c r="Y16"/>
      <c r="Z16"/>
      <c r="AA16"/>
      <c r="AB16"/>
      <c r="AC16"/>
      <c r="AD16"/>
      <c r="AE16"/>
      <c r="AF16"/>
      <c r="AG16"/>
      <c r="AH16"/>
      <c r="AI16"/>
      <c r="AJ16"/>
      <c r="AK16"/>
      <c r="AL16"/>
      <c r="AM16"/>
      <c r="AN16"/>
      <c r="AO16"/>
      <c r="AP16"/>
      <c r="AQ16"/>
      <c r="AR16"/>
      <c r="AS16"/>
      <c r="AT16"/>
      <c r="AU16"/>
      <c r="AV16" s="1"/>
      <c r="AW16" s="1"/>
      <c r="AX16" s="1"/>
      <c r="AY16" s="1"/>
      <c r="AZ16" s="1"/>
      <c r="BA16" s="1"/>
      <c r="BB16" s="1"/>
      <c r="BC16" s="1"/>
      <c r="BD16" s="1"/>
      <c r="BE16" s="1"/>
      <c r="BF16" s="1"/>
      <c r="BG16" s="1"/>
      <c r="BH16" s="1"/>
      <c r="BI16" s="1"/>
      <c r="BJ16" s="1"/>
      <c r="BK16" s="1"/>
      <c r="BL16" s="1"/>
      <c r="BM16" s="1"/>
      <c r="BN16" s="1"/>
      <c r="BO16" s="1"/>
      <c r="BP16" s="1"/>
      <c r="BQ16" s="1"/>
      <c r="BR16" s="1"/>
      <c r="BS16" s="1"/>
      <c r="BT16" s="1"/>
      <c r="BU16" s="1"/>
      <c r="BV16" s="1"/>
      <c r="BW16" s="1"/>
      <c r="BX16" s="1"/>
      <c r="BY16" s="1"/>
      <c r="BZ16" s="1"/>
      <c r="CA16" s="1"/>
      <c r="CB16" s="1"/>
      <c r="CC16" s="1"/>
      <c r="CD16" s="1"/>
      <c r="CE16" s="1"/>
      <c r="CF16" s="1"/>
      <c r="CG16" s="1"/>
      <c r="CH16" s="1"/>
      <c r="CI16" s="1"/>
      <c r="CJ16" s="1"/>
      <c r="CK16" s="1"/>
      <c r="CL16" s="1"/>
      <c r="CM16" s="1"/>
      <c r="CN16" s="1"/>
      <c r="CO16" s="1"/>
      <c r="CP16" s="1"/>
      <c r="CQ16" s="1"/>
      <c r="CR16" s="1"/>
      <c r="CS16" s="1"/>
      <c r="CT16" s="1"/>
      <c r="CU16" s="1"/>
      <c r="CV16" s="1"/>
      <c r="CW16" s="1"/>
      <c r="CX16" s="1"/>
      <c r="CY16" s="1"/>
      <c r="CZ16" s="1"/>
      <c r="DA16" s="1"/>
      <c r="DB16" s="1"/>
      <c r="DC16" s="1"/>
      <c r="DD16" s="1"/>
      <c r="DE16" s="1"/>
      <c r="DF16" s="1"/>
      <c r="DG16" s="1"/>
      <c r="DH16" s="1"/>
      <c r="DI16" s="1"/>
      <c r="DJ16" s="1"/>
      <c r="DK16" s="1"/>
      <c r="DL16" s="1"/>
      <c r="DM16" s="1"/>
      <c r="DN16" s="1"/>
      <c r="DO16" s="1"/>
      <c r="DP16" s="1"/>
      <c r="DQ16" s="1"/>
      <c r="DR16" s="1"/>
      <c r="DS16" s="1"/>
      <c r="DT16" s="1"/>
      <c r="DU16" s="1"/>
      <c r="DV16" s="1"/>
      <c r="DW16" s="1"/>
      <c r="DX16" s="1"/>
      <c r="DY16" s="1"/>
      <c r="DZ16" s="1"/>
      <c r="EA16" s="1"/>
      <c r="EB16" s="1"/>
      <c r="EC16" s="1"/>
      <c r="ED16" s="1"/>
      <c r="EE16" s="1"/>
    </row>
    <row r="17" spans="1:135" s="5" customFormat="1" ht="12" customHeight="1" x14ac:dyDescent="0.25">
      <c r="A17" s="1"/>
      <c r="B17" s="44" t="s">
        <v>143</v>
      </c>
      <c r="C17" s="81">
        <v>-126.63430613052782</v>
      </c>
      <c r="D17" s="81">
        <v>-114.98713658928855</v>
      </c>
      <c r="E17" s="81">
        <v>-157.70471258489138</v>
      </c>
      <c r="F17" s="81">
        <v>-164.73872865336941</v>
      </c>
      <c r="G17" s="81">
        <v>-180.86382514072659</v>
      </c>
      <c r="H17" s="248" t="s">
        <v>123</v>
      </c>
      <c r="I17" s="81">
        <v>-153.48088388643023</v>
      </c>
      <c r="J17" s="81" t="s">
        <v>123</v>
      </c>
      <c r="K17"/>
      <c r="L17" s="1"/>
      <c r="M17" s="1"/>
      <c r="N17" s="1"/>
      <c r="O17" s="1"/>
      <c r="P17" s="1"/>
      <c r="Q17" s="1"/>
      <c r="R17" s="1"/>
      <c r="S17"/>
      <c r="T17"/>
      <c r="U17"/>
      <c r="V17"/>
      <c r="W17"/>
      <c r="X17"/>
      <c r="Y17"/>
      <c r="Z17"/>
      <c r="AA17"/>
      <c r="AB17"/>
      <c r="AC17"/>
      <c r="AD17"/>
      <c r="AE17"/>
      <c r="AF17"/>
      <c r="AG17"/>
      <c r="AH17"/>
      <c r="AI17"/>
      <c r="AJ17"/>
      <c r="AK17"/>
      <c r="AL17"/>
      <c r="AM17"/>
      <c r="AN17"/>
      <c r="AO17"/>
      <c r="AP17"/>
      <c r="AQ17"/>
      <c r="AR17"/>
      <c r="AS17"/>
      <c r="AT17"/>
      <c r="AU17"/>
      <c r="AV17" s="1"/>
      <c r="AW17" s="1"/>
      <c r="AX17" s="1"/>
      <c r="AY17" s="1"/>
      <c r="AZ17" s="1"/>
      <c r="BA17" s="1"/>
      <c r="BB17" s="1"/>
      <c r="BC17" s="1"/>
      <c r="BD17" s="1"/>
      <c r="BE17" s="1"/>
      <c r="BF17" s="1"/>
      <c r="BG17" s="1"/>
      <c r="BH17" s="1"/>
      <c r="BI17" s="1"/>
      <c r="BJ17" s="1"/>
      <c r="BK17" s="1"/>
      <c r="BL17" s="1"/>
      <c r="BM17" s="1"/>
      <c r="BN17" s="1"/>
      <c r="BO17" s="1"/>
      <c r="BP17" s="1"/>
      <c r="BQ17" s="1"/>
      <c r="BR17" s="1"/>
      <c r="BS17" s="1"/>
      <c r="BT17" s="1"/>
      <c r="BU17" s="1"/>
      <c r="BV17" s="1"/>
      <c r="BW17" s="1"/>
      <c r="BX17" s="1"/>
      <c r="BY17" s="1"/>
      <c r="BZ17" s="1"/>
      <c r="CA17" s="1"/>
      <c r="CB17" s="1"/>
      <c r="CC17" s="1"/>
      <c r="CD17" s="1"/>
      <c r="CE17" s="1"/>
      <c r="CF17" s="1"/>
      <c r="CG17" s="1"/>
      <c r="CH17" s="1"/>
      <c r="CI17" s="1"/>
      <c r="CJ17" s="1"/>
      <c r="CK17" s="1"/>
      <c r="CL17" s="1"/>
      <c r="CM17" s="1"/>
      <c r="CN17" s="1"/>
      <c r="CO17" s="1"/>
      <c r="CP17" s="1"/>
      <c r="CQ17" s="1"/>
      <c r="CR17" s="1"/>
      <c r="CS17" s="1"/>
      <c r="CT17" s="1"/>
      <c r="CU17" s="1"/>
      <c r="CV17" s="1"/>
      <c r="CW17" s="1"/>
      <c r="CX17" s="1"/>
      <c r="CY17" s="1"/>
      <c r="CZ17" s="1"/>
      <c r="DA17" s="1"/>
      <c r="DB17" s="1"/>
      <c r="DC17" s="1"/>
      <c r="DD17" s="1"/>
      <c r="DE17" s="1"/>
      <c r="DF17" s="1"/>
      <c r="DG17" s="1"/>
      <c r="DH17" s="1"/>
      <c r="DI17" s="1"/>
      <c r="DJ17" s="1"/>
      <c r="DK17" s="1"/>
      <c r="DL17" s="1"/>
      <c r="DM17" s="1"/>
      <c r="DN17" s="1"/>
      <c r="DO17" s="1"/>
      <c r="DP17" s="1"/>
      <c r="DQ17" s="1"/>
      <c r="DR17" s="1"/>
      <c r="DS17" s="1"/>
      <c r="DT17" s="1"/>
      <c r="DU17" s="1"/>
      <c r="DV17" s="1"/>
      <c r="DW17" s="1"/>
      <c r="DX17" s="1"/>
      <c r="DY17" s="1"/>
      <c r="DZ17" s="1"/>
      <c r="EA17" s="1"/>
      <c r="EB17" s="1"/>
      <c r="EC17" s="1"/>
      <c r="ED17" s="1"/>
      <c r="EE17" s="1"/>
    </row>
    <row r="18" spans="1:135" s="5" customFormat="1" ht="12" customHeight="1" x14ac:dyDescent="0.25">
      <c r="A18" s="1"/>
      <c r="B18" s="45" t="s">
        <v>568</v>
      </c>
      <c r="C18" s="81">
        <v>-30.031789793272505</v>
      </c>
      <c r="D18" s="81">
        <v>-30.479877098274137</v>
      </c>
      <c r="E18" s="81">
        <v>-36.818183137666331</v>
      </c>
      <c r="F18" s="81">
        <v>-35.1</v>
      </c>
      <c r="G18" s="81">
        <v>-43.384875841948435</v>
      </c>
      <c r="H18" s="248" t="s">
        <v>123</v>
      </c>
      <c r="I18" s="81">
        <v>-37.163312959729424</v>
      </c>
      <c r="J18" s="81" t="s">
        <v>123</v>
      </c>
      <c r="K18"/>
      <c r="L18" s="1"/>
      <c r="M18" s="1"/>
      <c r="N18" s="1"/>
      <c r="O18" s="1"/>
      <c r="P18" s="1"/>
      <c r="Q18" s="1"/>
      <c r="R18" s="1"/>
      <c r="S18"/>
      <c r="T18"/>
      <c r="U18"/>
      <c r="V18"/>
      <c r="W18"/>
      <c r="X18"/>
      <c r="Y18"/>
      <c r="Z18"/>
      <c r="AA18"/>
      <c r="AB18"/>
      <c r="AC18"/>
      <c r="AD18"/>
      <c r="AE18"/>
      <c r="AF18"/>
      <c r="AG18"/>
      <c r="AH18"/>
      <c r="AI18"/>
      <c r="AJ18"/>
      <c r="AK18"/>
      <c r="AL18"/>
      <c r="AM18"/>
      <c r="AN18"/>
      <c r="AO18"/>
      <c r="AP18"/>
      <c r="AQ18"/>
      <c r="AR18"/>
      <c r="AS18"/>
      <c r="AT18"/>
      <c r="AU18"/>
      <c r="AV18" s="1"/>
      <c r="AW18" s="1"/>
      <c r="AX18" s="1"/>
      <c r="AY18" s="1"/>
      <c r="AZ18" s="1"/>
      <c r="BA18" s="1"/>
      <c r="BB18" s="1"/>
      <c r="BC18" s="1"/>
      <c r="BD18" s="1"/>
      <c r="BE18" s="1"/>
      <c r="BF18" s="1"/>
      <c r="BG18" s="1"/>
      <c r="BH18" s="1"/>
      <c r="BI18" s="1"/>
      <c r="BJ18" s="1"/>
      <c r="BK18" s="1"/>
      <c r="BL18" s="1"/>
      <c r="BM18" s="1"/>
      <c r="BN18" s="1"/>
      <c r="BO18" s="1"/>
      <c r="BP18" s="1"/>
      <c r="BQ18" s="1"/>
      <c r="BR18" s="1"/>
      <c r="BS18" s="1"/>
      <c r="BT18" s="1"/>
      <c r="BU18" s="1"/>
      <c r="BV18" s="1"/>
      <c r="BW18" s="1"/>
      <c r="BX18" s="1"/>
      <c r="BY18" s="1"/>
      <c r="BZ18" s="1"/>
      <c r="CA18" s="1"/>
      <c r="CB18" s="1"/>
      <c r="CC18" s="1"/>
      <c r="CD18" s="1"/>
      <c r="CE18" s="1"/>
      <c r="CF18" s="1"/>
      <c r="CG18" s="1"/>
      <c r="CH18" s="1"/>
      <c r="CI18" s="1"/>
      <c r="CJ18" s="1"/>
      <c r="CK18" s="1"/>
      <c r="CL18" s="1"/>
      <c r="CM18" s="1"/>
      <c r="CN18" s="1"/>
      <c r="CO18" s="1"/>
      <c r="CP18" s="1"/>
      <c r="CQ18" s="1"/>
      <c r="CR18" s="1"/>
      <c r="CS18" s="1"/>
      <c r="CT18" s="1"/>
      <c r="CU18" s="1"/>
      <c r="CV18" s="1"/>
      <c r="CW18" s="1"/>
      <c r="CX18" s="1"/>
      <c r="CY18" s="1"/>
      <c r="CZ18" s="1"/>
      <c r="DA18" s="1"/>
      <c r="DB18" s="1"/>
      <c r="DC18" s="1"/>
      <c r="DD18" s="1"/>
      <c r="DE18" s="1"/>
      <c r="DF18" s="1"/>
      <c r="DG18" s="1"/>
      <c r="DH18" s="1"/>
      <c r="DI18" s="1"/>
      <c r="DJ18" s="1"/>
      <c r="DK18" s="1"/>
      <c r="DL18" s="1"/>
      <c r="DM18" s="1"/>
      <c r="DN18" s="1"/>
      <c r="DO18" s="1"/>
      <c r="DP18" s="1"/>
      <c r="DQ18" s="1"/>
      <c r="DR18" s="1"/>
      <c r="DS18" s="1"/>
      <c r="DT18" s="1"/>
      <c r="DU18" s="1"/>
      <c r="DV18" s="1"/>
      <c r="DW18" s="1"/>
      <c r="DX18" s="1"/>
      <c r="DY18" s="1"/>
      <c r="DZ18" s="1"/>
      <c r="EA18" s="1"/>
      <c r="EB18" s="1"/>
      <c r="EC18" s="1"/>
      <c r="ED18" s="1"/>
      <c r="EE18" s="1"/>
    </row>
    <row r="19" spans="1:135" s="5" customFormat="1" ht="12" customHeight="1" x14ac:dyDescent="0.25">
      <c r="A19" s="1"/>
      <c r="B19" s="45" t="s">
        <v>569</v>
      </c>
      <c r="C19" s="81">
        <v>-23.460189405423868</v>
      </c>
      <c r="D19" s="81">
        <v>-27.265499499486008</v>
      </c>
      <c r="E19" s="81">
        <v>-29.79962612201793</v>
      </c>
      <c r="F19" s="81">
        <v>-36.072033833860921</v>
      </c>
      <c r="G19" s="81">
        <v>-32.961351077923545</v>
      </c>
      <c r="H19" s="248" t="s">
        <v>123</v>
      </c>
      <c r="I19" s="81">
        <v>-31.271734557615456</v>
      </c>
      <c r="J19" s="81" t="s">
        <v>123</v>
      </c>
      <c r="K19"/>
      <c r="L19" s="1"/>
      <c r="M19" s="1"/>
      <c r="N19" s="1"/>
      <c r="O19" s="1"/>
      <c r="P19" s="1"/>
      <c r="Q19" s="1"/>
      <c r="R19" s="1"/>
      <c r="S19"/>
      <c r="T19"/>
      <c r="U19"/>
      <c r="V19"/>
      <c r="W19"/>
      <c r="X19"/>
      <c r="Y19"/>
      <c r="Z19"/>
      <c r="AA19"/>
      <c r="AB19"/>
      <c r="AC19"/>
      <c r="AD19"/>
      <c r="AE19"/>
      <c r="AF19"/>
      <c r="AG19"/>
      <c r="AH19"/>
      <c r="AI19"/>
      <c r="AJ19"/>
      <c r="AK19"/>
      <c r="AL19"/>
      <c r="AM19"/>
      <c r="AN19"/>
      <c r="AO19"/>
      <c r="AP19"/>
      <c r="AQ19"/>
      <c r="AR19"/>
      <c r="AS19"/>
      <c r="AT19"/>
      <c r="AU19"/>
      <c r="AV19" s="1"/>
      <c r="AW19" s="1"/>
      <c r="AX19" s="1"/>
      <c r="AY19" s="1"/>
      <c r="AZ19" s="1"/>
      <c r="BA19" s="1"/>
      <c r="BB19" s="1"/>
      <c r="BC19" s="1"/>
      <c r="BD19" s="1"/>
      <c r="BE19" s="1"/>
      <c r="BF19" s="1"/>
      <c r="BG19" s="1"/>
      <c r="BH19" s="1"/>
      <c r="BI19" s="1"/>
      <c r="BJ19" s="1"/>
      <c r="BK19" s="1"/>
      <c r="BL19" s="1"/>
      <c r="BM19" s="1"/>
      <c r="BN19" s="1"/>
      <c r="BO19" s="1"/>
      <c r="BP19" s="1"/>
      <c r="BQ19" s="1"/>
      <c r="BR19" s="1"/>
      <c r="BS19" s="1"/>
      <c r="BT19" s="1"/>
      <c r="BU19" s="1"/>
      <c r="BV19" s="1"/>
      <c r="BW19" s="1"/>
      <c r="BX19" s="1"/>
      <c r="BY19" s="1"/>
      <c r="BZ19" s="1"/>
      <c r="CA19" s="1"/>
      <c r="CB19" s="1"/>
      <c r="CC19" s="1"/>
      <c r="CD19" s="1"/>
      <c r="CE19" s="1"/>
      <c r="CF19" s="1"/>
      <c r="CG19" s="1"/>
      <c r="CH19" s="1"/>
      <c r="CI19" s="1"/>
      <c r="CJ19" s="1"/>
      <c r="CK19" s="1"/>
      <c r="CL19" s="1"/>
      <c r="CM19" s="1"/>
      <c r="CN19" s="1"/>
      <c r="CO19" s="1"/>
      <c r="CP19" s="1"/>
      <c r="CQ19" s="1"/>
      <c r="CR19" s="1"/>
      <c r="CS19" s="1"/>
      <c r="CT19" s="1"/>
      <c r="CU19" s="1"/>
      <c r="CV19" s="1"/>
      <c r="CW19" s="1"/>
      <c r="CX19" s="1"/>
      <c r="CY19" s="1"/>
      <c r="CZ19" s="1"/>
      <c r="DA19" s="1"/>
      <c r="DB19" s="1"/>
      <c r="DC19" s="1"/>
      <c r="DD19" s="1"/>
      <c r="DE19" s="1"/>
      <c r="DF19" s="1"/>
      <c r="DG19" s="1"/>
      <c r="DH19" s="1"/>
      <c r="DI19" s="1"/>
      <c r="DJ19" s="1"/>
      <c r="DK19" s="1"/>
      <c r="DL19" s="1"/>
      <c r="DM19" s="1"/>
      <c r="DN19" s="1"/>
      <c r="DO19" s="1"/>
      <c r="DP19" s="1"/>
      <c r="DQ19" s="1"/>
      <c r="DR19" s="1"/>
      <c r="DS19" s="1"/>
      <c r="DT19" s="1"/>
      <c r="DU19" s="1"/>
      <c r="DV19" s="1"/>
      <c r="DW19" s="1"/>
      <c r="DX19" s="1"/>
      <c r="DY19" s="1"/>
      <c r="DZ19" s="1"/>
      <c r="EA19" s="1"/>
      <c r="EB19" s="1"/>
      <c r="EC19" s="1"/>
      <c r="ED19" s="1"/>
      <c r="EE19" s="1"/>
    </row>
    <row r="20" spans="1:135" s="5" customFormat="1" ht="12" customHeight="1" x14ac:dyDescent="0.25">
      <c r="A20" s="1"/>
      <c r="B20" s="45" t="s">
        <v>570</v>
      </c>
      <c r="C20" s="81">
        <v>-34.456942440529737</v>
      </c>
      <c r="D20" s="81">
        <v>-22.784971004578427</v>
      </c>
      <c r="E20" s="81">
        <v>-45.264330036479564</v>
      </c>
      <c r="F20" s="81">
        <v>-51.433511091700666</v>
      </c>
      <c r="G20" s="81">
        <v>-64.702202745083127</v>
      </c>
      <c r="H20" s="248" t="s">
        <v>123</v>
      </c>
      <c r="I20" s="81">
        <v>-42.268659255379248</v>
      </c>
      <c r="J20" s="81" t="s">
        <v>123</v>
      </c>
      <c r="K20"/>
      <c r="L20" s="1"/>
      <c r="M20" s="1"/>
      <c r="N20" s="1"/>
      <c r="O20" s="1"/>
      <c r="P20" s="1"/>
      <c r="Q20" s="1"/>
      <c r="R20" s="1"/>
      <c r="S20"/>
      <c r="T20"/>
      <c r="U20"/>
      <c r="V20"/>
      <c r="W20"/>
      <c r="X20"/>
      <c r="Y20"/>
      <c r="Z20"/>
      <c r="AA20"/>
      <c r="AB20"/>
      <c r="AC20"/>
      <c r="AD20"/>
      <c r="AE20"/>
      <c r="AF20"/>
      <c r="AG20"/>
      <c r="AH20"/>
      <c r="AI20"/>
      <c r="AJ20"/>
      <c r="AK20"/>
      <c r="AL20"/>
      <c r="AM20"/>
      <c r="AN20"/>
      <c r="AO20"/>
      <c r="AP20"/>
      <c r="AQ20"/>
      <c r="AR20"/>
      <c r="AS20"/>
      <c r="AT20"/>
      <c r="AU20"/>
      <c r="AV20" s="1"/>
      <c r="AW20" s="1"/>
      <c r="AX20" s="1"/>
      <c r="AY20" s="1"/>
      <c r="AZ20" s="1"/>
      <c r="BA20" s="1"/>
      <c r="BB20" s="1"/>
      <c r="BC20" s="1"/>
      <c r="BD20" s="1"/>
      <c r="BE20" s="1"/>
      <c r="BF20" s="1"/>
      <c r="BG20" s="1"/>
      <c r="BH20" s="1"/>
      <c r="BI20" s="1"/>
      <c r="BJ20" s="1"/>
      <c r="BK20" s="1"/>
      <c r="BL20" s="1"/>
      <c r="BM20" s="1"/>
      <c r="BN20" s="1"/>
      <c r="BO20" s="1"/>
      <c r="BP20" s="1"/>
      <c r="BQ20" s="1"/>
      <c r="BR20" s="1"/>
      <c r="BS20" s="1"/>
      <c r="BT20" s="1"/>
      <c r="BU20" s="1"/>
      <c r="BV20" s="1"/>
      <c r="BW20" s="1"/>
      <c r="BX20" s="1"/>
      <c r="BY20" s="1"/>
      <c r="BZ20" s="1"/>
      <c r="CA20" s="1"/>
      <c r="CB20" s="1"/>
      <c r="CC20" s="1"/>
      <c r="CD20" s="1"/>
      <c r="CE20" s="1"/>
      <c r="CF20" s="1"/>
      <c r="CG20" s="1"/>
      <c r="CH20" s="1"/>
      <c r="CI20" s="1"/>
      <c r="CJ20" s="1"/>
      <c r="CK20" s="1"/>
      <c r="CL20" s="1"/>
      <c r="CM20" s="1"/>
      <c r="CN20" s="1"/>
      <c r="CO20" s="1"/>
      <c r="CP20" s="1"/>
      <c r="CQ20" s="1"/>
      <c r="CR20" s="1"/>
      <c r="CS20" s="1"/>
      <c r="CT20" s="1"/>
      <c r="CU20" s="1"/>
      <c r="CV20" s="1"/>
      <c r="CW20" s="1"/>
      <c r="CX20" s="1"/>
      <c r="CY20" s="1"/>
      <c r="CZ20" s="1"/>
      <c r="DA20" s="1"/>
      <c r="DB20" s="1"/>
      <c r="DC20" s="1"/>
      <c r="DD20" s="1"/>
      <c r="DE20" s="1"/>
      <c r="DF20" s="1"/>
      <c r="DG20" s="1"/>
      <c r="DH20" s="1"/>
      <c r="DI20" s="1"/>
      <c r="DJ20" s="1"/>
      <c r="DK20" s="1"/>
      <c r="DL20" s="1"/>
      <c r="DM20" s="1"/>
      <c r="DN20" s="1"/>
      <c r="DO20" s="1"/>
      <c r="DP20" s="1"/>
      <c r="DQ20" s="1"/>
      <c r="DR20" s="1"/>
      <c r="DS20" s="1"/>
      <c r="DT20" s="1"/>
      <c r="DU20" s="1"/>
      <c r="DV20" s="1"/>
      <c r="DW20" s="1"/>
      <c r="DX20" s="1"/>
      <c r="DY20" s="1"/>
      <c r="DZ20" s="1"/>
      <c r="EA20" s="1"/>
      <c r="EB20" s="1"/>
      <c r="EC20" s="1"/>
      <c r="ED20" s="1"/>
      <c r="EE20" s="1"/>
    </row>
    <row r="21" spans="1:135" s="5" customFormat="1" ht="13.5" customHeight="1" x14ac:dyDescent="0.25">
      <c r="A21" s="1"/>
      <c r="B21" s="43" t="s">
        <v>555</v>
      </c>
      <c r="C21" s="81">
        <v>-0.78799621964564714</v>
      </c>
      <c r="D21" s="81">
        <v>-6.9959899529343232</v>
      </c>
      <c r="E21" s="81">
        <v>8.2004014014474933</v>
      </c>
      <c r="F21" s="81">
        <v>20.532308222371725</v>
      </c>
      <c r="G21" s="81">
        <v>30.880115419809819</v>
      </c>
      <c r="H21" s="248" t="s">
        <v>123</v>
      </c>
      <c r="I21" s="81">
        <v>44.208367145430486</v>
      </c>
      <c r="J21" s="81" t="s">
        <v>123</v>
      </c>
      <c r="K21"/>
      <c r="L21" s="1"/>
      <c r="M21" s="1"/>
      <c r="N21" s="1"/>
      <c r="O21" s="1"/>
      <c r="P21" s="1"/>
      <c r="Q21" s="1"/>
      <c r="R21" s="1"/>
      <c r="S21"/>
      <c r="T21"/>
      <c r="U21"/>
      <c r="V21"/>
      <c r="W21"/>
      <c r="X21"/>
      <c r="Y21"/>
      <c r="Z21"/>
      <c r="AA21"/>
      <c r="AB21"/>
      <c r="AC21"/>
      <c r="AD21"/>
      <c r="AE21"/>
      <c r="AF21"/>
      <c r="AG21"/>
      <c r="AH21"/>
      <c r="AI21"/>
      <c r="AJ21"/>
      <c r="AK21"/>
      <c r="AL21"/>
      <c r="AM21"/>
      <c r="AN21"/>
      <c r="AO21"/>
      <c r="AP21"/>
      <c r="AQ21"/>
      <c r="AR21"/>
      <c r="AS21"/>
      <c r="AT21"/>
      <c r="AU21"/>
      <c r="AV21" s="1"/>
      <c r="AW21" s="1"/>
      <c r="AX21" s="1"/>
      <c r="AY21" s="1"/>
      <c r="AZ21" s="1"/>
      <c r="BA21" s="1"/>
      <c r="BB21" s="1"/>
      <c r="BC21" s="1"/>
      <c r="BD21" s="1"/>
      <c r="BE21" s="1"/>
      <c r="BF21" s="1"/>
      <c r="BG21" s="1"/>
      <c r="BH21" s="1"/>
      <c r="BI21" s="1"/>
      <c r="BJ21" s="1"/>
      <c r="BK21" s="1"/>
      <c r="BL21" s="1"/>
      <c r="BM21" s="1"/>
      <c r="BN21" s="1"/>
      <c r="BO21" s="1"/>
      <c r="BP21" s="1"/>
      <c r="BQ21" s="1"/>
      <c r="BR21" s="1"/>
      <c r="BS21" s="1"/>
      <c r="BT21" s="1"/>
      <c r="BU21" s="1"/>
      <c r="BV21" s="1"/>
      <c r="BW21" s="1"/>
      <c r="BX21" s="1"/>
      <c r="BY21" s="1"/>
      <c r="BZ21" s="1"/>
      <c r="CA21" s="1"/>
      <c r="CB21" s="1"/>
      <c r="CC21" s="1"/>
      <c r="CD21" s="1"/>
      <c r="CE21" s="1"/>
      <c r="CF21" s="1"/>
      <c r="CG21" s="1"/>
      <c r="CH21" s="1"/>
      <c r="CI21" s="1"/>
      <c r="CJ21" s="1"/>
      <c r="CK21" s="1"/>
      <c r="CL21" s="1"/>
      <c r="CM21" s="1"/>
      <c r="CN21" s="1"/>
      <c r="CO21" s="1"/>
      <c r="CP21" s="1"/>
      <c r="CQ21" s="1"/>
      <c r="CR21" s="1"/>
      <c r="CS21" s="1"/>
      <c r="CT21" s="1"/>
      <c r="CU21" s="1"/>
      <c r="CV21" s="1"/>
      <c r="CW21" s="1"/>
      <c r="CX21" s="1"/>
      <c r="CY21" s="1"/>
      <c r="CZ21" s="1"/>
      <c r="DA21" s="1"/>
      <c r="DB21" s="1"/>
      <c r="DC21" s="1"/>
      <c r="DD21" s="1"/>
      <c r="DE21" s="1"/>
      <c r="DF21" s="1"/>
      <c r="DG21" s="1"/>
      <c r="DH21" s="1"/>
      <c r="DI21" s="1"/>
      <c r="DJ21" s="1"/>
      <c r="DK21" s="1"/>
      <c r="DL21" s="1"/>
      <c r="DM21" s="1"/>
      <c r="DN21" s="1"/>
      <c r="DO21" s="1"/>
      <c r="DP21" s="1"/>
      <c r="DQ21" s="1"/>
      <c r="DR21" s="1"/>
      <c r="DS21" s="1"/>
      <c r="DT21" s="1"/>
      <c r="DU21" s="1"/>
      <c r="DV21" s="1"/>
      <c r="DW21" s="1"/>
      <c r="DX21" s="1"/>
      <c r="DY21" s="1"/>
      <c r="DZ21" s="1"/>
      <c r="EA21" s="1"/>
      <c r="EB21" s="1"/>
      <c r="EC21" s="1"/>
      <c r="ED21" s="1"/>
      <c r="EE21" s="1"/>
    </row>
    <row r="22" spans="1:135" s="5" customFormat="1" ht="12" customHeight="1" x14ac:dyDescent="0.25">
      <c r="A22" s="1"/>
      <c r="B22" s="44" t="s">
        <v>44</v>
      </c>
      <c r="C22" s="81">
        <v>65.125011658554072</v>
      </c>
      <c r="D22" s="81">
        <v>37.808730473453167</v>
      </c>
      <c r="E22" s="81">
        <v>61.047813180457013</v>
      </c>
      <c r="F22" s="81">
        <v>75.115625435269564</v>
      </c>
      <c r="G22" s="81">
        <v>75.115625435269564</v>
      </c>
      <c r="H22" s="248" t="s">
        <v>123</v>
      </c>
      <c r="I22" s="81">
        <v>109.19494202963736</v>
      </c>
      <c r="J22" s="81" t="s">
        <v>123</v>
      </c>
      <c r="K22"/>
      <c r="L22" s="1"/>
      <c r="M22" s="1"/>
      <c r="N22" s="1"/>
      <c r="O22" s="1"/>
      <c r="P22" s="1"/>
      <c r="Q22" s="1"/>
      <c r="R22" s="1"/>
      <c r="S22"/>
      <c r="T22"/>
      <c r="U22"/>
      <c r="V22"/>
      <c r="W22"/>
      <c r="X22"/>
      <c r="Y22"/>
      <c r="Z22"/>
      <c r="AA22"/>
      <c r="AB22"/>
      <c r="AC22"/>
      <c r="AD22"/>
      <c r="AE22"/>
      <c r="AF22"/>
      <c r="AG22"/>
      <c r="AH22"/>
      <c r="AI22"/>
      <c r="AJ22"/>
      <c r="AK22"/>
      <c r="AL22"/>
      <c r="AM22"/>
      <c r="AN22"/>
      <c r="AO22"/>
      <c r="AP22"/>
      <c r="AQ22"/>
      <c r="AR22"/>
      <c r="AS22"/>
      <c r="AT22"/>
      <c r="AU22"/>
      <c r="AV22" s="1"/>
      <c r="AW22" s="1"/>
      <c r="AX22" s="1"/>
      <c r="AY22" s="1"/>
      <c r="AZ22" s="1"/>
      <c r="BA22" s="1"/>
      <c r="BB22" s="1"/>
      <c r="BC22" s="1"/>
      <c r="BD22" s="1"/>
      <c r="BE22" s="1"/>
      <c r="BF22" s="1"/>
      <c r="BG22" s="1"/>
      <c r="BH22" s="1"/>
      <c r="BI22" s="1"/>
      <c r="BJ22" s="1"/>
      <c r="BK22" s="1"/>
      <c r="BL22" s="1"/>
      <c r="BM22" s="1"/>
      <c r="BN22" s="1"/>
      <c r="BO22" s="1"/>
      <c r="BP22" s="1"/>
      <c r="BQ22" s="1"/>
      <c r="BR22" s="1"/>
      <c r="BS22" s="1"/>
      <c r="BT22" s="1"/>
      <c r="BU22" s="1"/>
      <c r="BV22" s="1"/>
      <c r="BW22" s="1"/>
      <c r="BX22" s="1"/>
      <c r="BY22" s="1"/>
      <c r="BZ22" s="1"/>
      <c r="CA22" s="1"/>
      <c r="CB22" s="1"/>
      <c r="CC22" s="1"/>
      <c r="CD22" s="1"/>
      <c r="CE22" s="1"/>
      <c r="CF22" s="1"/>
      <c r="CG22" s="1"/>
      <c r="CH22" s="1"/>
      <c r="CI22" s="1"/>
      <c r="CJ22" s="1"/>
      <c r="CK22" s="1"/>
      <c r="CL22" s="1"/>
      <c r="CM22" s="1"/>
      <c r="CN22" s="1"/>
      <c r="CO22" s="1"/>
      <c r="CP22" s="1"/>
      <c r="CQ22" s="1"/>
      <c r="CR22" s="1"/>
      <c r="CS22" s="1"/>
      <c r="CT22" s="1"/>
      <c r="CU22" s="1"/>
      <c r="CV22" s="1"/>
      <c r="CW22" s="1"/>
      <c r="CX22" s="1"/>
      <c r="CY22" s="1"/>
      <c r="CZ22" s="1"/>
      <c r="DA22" s="1"/>
      <c r="DB22" s="1"/>
      <c r="DC22" s="1"/>
      <c r="DD22" s="1"/>
      <c r="DE22" s="1"/>
      <c r="DF22" s="1"/>
      <c r="DG22" s="1"/>
      <c r="DH22" s="1"/>
      <c r="DI22" s="1"/>
      <c r="DJ22" s="1"/>
      <c r="DK22" s="1"/>
      <c r="DL22" s="1"/>
      <c r="DM22" s="1"/>
      <c r="DN22" s="1"/>
      <c r="DO22" s="1"/>
      <c r="DP22" s="1"/>
      <c r="DQ22" s="1"/>
      <c r="DR22" s="1"/>
      <c r="DS22" s="1"/>
      <c r="DT22" s="1"/>
      <c r="DU22" s="1"/>
      <c r="DV22" s="1"/>
      <c r="DW22" s="1"/>
      <c r="DX22" s="1"/>
      <c r="DY22" s="1"/>
      <c r="DZ22" s="1"/>
      <c r="EA22" s="1"/>
      <c r="EB22" s="1"/>
      <c r="EC22" s="1"/>
      <c r="ED22" s="1"/>
      <c r="EE22" s="1"/>
    </row>
    <row r="23" spans="1:135" s="5" customFormat="1" ht="12" customHeight="1" x14ac:dyDescent="0.25">
      <c r="A23" s="1"/>
      <c r="B23" s="45" t="s">
        <v>232</v>
      </c>
      <c r="C23" s="81">
        <v>32.552429257599997</v>
      </c>
      <c r="D23" s="81">
        <v>11.67461459128929</v>
      </c>
      <c r="E23" s="81">
        <v>21.20481967330123</v>
      </c>
      <c r="F23" s="81">
        <v>33.246278308718075</v>
      </c>
      <c r="G23" s="81">
        <v>42.972457530684537</v>
      </c>
      <c r="H23" s="248" t="s">
        <v>123</v>
      </c>
      <c r="I23" s="81">
        <v>58.843959659232901</v>
      </c>
      <c r="J23" s="81" t="s">
        <v>123</v>
      </c>
      <c r="K23"/>
      <c r="L23" s="1"/>
      <c r="M23" s="1"/>
      <c r="N23" s="1"/>
      <c r="O23" s="1"/>
      <c r="P23" s="1"/>
      <c r="Q23" s="1"/>
      <c r="R23" s="1"/>
      <c r="S23"/>
      <c r="T23"/>
      <c r="U23"/>
      <c r="V23"/>
      <c r="W23"/>
      <c r="X23"/>
      <c r="Y23"/>
      <c r="Z23"/>
      <c r="AA23"/>
      <c r="AB23"/>
      <c r="AC23"/>
      <c r="AD23"/>
      <c r="AE23"/>
      <c r="AF23"/>
      <c r="AG23"/>
      <c r="AH23"/>
      <c r="AI23"/>
      <c r="AJ23"/>
      <c r="AK23"/>
      <c r="AL23"/>
      <c r="AM23"/>
      <c r="AN23"/>
      <c r="AO23"/>
      <c r="AP23"/>
      <c r="AQ23"/>
      <c r="AR23"/>
      <c r="AS23"/>
      <c r="AT23"/>
      <c r="AU23"/>
      <c r="AV23" s="1"/>
      <c r="AW23" s="1"/>
      <c r="AX23" s="1"/>
      <c r="AY23" s="1"/>
      <c r="AZ23" s="1"/>
      <c r="BA23" s="1"/>
      <c r="BB23" s="1"/>
      <c r="BC23" s="1"/>
      <c r="BD23" s="1"/>
      <c r="BE23" s="1"/>
      <c r="BF23" s="1"/>
      <c r="BG23" s="1"/>
      <c r="BH23" s="1"/>
      <c r="BI23" s="1"/>
      <c r="BJ23" s="1"/>
      <c r="BK23" s="1"/>
      <c r="BL23" s="1"/>
      <c r="BM23" s="1"/>
      <c r="BN23" s="1"/>
      <c r="BO23" s="1"/>
      <c r="BP23" s="1"/>
      <c r="BQ23" s="1"/>
      <c r="BR23" s="1"/>
      <c r="BS23" s="1"/>
      <c r="BT23" s="1"/>
      <c r="BU23" s="1"/>
      <c r="BV23" s="1"/>
      <c r="BW23" s="1"/>
      <c r="BX23" s="1"/>
      <c r="BY23" s="1"/>
      <c r="BZ23" s="1"/>
      <c r="CA23" s="1"/>
      <c r="CB23" s="1"/>
      <c r="CC23" s="1"/>
      <c r="CD23" s="1"/>
      <c r="CE23" s="1"/>
      <c r="CF23" s="1"/>
      <c r="CG23" s="1"/>
      <c r="CH23" s="1"/>
      <c r="CI23" s="1"/>
      <c r="CJ23" s="1"/>
      <c r="CK23" s="1"/>
      <c r="CL23" s="1"/>
      <c r="CM23" s="1"/>
      <c r="CN23" s="1"/>
      <c r="CO23" s="1"/>
      <c r="CP23" s="1"/>
      <c r="CQ23" s="1"/>
      <c r="CR23" s="1"/>
      <c r="CS23" s="1"/>
      <c r="CT23" s="1"/>
      <c r="CU23" s="1"/>
      <c r="CV23" s="1"/>
      <c r="CW23" s="1"/>
      <c r="CX23" s="1"/>
      <c r="CY23" s="1"/>
      <c r="CZ23" s="1"/>
      <c r="DA23" s="1"/>
      <c r="DB23" s="1"/>
      <c r="DC23" s="1"/>
      <c r="DD23" s="1"/>
      <c r="DE23" s="1"/>
      <c r="DF23" s="1"/>
      <c r="DG23" s="1"/>
      <c r="DH23" s="1"/>
      <c r="DI23" s="1"/>
      <c r="DJ23" s="1"/>
      <c r="DK23" s="1"/>
      <c r="DL23" s="1"/>
      <c r="DM23" s="1"/>
      <c r="DN23" s="1"/>
      <c r="DO23" s="1"/>
      <c r="DP23" s="1"/>
      <c r="DQ23" s="1"/>
      <c r="DR23" s="1"/>
      <c r="DS23" s="1"/>
      <c r="DT23" s="1"/>
      <c r="DU23" s="1"/>
      <c r="DV23" s="1"/>
      <c r="DW23" s="1"/>
      <c r="DX23" s="1"/>
      <c r="DY23" s="1"/>
      <c r="DZ23" s="1"/>
      <c r="EA23" s="1"/>
      <c r="EB23" s="1"/>
      <c r="EC23" s="1"/>
      <c r="ED23" s="1"/>
      <c r="EE23" s="1"/>
    </row>
    <row r="24" spans="1:135" s="5" customFormat="1" ht="12" customHeight="1" x14ac:dyDescent="0.25">
      <c r="A24" s="1"/>
      <c r="B24" s="44" t="s">
        <v>45</v>
      </c>
      <c r="C24" s="81">
        <v>-65.913007878199721</v>
      </c>
      <c r="D24" s="81">
        <v>-44.80472042638749</v>
      </c>
      <c r="E24" s="81">
        <v>-52.847411779009519</v>
      </c>
      <c r="F24" s="81">
        <v>-54.583317212897839</v>
      </c>
      <c r="G24" s="81">
        <v>-59.645341095882081</v>
      </c>
      <c r="H24" s="248" t="s">
        <v>123</v>
      </c>
      <c r="I24" s="81">
        <v>-64.986574884206874</v>
      </c>
      <c r="J24" s="81" t="s">
        <v>123</v>
      </c>
      <c r="K24"/>
      <c r="L24" s="1"/>
      <c r="M24" s="1"/>
      <c r="N24" s="1"/>
      <c r="O24" s="1"/>
      <c r="P24" s="1"/>
      <c r="Q24" s="1"/>
      <c r="R24" s="1"/>
      <c r="S24"/>
      <c r="T24"/>
      <c r="U24"/>
      <c r="V24"/>
      <c r="W24"/>
      <c r="X24"/>
      <c r="Y24"/>
      <c r="Z24"/>
      <c r="AA24"/>
      <c r="AB24"/>
      <c r="AC24"/>
      <c r="AD24"/>
      <c r="AE24"/>
      <c r="AF24"/>
      <c r="AG24"/>
      <c r="AH24"/>
      <c r="AI24"/>
      <c r="AJ24"/>
      <c r="AK24"/>
      <c r="AL24"/>
      <c r="AM24"/>
      <c r="AN24"/>
      <c r="AO24"/>
      <c r="AP24"/>
      <c r="AQ24"/>
      <c r="AR24"/>
      <c r="AS24"/>
      <c r="AT24"/>
      <c r="AU24"/>
      <c r="AV24" s="1"/>
      <c r="AW24" s="1"/>
      <c r="AX24" s="1"/>
      <c r="AY24" s="1"/>
      <c r="AZ24" s="1"/>
      <c r="BA24" s="1"/>
      <c r="BB24" s="1"/>
      <c r="BC24" s="1"/>
      <c r="BD24" s="1"/>
      <c r="BE24" s="1"/>
      <c r="BF24" s="1"/>
      <c r="BG24" s="1"/>
      <c r="BH24" s="1"/>
      <c r="BI24" s="1"/>
      <c r="BJ24" s="1"/>
      <c r="BK24" s="1"/>
      <c r="BL24" s="1"/>
      <c r="BM24" s="1"/>
      <c r="BN24" s="1"/>
      <c r="BO24" s="1"/>
      <c r="BP24" s="1"/>
      <c r="BQ24" s="1"/>
      <c r="BR24" s="1"/>
      <c r="BS24" s="1"/>
      <c r="BT24" s="1"/>
      <c r="BU24" s="1"/>
      <c r="BV24" s="1"/>
      <c r="BW24" s="1"/>
      <c r="BX24" s="1"/>
      <c r="BY24" s="1"/>
      <c r="BZ24" s="1"/>
      <c r="CA24" s="1"/>
      <c r="CB24" s="1"/>
      <c r="CC24" s="1"/>
      <c r="CD24" s="1"/>
      <c r="CE24" s="1"/>
      <c r="CF24" s="1"/>
      <c r="CG24" s="1"/>
      <c r="CH24" s="1"/>
      <c r="CI24" s="1"/>
      <c r="CJ24" s="1"/>
      <c r="CK24" s="1"/>
      <c r="CL24" s="1"/>
      <c r="CM24" s="1"/>
      <c r="CN24" s="1"/>
      <c r="CO24" s="1"/>
      <c r="CP24" s="1"/>
      <c r="CQ24" s="1"/>
      <c r="CR24" s="1"/>
      <c r="CS24" s="1"/>
      <c r="CT24" s="1"/>
      <c r="CU24" s="1"/>
      <c r="CV24" s="1"/>
      <c r="CW24" s="1"/>
      <c r="CX24" s="1"/>
      <c r="CY24" s="1"/>
      <c r="CZ24" s="1"/>
      <c r="DA24" s="1"/>
      <c r="DB24" s="1"/>
      <c r="DC24" s="1"/>
      <c r="DD24" s="1"/>
      <c r="DE24" s="1"/>
      <c r="DF24" s="1"/>
      <c r="DG24" s="1"/>
      <c r="DH24" s="1"/>
      <c r="DI24" s="1"/>
      <c r="DJ24" s="1"/>
      <c r="DK24" s="1"/>
      <c r="DL24" s="1"/>
      <c r="DM24" s="1"/>
      <c r="DN24" s="1"/>
      <c r="DO24" s="1"/>
      <c r="DP24" s="1"/>
      <c r="DQ24" s="1"/>
      <c r="DR24" s="1"/>
      <c r="DS24" s="1"/>
      <c r="DT24" s="1"/>
      <c r="DU24" s="1"/>
      <c r="DV24" s="1"/>
      <c r="DW24" s="1"/>
      <c r="DX24" s="1"/>
      <c r="DY24" s="1"/>
      <c r="DZ24" s="1"/>
      <c r="EA24" s="1"/>
      <c r="EB24" s="1"/>
      <c r="EC24" s="1"/>
      <c r="ED24" s="1"/>
      <c r="EE24" s="1"/>
    </row>
    <row r="25" spans="1:135" s="5" customFormat="1" ht="12" customHeight="1" x14ac:dyDescent="0.25">
      <c r="A25" s="1"/>
      <c r="B25" s="45" t="s">
        <v>571</v>
      </c>
      <c r="C25" s="81">
        <v>-20.830295776816424</v>
      </c>
      <c r="D25" s="81">
        <v>-19.55438013873842</v>
      </c>
      <c r="E25" s="81">
        <v>-24.153540019883799</v>
      </c>
      <c r="F25" s="81">
        <v>-23.094364034301559</v>
      </c>
      <c r="G25" s="81">
        <v>-24.07546467087365</v>
      </c>
      <c r="H25" s="248" t="s">
        <v>123</v>
      </c>
      <c r="I25" s="257">
        <v>-19.826944196625018</v>
      </c>
      <c r="J25" s="257" t="s">
        <v>123</v>
      </c>
      <c r="K25"/>
      <c r="L25" s="1"/>
      <c r="M25" s="1"/>
      <c r="N25" s="1"/>
      <c r="O25" s="1"/>
      <c r="P25" s="1"/>
      <c r="Q25" s="1"/>
      <c r="R25" s="1"/>
      <c r="S25"/>
      <c r="T25"/>
      <c r="U25"/>
      <c r="V25"/>
      <c r="W25"/>
      <c r="X25"/>
      <c r="Y25"/>
      <c r="Z25"/>
      <c r="AA25"/>
      <c r="AB25"/>
      <c r="AC25"/>
      <c r="AD25"/>
      <c r="AE25"/>
      <c r="AF25"/>
      <c r="AG25"/>
      <c r="AH25"/>
      <c r="AI25"/>
      <c r="AJ25"/>
      <c r="AK25"/>
      <c r="AL25"/>
      <c r="AM25"/>
      <c r="AN25"/>
      <c r="AO25"/>
      <c r="AP25"/>
      <c r="AQ25"/>
      <c r="AR25"/>
      <c r="AS25"/>
      <c r="AT25"/>
      <c r="AU25"/>
      <c r="AV25" s="1"/>
      <c r="AW25" s="1"/>
      <c r="AX25" s="1"/>
      <c r="AY25" s="1"/>
      <c r="AZ25" s="1"/>
      <c r="BA25" s="1"/>
      <c r="BB25" s="1"/>
      <c r="BC25" s="1"/>
      <c r="BD25" s="1"/>
      <c r="BE25" s="1"/>
      <c r="BF25" s="1"/>
      <c r="BG25" s="1"/>
      <c r="BH25" s="1"/>
      <c r="BI25" s="1"/>
      <c r="BJ25" s="1"/>
      <c r="BK25" s="1"/>
      <c r="BL25" s="1"/>
      <c r="BM25" s="1"/>
      <c r="BN25" s="1"/>
      <c r="BO25" s="1"/>
      <c r="BP25" s="1"/>
      <c r="BQ25" s="1"/>
      <c r="BR25" s="1"/>
      <c r="BS25" s="1"/>
      <c r="BT25" s="1"/>
      <c r="BU25" s="1"/>
      <c r="BV25" s="1"/>
      <c r="BW25" s="1"/>
      <c r="BX25" s="1"/>
      <c r="BY25" s="1"/>
      <c r="BZ25" s="1"/>
      <c r="CA25" s="1"/>
      <c r="CB25" s="1"/>
      <c r="CC25" s="1"/>
      <c r="CD25" s="1"/>
      <c r="CE25" s="1"/>
      <c r="CF25" s="1"/>
      <c r="CG25" s="1"/>
      <c r="CH25" s="1"/>
      <c r="CI25" s="1"/>
      <c r="CJ25" s="1"/>
      <c r="CK25" s="1"/>
      <c r="CL25" s="1"/>
      <c r="CM25" s="1"/>
      <c r="CN25" s="1"/>
      <c r="CO25" s="1"/>
      <c r="CP25" s="1"/>
      <c r="CQ25" s="1"/>
      <c r="CR25" s="1"/>
      <c r="CS25" s="1"/>
      <c r="CT25" s="1"/>
      <c r="CU25" s="1"/>
      <c r="CV25" s="1"/>
      <c r="CW25" s="1"/>
      <c r="CX25" s="1"/>
      <c r="CY25" s="1"/>
      <c r="CZ25" s="1"/>
      <c r="DA25" s="1"/>
      <c r="DB25" s="1"/>
      <c r="DC25" s="1"/>
      <c r="DD25" s="1"/>
      <c r="DE25" s="1"/>
      <c r="DF25" s="1"/>
      <c r="DG25" s="1"/>
      <c r="DH25" s="1"/>
      <c r="DI25" s="1"/>
      <c r="DJ25" s="1"/>
      <c r="DK25" s="1"/>
      <c r="DL25" s="1"/>
      <c r="DM25" s="1"/>
      <c r="DN25" s="1"/>
      <c r="DO25" s="1"/>
      <c r="DP25" s="1"/>
      <c r="DQ25" s="1"/>
      <c r="DR25" s="1"/>
      <c r="DS25" s="1"/>
      <c r="DT25" s="1"/>
      <c r="DU25" s="1"/>
      <c r="DV25" s="1"/>
      <c r="DW25" s="1"/>
      <c r="DX25" s="1"/>
      <c r="DY25" s="1"/>
      <c r="DZ25" s="1"/>
      <c r="EA25" s="1"/>
      <c r="EB25" s="1"/>
      <c r="EC25" s="1"/>
      <c r="ED25" s="1"/>
      <c r="EE25" s="1"/>
    </row>
    <row r="26" spans="1:135" s="5" customFormat="1" ht="12" customHeight="1" x14ac:dyDescent="0.25">
      <c r="A26" s="1"/>
      <c r="B26" s="43" t="s">
        <v>233</v>
      </c>
      <c r="C26" s="81">
        <v>-0.45673402077496594</v>
      </c>
      <c r="D26" s="81">
        <v>4.7778803563627497</v>
      </c>
      <c r="E26" s="81">
        <v>2.7300856149767623</v>
      </c>
      <c r="F26" s="81">
        <v>10.516735229846319</v>
      </c>
      <c r="G26" s="81">
        <v>6.7647010462529575</v>
      </c>
      <c r="H26" s="248" t="s">
        <v>123</v>
      </c>
      <c r="I26" s="257">
        <v>7.0821622604954912</v>
      </c>
      <c r="J26" s="257" t="s">
        <v>123</v>
      </c>
      <c r="K26"/>
      <c r="L26" s="1"/>
      <c r="M26" s="1"/>
      <c r="N26" s="1"/>
      <c r="O26" s="1"/>
      <c r="P26" s="1"/>
      <c r="Q26" s="1"/>
      <c r="R26" s="1"/>
      <c r="S26"/>
      <c r="T26"/>
      <c r="U26"/>
      <c r="V26"/>
      <c r="W26"/>
      <c r="X26"/>
      <c r="Y26"/>
      <c r="Z26"/>
      <c r="AA26"/>
      <c r="AB26"/>
      <c r="AC26"/>
      <c r="AD26"/>
      <c r="AE26"/>
      <c r="AF26"/>
      <c r="AG26"/>
      <c r="AH26"/>
      <c r="AI26"/>
      <c r="AJ26"/>
      <c r="AK26"/>
      <c r="AL26"/>
      <c r="AM26"/>
      <c r="AN26"/>
      <c r="AO26"/>
      <c r="AP26"/>
      <c r="AQ26"/>
      <c r="AR26"/>
      <c r="AS26"/>
      <c r="AT26"/>
      <c r="AU26"/>
      <c r="AV26" s="1"/>
      <c r="AW26" s="1"/>
      <c r="AX26" s="1"/>
      <c r="AY26" s="1"/>
      <c r="AZ26" s="1"/>
      <c r="BA26" s="1"/>
      <c r="BB26" s="1"/>
      <c r="BC26" s="1"/>
      <c r="BD26" s="1"/>
      <c r="BE26" s="1"/>
      <c r="BF26" s="1"/>
      <c r="BG26" s="1"/>
      <c r="BH26" s="1"/>
      <c r="BI26" s="1"/>
      <c r="BJ26" s="1"/>
      <c r="BK26" s="1"/>
      <c r="BL26" s="1"/>
      <c r="BM26" s="1"/>
      <c r="BN26" s="1"/>
      <c r="BO26" s="1"/>
      <c r="BP26" s="1"/>
      <c r="BQ26" s="1"/>
      <c r="BR26" s="1"/>
      <c r="BS26" s="1"/>
      <c r="BT26" s="1"/>
      <c r="BU26" s="1"/>
      <c r="BV26" s="1"/>
      <c r="BW26" s="1"/>
      <c r="BX26" s="1"/>
      <c r="BY26" s="1"/>
      <c r="BZ26" s="1"/>
      <c r="CA26" s="1"/>
      <c r="CB26" s="1"/>
      <c r="CC26" s="1"/>
      <c r="CD26" s="1"/>
      <c r="CE26" s="1"/>
      <c r="CF26" s="1"/>
      <c r="CG26" s="1"/>
      <c r="CH26" s="1"/>
      <c r="CI26" s="1"/>
      <c r="CJ26" s="1"/>
      <c r="CK26" s="1"/>
      <c r="CL26" s="1"/>
      <c r="CM26" s="1"/>
      <c r="CN26" s="1"/>
      <c r="CO26" s="1"/>
      <c r="CP26" s="1"/>
      <c r="CQ26" s="1"/>
      <c r="CR26" s="1"/>
      <c r="CS26" s="1"/>
      <c r="CT26" s="1"/>
      <c r="CU26" s="1"/>
      <c r="CV26" s="1"/>
      <c r="CW26" s="1"/>
      <c r="CX26" s="1"/>
      <c r="CY26" s="1"/>
      <c r="CZ26" s="1"/>
      <c r="DA26" s="1"/>
      <c r="DB26" s="1"/>
      <c r="DC26" s="1"/>
      <c r="DD26" s="1"/>
      <c r="DE26" s="1"/>
      <c r="DF26" s="1"/>
      <c r="DG26" s="1"/>
      <c r="DH26" s="1"/>
      <c r="DI26" s="1"/>
      <c r="DJ26" s="1"/>
      <c r="DK26" s="1"/>
      <c r="DL26" s="1"/>
      <c r="DM26" s="1"/>
      <c r="DN26" s="1"/>
      <c r="DO26" s="1"/>
      <c r="DP26" s="1"/>
      <c r="DQ26" s="1"/>
      <c r="DR26" s="1"/>
      <c r="DS26" s="1"/>
      <c r="DT26" s="1"/>
      <c r="DU26" s="1"/>
      <c r="DV26" s="1"/>
      <c r="DW26" s="1"/>
      <c r="DX26" s="1"/>
      <c r="DY26" s="1"/>
      <c r="DZ26" s="1"/>
      <c r="EA26" s="1"/>
      <c r="EB26" s="1"/>
      <c r="EC26" s="1"/>
      <c r="ED26" s="1"/>
      <c r="EE26" s="1"/>
    </row>
    <row r="27" spans="1:135" s="5" customFormat="1" ht="12" customHeight="1" x14ac:dyDescent="0.25">
      <c r="A27" s="1"/>
      <c r="B27" s="44" t="s">
        <v>572</v>
      </c>
      <c r="C27" s="81">
        <v>-3.595850400400654</v>
      </c>
      <c r="D27" s="81">
        <v>-2.7659893637815101</v>
      </c>
      <c r="E27" s="81">
        <v>-2.7659893637815101</v>
      </c>
      <c r="F27" s="81">
        <v>-3.0003273950251312</v>
      </c>
      <c r="G27" s="81">
        <v>-3.923522114218458</v>
      </c>
      <c r="H27" s="248" t="s">
        <v>123</v>
      </c>
      <c r="I27" s="81">
        <v>-3.3605182743888151</v>
      </c>
      <c r="J27" s="257" t="s">
        <v>123</v>
      </c>
      <c r="K27"/>
      <c r="L27"/>
      <c r="M27"/>
      <c r="N27"/>
      <c r="O27"/>
      <c r="P27"/>
      <c r="Q27"/>
      <c r="R27"/>
      <c r="S27"/>
      <c r="T27"/>
      <c r="U27"/>
      <c r="V27"/>
      <c r="W27"/>
      <c r="X27"/>
      <c r="Y27"/>
      <c r="Z27"/>
      <c r="AA27"/>
      <c r="AB27"/>
      <c r="AC27"/>
      <c r="AD27"/>
      <c r="AE27"/>
      <c r="AF27"/>
      <c r="AG27"/>
      <c r="AH27"/>
      <c r="AI27"/>
      <c r="AJ27"/>
      <c r="AK27"/>
      <c r="AL27"/>
      <c r="AM27"/>
      <c r="AN27"/>
      <c r="AO27"/>
      <c r="AP27"/>
      <c r="AQ27"/>
      <c r="AR27"/>
      <c r="AS27"/>
      <c r="AT27"/>
      <c r="AU27"/>
      <c r="AV27" s="1"/>
      <c r="AW27" s="1"/>
      <c r="AX27" s="1"/>
      <c r="AY27" s="1"/>
      <c r="AZ27" s="1"/>
      <c r="BA27" s="1"/>
      <c r="BB27" s="1"/>
      <c r="BC27" s="1"/>
      <c r="BD27" s="1"/>
      <c r="BE27" s="1"/>
      <c r="BF27" s="1"/>
      <c r="BG27" s="1"/>
      <c r="BH27" s="1"/>
      <c r="BI27" s="1"/>
      <c r="BJ27" s="1"/>
      <c r="BK27" s="1"/>
      <c r="BL27" s="1"/>
      <c r="BM27" s="1"/>
      <c r="BN27" s="1"/>
      <c r="BO27" s="1"/>
      <c r="BP27" s="1"/>
      <c r="BQ27" s="1"/>
      <c r="BR27" s="1"/>
      <c r="BS27" s="1"/>
      <c r="BT27" s="1"/>
      <c r="BU27" s="1"/>
      <c r="BV27" s="1"/>
      <c r="BW27" s="1"/>
      <c r="BX27" s="1"/>
      <c r="BY27" s="1"/>
      <c r="BZ27" s="1"/>
      <c r="CA27" s="1"/>
      <c r="CB27" s="1"/>
      <c r="CC27" s="1"/>
      <c r="CD27" s="1"/>
      <c r="CE27" s="1"/>
      <c r="CF27" s="1"/>
      <c r="CG27" s="1"/>
      <c r="CH27" s="1"/>
      <c r="CI27" s="1"/>
      <c r="CJ27" s="1"/>
      <c r="CK27" s="1"/>
      <c r="CL27" s="1"/>
      <c r="CM27" s="1"/>
      <c r="CN27" s="1"/>
      <c r="CO27" s="1"/>
      <c r="CP27" s="1"/>
      <c r="CQ27" s="1"/>
      <c r="CR27" s="1"/>
      <c r="CS27" s="1"/>
      <c r="CT27" s="1"/>
      <c r="CU27" s="1"/>
      <c r="CV27" s="1"/>
      <c r="CW27" s="1"/>
      <c r="CX27" s="1"/>
      <c r="CY27" s="1"/>
      <c r="CZ27" s="1"/>
      <c r="DA27" s="1"/>
      <c r="DB27" s="1"/>
      <c r="DC27" s="1"/>
      <c r="DD27" s="1"/>
      <c r="DE27" s="1"/>
      <c r="DF27" s="1"/>
      <c r="DG27" s="1"/>
      <c r="DH27" s="1"/>
      <c r="DI27" s="1"/>
      <c r="DJ27" s="1"/>
      <c r="DK27" s="1"/>
      <c r="DL27" s="1"/>
      <c r="DM27" s="1"/>
      <c r="DN27" s="1"/>
      <c r="DO27" s="1"/>
      <c r="DP27" s="1"/>
      <c r="DQ27" s="1"/>
      <c r="DR27" s="1"/>
      <c r="DS27" s="1"/>
      <c r="DT27" s="1"/>
      <c r="DU27" s="1"/>
      <c r="DV27" s="1"/>
      <c r="DW27" s="1"/>
      <c r="DX27" s="1"/>
      <c r="DY27" s="1"/>
      <c r="DZ27" s="1"/>
      <c r="EA27" s="1"/>
      <c r="EB27" s="1"/>
      <c r="EC27" s="1"/>
      <c r="ED27" s="1"/>
      <c r="EE27" s="1"/>
    </row>
    <row r="28" spans="1:135" s="5" customFormat="1" ht="12" customHeight="1" x14ac:dyDescent="0.25">
      <c r="A28" s="1"/>
      <c r="B28" s="43" t="s">
        <v>234</v>
      </c>
      <c r="C28" s="81">
        <v>27.622299610864445</v>
      </c>
      <c r="D28" s="81">
        <v>45.501307813321553</v>
      </c>
      <c r="E28" s="81">
        <v>25.311532656177341</v>
      </c>
      <c r="F28" s="81">
        <v>32.390761793462175</v>
      </c>
      <c r="G28" s="81">
        <v>33.798995701572885</v>
      </c>
      <c r="H28" s="248" t="s">
        <v>123</v>
      </c>
      <c r="I28" s="81">
        <v>42.512106723528255</v>
      </c>
      <c r="J28" s="257" t="s">
        <v>123</v>
      </c>
      <c r="K28"/>
      <c r="L28"/>
      <c r="M28"/>
      <c r="N28"/>
      <c r="O28"/>
      <c r="P28"/>
      <c r="Q28"/>
      <c r="R28"/>
      <c r="S28"/>
      <c r="T28"/>
      <c r="U28"/>
      <c r="V28"/>
      <c r="W28"/>
      <c r="X28"/>
      <c r="Y28"/>
      <c r="Z28"/>
      <c r="AA28"/>
      <c r="AB28"/>
      <c r="AC28"/>
      <c r="AD28"/>
      <c r="AE28"/>
      <c r="AF28"/>
      <c r="AG28"/>
      <c r="AH28"/>
      <c r="AI28"/>
      <c r="AJ28"/>
      <c r="AK28"/>
      <c r="AL28"/>
      <c r="AM28"/>
      <c r="AN28"/>
      <c r="AO28"/>
      <c r="AP28"/>
      <c r="AQ28"/>
      <c r="AR28"/>
      <c r="AS28"/>
      <c r="AT28"/>
      <c r="AU28"/>
      <c r="AV28" s="1"/>
      <c r="AW28" s="1"/>
      <c r="AX28" s="1"/>
      <c r="AY28" s="1"/>
      <c r="AZ28" s="1"/>
      <c r="BA28" s="1"/>
      <c r="BB28" s="1"/>
      <c r="BC28" s="1"/>
      <c r="BD28" s="1"/>
      <c r="BE28" s="1"/>
      <c r="BF28" s="1"/>
      <c r="BG28" s="1"/>
      <c r="BH28" s="1"/>
      <c r="BI28" s="1"/>
      <c r="BJ28" s="1"/>
      <c r="BK28" s="1"/>
      <c r="BL28" s="1"/>
      <c r="BM28" s="1"/>
      <c r="BN28" s="1"/>
      <c r="BO28" s="1"/>
      <c r="BP28" s="1"/>
      <c r="BQ28" s="1"/>
      <c r="BR28" s="1"/>
      <c r="BS28" s="1"/>
      <c r="BT28" s="1"/>
      <c r="BU28" s="1"/>
      <c r="BV28" s="1"/>
      <c r="BW28" s="1"/>
      <c r="BX28" s="1"/>
      <c r="BY28" s="1"/>
      <c r="BZ28" s="1"/>
      <c r="CA28" s="1"/>
      <c r="CB28" s="1"/>
      <c r="CC28" s="1"/>
      <c r="CD28" s="1"/>
      <c r="CE28" s="1"/>
      <c r="CF28" s="1"/>
      <c r="CG28" s="1"/>
      <c r="CH28" s="1"/>
      <c r="CI28" s="1"/>
      <c r="CJ28" s="1"/>
      <c r="CK28" s="1"/>
      <c r="CL28" s="1"/>
      <c r="CM28" s="1"/>
      <c r="CN28" s="1"/>
      <c r="CO28" s="1"/>
      <c r="CP28" s="1"/>
      <c r="CQ28" s="1"/>
      <c r="CR28" s="1"/>
      <c r="CS28" s="1"/>
      <c r="CT28" s="1"/>
      <c r="CU28" s="1"/>
      <c r="CV28" s="1"/>
      <c r="CW28" s="1"/>
      <c r="CX28" s="1"/>
      <c r="CY28" s="1"/>
      <c r="CZ28" s="1"/>
      <c r="DA28" s="1"/>
      <c r="DB28" s="1"/>
      <c r="DC28" s="1"/>
      <c r="DD28" s="1"/>
      <c r="DE28" s="1"/>
      <c r="DF28" s="1"/>
      <c r="DG28" s="1"/>
      <c r="DH28" s="1"/>
      <c r="DI28" s="1"/>
      <c r="DJ28" s="1"/>
      <c r="DK28" s="1"/>
      <c r="DL28" s="1"/>
      <c r="DM28" s="1"/>
      <c r="DN28" s="1"/>
      <c r="DO28" s="1"/>
      <c r="DP28" s="1"/>
      <c r="DQ28" s="1"/>
      <c r="DR28" s="1"/>
      <c r="DS28" s="1"/>
      <c r="DT28" s="1"/>
      <c r="DU28" s="1"/>
      <c r="DV28" s="1"/>
      <c r="DW28" s="1"/>
      <c r="DX28" s="1"/>
      <c r="DY28" s="1"/>
      <c r="DZ28" s="1"/>
      <c r="EA28" s="1"/>
      <c r="EB28" s="1"/>
      <c r="EC28" s="1"/>
      <c r="ED28" s="1"/>
      <c r="EE28" s="1"/>
    </row>
    <row r="29" spans="1:135" s="5" customFormat="1" ht="12" customHeight="1" x14ac:dyDescent="0.25">
      <c r="A29" s="1"/>
      <c r="B29" s="44" t="s">
        <v>940</v>
      </c>
      <c r="C29" s="81">
        <v>16.906749930092722</v>
      </c>
      <c r="D29" s="81">
        <v>34.674418238284645</v>
      </c>
      <c r="E29" s="81">
        <v>16.682486134230842</v>
      </c>
      <c r="F29" s="81">
        <v>21.658761365763951</v>
      </c>
      <c r="G29" s="81">
        <v>25.328572585027423</v>
      </c>
      <c r="H29" s="248" t="s">
        <v>123</v>
      </c>
      <c r="I29" s="81">
        <v>30.753916171615945</v>
      </c>
      <c r="J29" s="257" t="s">
        <v>123</v>
      </c>
      <c r="K29"/>
      <c r="L29"/>
      <c r="M29"/>
      <c r="N29"/>
      <c r="O29"/>
      <c r="P29"/>
      <c r="Q29"/>
      <c r="R29"/>
      <c r="S29"/>
      <c r="T29"/>
      <c r="U29"/>
      <c r="V29"/>
      <c r="W29"/>
      <c r="X29"/>
      <c r="Y29"/>
      <c r="Z29"/>
      <c r="AA29"/>
      <c r="AB29"/>
      <c r="AC29"/>
      <c r="AD29"/>
      <c r="AE29"/>
      <c r="AF29"/>
      <c r="AG29"/>
      <c r="AH29"/>
      <c r="AI29"/>
      <c r="AJ29"/>
      <c r="AK29"/>
      <c r="AL29"/>
      <c r="AM29"/>
      <c r="AN29"/>
      <c r="AO29"/>
      <c r="AP29"/>
      <c r="AQ29"/>
      <c r="AR29"/>
      <c r="AS29"/>
      <c r="AT29"/>
      <c r="AU29"/>
      <c r="AV29" s="1"/>
      <c r="AW29" s="1"/>
      <c r="AX29" s="1"/>
      <c r="AY29" s="1"/>
      <c r="AZ29" s="1"/>
      <c r="BA29" s="1"/>
      <c r="BB29" s="1"/>
      <c r="BC29" s="1"/>
      <c r="BD29" s="1"/>
      <c r="BE29" s="1"/>
      <c r="BF29" s="1"/>
      <c r="BG29" s="1"/>
      <c r="BH29" s="1"/>
      <c r="BI29" s="1"/>
      <c r="BJ29" s="1"/>
      <c r="BK29" s="1"/>
      <c r="BL29" s="1"/>
      <c r="BM29" s="1"/>
      <c r="BN29" s="1"/>
      <c r="BO29" s="1"/>
      <c r="BP29" s="1"/>
      <c r="BQ29" s="1"/>
      <c r="BR29" s="1"/>
      <c r="BS29" s="1"/>
      <c r="BT29" s="1"/>
      <c r="BU29" s="1"/>
      <c r="BV29" s="1"/>
      <c r="BW29" s="1"/>
      <c r="BX29" s="1"/>
      <c r="BY29" s="1"/>
      <c r="BZ29" s="1"/>
      <c r="CA29" s="1"/>
      <c r="CB29" s="1"/>
      <c r="CC29" s="1"/>
      <c r="CD29" s="1"/>
      <c r="CE29" s="1"/>
      <c r="CF29" s="1"/>
      <c r="CG29" s="1"/>
      <c r="CH29" s="1"/>
      <c r="CI29" s="1"/>
      <c r="CJ29" s="1"/>
      <c r="CK29" s="1"/>
      <c r="CL29" s="1"/>
      <c r="CM29" s="1"/>
      <c r="CN29" s="1"/>
      <c r="CO29" s="1"/>
      <c r="CP29" s="1"/>
      <c r="CQ29" s="1"/>
      <c r="CR29" s="1"/>
      <c r="CS29" s="1"/>
      <c r="CT29" s="1"/>
      <c r="CU29" s="1"/>
      <c r="CV29" s="1"/>
      <c r="CW29" s="1"/>
      <c r="CX29" s="1"/>
      <c r="CY29" s="1"/>
      <c r="CZ29" s="1"/>
      <c r="DA29" s="1"/>
      <c r="DB29" s="1"/>
      <c r="DC29" s="1"/>
      <c r="DD29" s="1"/>
      <c r="DE29" s="1"/>
      <c r="DF29" s="1"/>
      <c r="DG29" s="1"/>
      <c r="DH29" s="1"/>
      <c r="DI29" s="1"/>
      <c r="DJ29" s="1"/>
      <c r="DK29" s="1"/>
      <c r="DL29" s="1"/>
      <c r="DM29" s="1"/>
      <c r="DN29" s="1"/>
      <c r="DO29" s="1"/>
      <c r="DP29" s="1"/>
      <c r="DQ29" s="1"/>
      <c r="DR29" s="1"/>
      <c r="DS29" s="1"/>
      <c r="DT29" s="1"/>
      <c r="DU29" s="1"/>
      <c r="DV29" s="1"/>
      <c r="DW29" s="1"/>
      <c r="DX29" s="1"/>
      <c r="DY29" s="1"/>
      <c r="DZ29" s="1"/>
      <c r="EA29" s="1"/>
      <c r="EB29" s="1"/>
      <c r="EC29" s="1"/>
      <c r="ED29" s="1"/>
      <c r="EE29" s="1"/>
    </row>
    <row r="30" spans="1:135" s="5" customFormat="1" ht="12" customHeight="1" x14ac:dyDescent="0.25">
      <c r="A30" s="1"/>
      <c r="B30" s="45" t="s">
        <v>574</v>
      </c>
      <c r="C30" s="81">
        <v>1.3943810441381903</v>
      </c>
      <c r="D30" s="81">
        <v>0</v>
      </c>
      <c r="E30" s="81">
        <v>1.8006617594469774</v>
      </c>
      <c r="F30" s="81">
        <v>0.92156280321983342</v>
      </c>
      <c r="G30" s="81">
        <v>6.6353705132768859</v>
      </c>
      <c r="H30" s="248" t="s">
        <v>123</v>
      </c>
      <c r="I30" s="81">
        <v>0</v>
      </c>
      <c r="J30" s="257" t="s">
        <v>123</v>
      </c>
      <c r="K30"/>
      <c r="L30"/>
      <c r="M30"/>
      <c r="N30"/>
      <c r="O30"/>
      <c r="P30"/>
      <c r="Q30"/>
      <c r="R30"/>
      <c r="S30"/>
      <c r="T30"/>
      <c r="U30"/>
      <c r="V30"/>
      <c r="W30"/>
      <c r="X30"/>
      <c r="Y30"/>
      <c r="Z30"/>
      <c r="AA30"/>
      <c r="AB30"/>
      <c r="AC30"/>
      <c r="AD30"/>
      <c r="AE30"/>
      <c r="AF30"/>
      <c r="AG30"/>
      <c r="AH30"/>
      <c r="AI30"/>
      <c r="AJ30"/>
      <c r="AK30"/>
      <c r="AL30"/>
      <c r="AM30"/>
      <c r="AN30"/>
      <c r="AO30"/>
      <c r="AP30"/>
      <c r="AQ30"/>
      <c r="AR30"/>
      <c r="AS30"/>
      <c r="AT30"/>
      <c r="AU30"/>
      <c r="AV30" s="1"/>
      <c r="AW30" s="1"/>
      <c r="AX30" s="1"/>
      <c r="AY30" s="1"/>
      <c r="AZ30" s="1"/>
      <c r="BA30" s="1"/>
      <c r="BB30" s="1"/>
      <c r="BC30" s="1"/>
      <c r="BD30" s="1"/>
      <c r="BE30" s="1"/>
      <c r="BF30" s="1"/>
      <c r="BG30" s="1"/>
      <c r="BH30" s="1"/>
      <c r="BI30" s="1"/>
      <c r="BJ30" s="1"/>
      <c r="BK30" s="1"/>
      <c r="BL30" s="1"/>
      <c r="BM30" s="1"/>
      <c r="BN30" s="1"/>
      <c r="BO30" s="1"/>
      <c r="BP30" s="1"/>
      <c r="BQ30" s="1"/>
      <c r="BR30" s="1"/>
      <c r="BS30" s="1"/>
      <c r="BT30" s="1"/>
      <c r="BU30" s="1"/>
      <c r="BV30" s="1"/>
      <c r="BW30" s="1"/>
      <c r="BX30" s="1"/>
      <c r="BY30" s="1"/>
      <c r="BZ30" s="1"/>
      <c r="CA30" s="1"/>
      <c r="CB30" s="1"/>
      <c r="CC30" s="1"/>
      <c r="CD30" s="1"/>
      <c r="CE30" s="1"/>
      <c r="CF30" s="1"/>
      <c r="CG30" s="1"/>
      <c r="CH30" s="1"/>
      <c r="CI30" s="1"/>
      <c r="CJ30" s="1"/>
      <c r="CK30" s="1"/>
      <c r="CL30" s="1"/>
      <c r="CM30" s="1"/>
      <c r="CN30" s="1"/>
      <c r="CO30" s="1"/>
      <c r="CP30" s="1"/>
      <c r="CQ30" s="1"/>
      <c r="CR30" s="1"/>
      <c r="CS30" s="1"/>
      <c r="CT30" s="1"/>
      <c r="CU30" s="1"/>
      <c r="CV30" s="1"/>
      <c r="CW30" s="1"/>
      <c r="CX30" s="1"/>
      <c r="CY30" s="1"/>
      <c r="CZ30" s="1"/>
      <c r="DA30" s="1"/>
      <c r="DB30" s="1"/>
      <c r="DC30" s="1"/>
      <c r="DD30" s="1"/>
      <c r="DE30" s="1"/>
      <c r="DF30" s="1"/>
      <c r="DG30" s="1"/>
      <c r="DH30" s="1"/>
      <c r="DI30" s="1"/>
      <c r="DJ30" s="1"/>
      <c r="DK30" s="1"/>
      <c r="DL30" s="1"/>
      <c r="DM30" s="1"/>
      <c r="DN30" s="1"/>
      <c r="DO30" s="1"/>
      <c r="DP30" s="1"/>
      <c r="DQ30" s="1"/>
      <c r="DR30" s="1"/>
      <c r="DS30" s="1"/>
      <c r="DT30" s="1"/>
      <c r="DU30" s="1"/>
      <c r="DV30" s="1"/>
      <c r="DW30" s="1"/>
      <c r="DX30" s="1"/>
      <c r="DY30" s="1"/>
      <c r="DZ30" s="1"/>
      <c r="EA30" s="1"/>
      <c r="EB30" s="1"/>
      <c r="EC30" s="1"/>
      <c r="ED30" s="1"/>
      <c r="EE30" s="1"/>
    </row>
    <row r="31" spans="1:135" s="5" customFormat="1" ht="12" customHeight="1" x14ac:dyDescent="0.25">
      <c r="A31" s="1"/>
      <c r="B31" s="44" t="s">
        <v>573</v>
      </c>
      <c r="C31" s="81">
        <v>10.715549680771723</v>
      </c>
      <c r="D31" s="81">
        <v>17.492223705944472</v>
      </c>
      <c r="E31" s="81">
        <v>18.149173618039914</v>
      </c>
      <c r="F31" s="81">
        <v>17.397070215521119</v>
      </c>
      <c r="G31" s="81">
        <v>15.272810915192567</v>
      </c>
      <c r="H31" s="248" t="s">
        <v>123</v>
      </c>
      <c r="I31" s="81">
        <v>16.457019217653322</v>
      </c>
      <c r="J31" s="81" t="s">
        <v>123</v>
      </c>
      <c r="K31"/>
      <c r="L31"/>
      <c r="M31"/>
      <c r="N31"/>
      <c r="O31"/>
      <c r="P31"/>
      <c r="Q31"/>
      <c r="R31"/>
      <c r="S31"/>
      <c r="T31"/>
      <c r="U31"/>
      <c r="V31"/>
      <c r="W31"/>
      <c r="X31"/>
      <c r="Y31"/>
      <c r="Z31"/>
      <c r="AA31"/>
      <c r="AB31"/>
      <c r="AC31"/>
      <c r="AD31"/>
      <c r="AE31"/>
      <c r="AF31"/>
      <c r="AG31"/>
      <c r="AH31"/>
      <c r="AI31"/>
      <c r="AJ31"/>
      <c r="AK31"/>
      <c r="AL31"/>
      <c r="AM31"/>
      <c r="AN31"/>
      <c r="AO31"/>
      <c r="AP31"/>
      <c r="AQ31"/>
      <c r="AR31"/>
      <c r="AS31"/>
      <c r="AT31"/>
      <c r="AU31"/>
      <c r="AV31" s="1"/>
      <c r="AW31" s="1"/>
      <c r="AX31" s="1"/>
      <c r="AY31" s="1"/>
      <c r="AZ31" s="1"/>
      <c r="BA31" s="1"/>
      <c r="BB31" s="1"/>
      <c r="BC31" s="1"/>
      <c r="BD31" s="1"/>
      <c r="BE31" s="1"/>
      <c r="BF31" s="1"/>
      <c r="BG31" s="1"/>
      <c r="BH31" s="1"/>
      <c r="BI31" s="1"/>
      <c r="BJ31" s="1"/>
      <c r="BK31" s="1"/>
      <c r="BL31" s="1"/>
      <c r="BM31" s="1"/>
      <c r="BN31" s="1"/>
      <c r="BO31" s="1"/>
      <c r="BP31" s="1"/>
      <c r="BQ31" s="1"/>
      <c r="BR31" s="1"/>
      <c r="BS31" s="1"/>
      <c r="BT31" s="1"/>
      <c r="BU31" s="1"/>
      <c r="BV31" s="1"/>
      <c r="BW31" s="1"/>
      <c r="BX31" s="1"/>
      <c r="BY31" s="1"/>
      <c r="BZ31" s="1"/>
      <c r="CA31" s="1"/>
      <c r="CB31" s="1"/>
      <c r="CC31" s="1"/>
      <c r="CD31" s="1"/>
      <c r="CE31" s="1"/>
      <c r="CF31" s="1"/>
      <c r="CG31" s="1"/>
      <c r="CH31" s="1"/>
      <c r="CI31" s="1"/>
      <c r="CJ31" s="1"/>
      <c r="CK31" s="1"/>
      <c r="CL31" s="1"/>
      <c r="CM31" s="1"/>
      <c r="CN31" s="1"/>
      <c r="CO31" s="1"/>
      <c r="CP31" s="1"/>
      <c r="CQ31" s="1"/>
      <c r="CR31" s="1"/>
      <c r="CS31" s="1"/>
      <c r="CT31" s="1"/>
      <c r="CU31" s="1"/>
      <c r="CV31" s="1"/>
      <c r="CW31" s="1"/>
      <c r="CX31" s="1"/>
      <c r="CY31" s="1"/>
      <c r="CZ31" s="1"/>
      <c r="DA31" s="1"/>
      <c r="DB31" s="1"/>
      <c r="DC31" s="1"/>
      <c r="DD31" s="1"/>
      <c r="DE31" s="1"/>
      <c r="DF31" s="1"/>
      <c r="DG31" s="1"/>
      <c r="DH31" s="1"/>
      <c r="DI31" s="1"/>
      <c r="DJ31" s="1"/>
      <c r="DK31" s="1"/>
      <c r="DL31" s="1"/>
      <c r="DM31" s="1"/>
      <c r="DN31" s="1"/>
      <c r="DO31" s="1"/>
      <c r="DP31" s="1"/>
      <c r="DQ31" s="1"/>
      <c r="DR31" s="1"/>
      <c r="DS31" s="1"/>
      <c r="DT31" s="1"/>
      <c r="DU31" s="1"/>
      <c r="DV31" s="1"/>
      <c r="DW31" s="1"/>
      <c r="DX31" s="1"/>
      <c r="DY31" s="1"/>
      <c r="DZ31" s="1"/>
      <c r="EA31" s="1"/>
      <c r="EB31" s="1"/>
      <c r="EC31" s="1"/>
      <c r="ED31" s="1"/>
      <c r="EE31" s="1"/>
    </row>
    <row r="32" spans="1:135" s="5" customFormat="1" ht="15" customHeight="1" x14ac:dyDescent="0.25">
      <c r="A32" s="1"/>
      <c r="B32" s="29" t="s">
        <v>1120</v>
      </c>
      <c r="C32" s="246">
        <v>16.115438943595436</v>
      </c>
      <c r="D32" s="246">
        <v>20.81360583960824</v>
      </c>
      <c r="E32" s="246">
        <v>29.75935990362624</v>
      </c>
      <c r="F32" s="246">
        <v>44.783908659327132</v>
      </c>
      <c r="G32" s="246">
        <v>52.683896545279026</v>
      </c>
      <c r="H32" s="248" t="s">
        <v>123</v>
      </c>
      <c r="I32" s="246">
        <v>88.68669694897946</v>
      </c>
      <c r="J32" s="246">
        <v>89.1</v>
      </c>
      <c r="K32"/>
      <c r="L32"/>
      <c r="M32"/>
      <c r="N32"/>
      <c r="O32"/>
      <c r="P32"/>
      <c r="Q32"/>
      <c r="R32"/>
      <c r="S32"/>
      <c r="T32"/>
      <c r="U32"/>
      <c r="V32"/>
      <c r="W32"/>
      <c r="X32"/>
      <c r="Y32"/>
      <c r="Z32"/>
      <c r="AA32"/>
      <c r="AB32"/>
      <c r="AC32"/>
      <c r="AD32"/>
      <c r="AE32"/>
      <c r="AF32"/>
      <c r="AG32"/>
      <c r="AH32"/>
      <c r="AI32"/>
      <c r="AJ32"/>
      <c r="AK32"/>
      <c r="AL32"/>
      <c r="AM32"/>
      <c r="AN32"/>
      <c r="AO32"/>
      <c r="AP32"/>
      <c r="AQ32"/>
      <c r="AR32"/>
      <c r="AS32"/>
      <c r="AT32"/>
      <c r="AU32"/>
      <c r="AV32" s="1"/>
      <c r="AW32" s="1"/>
      <c r="AX32" s="1"/>
      <c r="AY32" s="1"/>
      <c r="AZ32" s="1"/>
      <c r="BA32" s="1"/>
      <c r="BB32" s="1"/>
      <c r="BC32" s="1"/>
      <c r="BD32" s="1"/>
      <c r="BE32" s="1"/>
      <c r="BF32" s="1"/>
      <c r="BG32" s="1"/>
      <c r="BH32" s="1"/>
      <c r="BI32" s="1"/>
      <c r="BJ32" s="1"/>
      <c r="BK32" s="1"/>
      <c r="BL32" s="1"/>
      <c r="BM32" s="1"/>
      <c r="BN32" s="1"/>
      <c r="BO32" s="1"/>
      <c r="BP32" s="1"/>
      <c r="BQ32" s="1"/>
      <c r="BR32" s="1"/>
      <c r="BS32" s="1"/>
      <c r="BT32" s="1"/>
      <c r="BU32" s="1"/>
      <c r="BV32" s="1"/>
      <c r="BW32" s="1"/>
      <c r="BX32" s="1"/>
      <c r="BY32" s="1"/>
      <c r="BZ32" s="1"/>
      <c r="CA32" s="1"/>
      <c r="CB32" s="1"/>
      <c r="CC32" s="1"/>
      <c r="CD32" s="1"/>
      <c r="CE32" s="1"/>
      <c r="CF32" s="1"/>
      <c r="CG32" s="1"/>
      <c r="CH32" s="1"/>
      <c r="CI32" s="1"/>
      <c r="CJ32" s="1"/>
      <c r="CK32" s="1"/>
      <c r="CL32" s="1"/>
      <c r="CM32" s="1"/>
      <c r="CN32" s="1"/>
      <c r="CO32" s="1"/>
      <c r="CP32" s="1"/>
      <c r="CQ32" s="1"/>
      <c r="CR32" s="1"/>
      <c r="CS32" s="1"/>
      <c r="CT32" s="1"/>
      <c r="CU32" s="1"/>
      <c r="CV32" s="1"/>
      <c r="CW32" s="1"/>
      <c r="CX32" s="1"/>
      <c r="CY32" s="1"/>
      <c r="CZ32" s="1"/>
      <c r="DA32" s="1"/>
      <c r="DB32" s="1"/>
      <c r="DC32" s="1"/>
      <c r="DD32" s="1"/>
      <c r="DE32" s="1"/>
      <c r="DF32" s="1"/>
      <c r="DG32" s="1"/>
      <c r="DH32" s="1"/>
      <c r="DI32" s="1"/>
      <c r="DJ32" s="1"/>
      <c r="DK32" s="1"/>
      <c r="DL32" s="1"/>
      <c r="DM32" s="1"/>
      <c r="DN32" s="1"/>
      <c r="DO32" s="1"/>
      <c r="DP32" s="1"/>
      <c r="DQ32" s="1"/>
      <c r="DR32" s="1"/>
      <c r="DS32" s="1"/>
      <c r="DT32" s="1"/>
      <c r="DU32" s="1"/>
      <c r="DV32" s="1"/>
      <c r="DW32" s="1"/>
      <c r="DX32" s="1"/>
      <c r="DY32" s="1"/>
      <c r="DZ32" s="1"/>
      <c r="EA32" s="1"/>
      <c r="EB32" s="1"/>
      <c r="EC32" s="1"/>
      <c r="ED32" s="1"/>
      <c r="EE32" s="1"/>
    </row>
    <row r="33" spans="1:135" customFormat="1" ht="12" customHeight="1" x14ac:dyDescent="0.2">
      <c r="A33" s="1"/>
      <c r="B33" s="43" t="s">
        <v>1121</v>
      </c>
      <c r="C33" s="81">
        <v>13.867309703595438</v>
      </c>
      <c r="D33" s="81">
        <v>15.115073449504248</v>
      </c>
      <c r="E33" s="81">
        <v>10.463953147758305</v>
      </c>
      <c r="F33" s="81">
        <v>28.020489919414544</v>
      </c>
      <c r="G33" s="81">
        <v>25.83077395464958</v>
      </c>
      <c r="H33" s="248" t="s">
        <v>123</v>
      </c>
      <c r="I33" s="81">
        <v>73.273288225287814</v>
      </c>
      <c r="J33" s="81">
        <v>46.6</v>
      </c>
    </row>
    <row r="34" spans="1:135" customFormat="1" ht="12" customHeight="1" x14ac:dyDescent="0.2">
      <c r="A34" s="1"/>
      <c r="B34" s="386" t="s">
        <v>1122</v>
      </c>
      <c r="C34" s="249">
        <v>22.952209584831124</v>
      </c>
      <c r="D34" s="249">
        <v>51.079437610286149</v>
      </c>
      <c r="E34" s="249">
        <v>32.753861464805141</v>
      </c>
      <c r="F34" s="249">
        <v>96.945274686281095</v>
      </c>
      <c r="G34" s="249">
        <v>43.578650035672055</v>
      </c>
      <c r="H34" s="249" t="s">
        <v>123</v>
      </c>
      <c r="I34" s="249">
        <v>29.022077798282112</v>
      </c>
      <c r="J34" s="249">
        <v>57.6</v>
      </c>
    </row>
    <row r="35" spans="1:135" customFormat="1" ht="12" customHeight="1" x14ac:dyDescent="0.2">
      <c r="A35" s="1"/>
      <c r="B35" s="44" t="s">
        <v>852</v>
      </c>
      <c r="C35" s="81">
        <v>24.241357664860381</v>
      </c>
      <c r="D35" s="81">
        <v>31.101411017542798</v>
      </c>
      <c r="E35" s="81">
        <v>18.598278807524199</v>
      </c>
      <c r="F35" s="81">
        <v>126.588229232391</v>
      </c>
      <c r="G35" s="81">
        <v>20.327711359352499</v>
      </c>
      <c r="H35" s="81" t="s">
        <v>123</v>
      </c>
      <c r="I35" s="81">
        <v>8.9118402646954795</v>
      </c>
      <c r="J35" s="81" t="s">
        <v>123</v>
      </c>
    </row>
    <row r="36" spans="1:135" customFormat="1" ht="12" customHeight="1" x14ac:dyDescent="0.2">
      <c r="A36" s="1"/>
      <c r="B36" s="44" t="s">
        <v>853</v>
      </c>
      <c r="C36" s="81">
        <v>-0.35034274182616276</v>
      </c>
      <c r="D36" s="81">
        <v>-0.45106064809648089</v>
      </c>
      <c r="E36" s="81">
        <v>2.00164250602894</v>
      </c>
      <c r="F36" s="81">
        <v>-8.1369272348978505</v>
      </c>
      <c r="G36" s="81">
        <v>11.909223236898001</v>
      </c>
      <c r="H36" s="81" t="s">
        <v>123</v>
      </c>
      <c r="I36" s="81">
        <v>-7.59638507454207</v>
      </c>
      <c r="J36" s="81" t="s">
        <v>123</v>
      </c>
    </row>
    <row r="37" spans="1:135" customFormat="1" ht="12" customHeight="1" x14ac:dyDescent="0.2">
      <c r="A37" s="1"/>
      <c r="B37" s="44" t="s">
        <v>854</v>
      </c>
      <c r="C37" s="81">
        <v>-0.93880533820309253</v>
      </c>
      <c r="D37" s="81">
        <v>20.429087240839827</v>
      </c>
      <c r="E37" s="81">
        <v>12.153940151252</v>
      </c>
      <c r="F37" s="81">
        <v>-21.506027311212051</v>
      </c>
      <c r="G37" s="81">
        <v>11.341715439421559</v>
      </c>
      <c r="H37" s="81" t="s">
        <v>123</v>
      </c>
      <c r="I37" s="81">
        <v>27.706622608128701</v>
      </c>
      <c r="J37" s="81" t="s">
        <v>123</v>
      </c>
    </row>
    <row r="38" spans="1:135" customFormat="1" ht="12" customHeight="1" x14ac:dyDescent="0.2">
      <c r="A38" s="1"/>
      <c r="B38" s="45" t="s">
        <v>575</v>
      </c>
      <c r="C38" s="81">
        <v>-7.6069676590207465</v>
      </c>
      <c r="D38" s="81">
        <v>1.2200623246004831</v>
      </c>
      <c r="E38" s="81">
        <v>-15.6662359990101</v>
      </c>
      <c r="F38" s="81">
        <v>-25.0977007216697</v>
      </c>
      <c r="G38" s="81">
        <v>2.0577181042028601</v>
      </c>
      <c r="H38" s="81" t="s">
        <v>123</v>
      </c>
      <c r="I38" s="81">
        <v>11.6264450576173</v>
      </c>
      <c r="J38" s="81" t="s">
        <v>123</v>
      </c>
    </row>
    <row r="39" spans="1:135" customFormat="1" ht="12" customHeight="1" x14ac:dyDescent="0.2">
      <c r="A39" s="1"/>
      <c r="B39" s="61" t="s">
        <v>1111</v>
      </c>
      <c r="C39" s="79">
        <v>6.6681623208176539</v>
      </c>
      <c r="D39" s="79">
        <v>19.209024916239343</v>
      </c>
      <c r="E39" s="81">
        <v>27.8201761502621</v>
      </c>
      <c r="F39" s="81">
        <v>3.5916734104576502</v>
      </c>
      <c r="G39" s="81">
        <v>9.2839973352187002</v>
      </c>
      <c r="H39" s="81" t="s">
        <v>123</v>
      </c>
      <c r="I39" s="81">
        <v>16.080177550511401</v>
      </c>
      <c r="J39" s="81" t="s">
        <v>123</v>
      </c>
    </row>
    <row r="40" spans="1:135" s="5" customFormat="1" ht="12" customHeight="1" x14ac:dyDescent="0.25">
      <c r="A40" s="1"/>
      <c r="B40" s="62" t="s">
        <v>1110</v>
      </c>
      <c r="C40" s="79">
        <v>2.5268961639879715</v>
      </c>
      <c r="D40" s="79">
        <v>4.2095107352582364</v>
      </c>
      <c r="E40" s="81">
        <v>0.77982821369207844</v>
      </c>
      <c r="F40" s="81">
        <v>-1.5221210152649027</v>
      </c>
      <c r="G40" s="81">
        <v>9.8104399626726746</v>
      </c>
      <c r="H40" s="81" t="s">
        <v>123</v>
      </c>
      <c r="I40" s="81">
        <v>18.382171850512599</v>
      </c>
      <c r="J40" s="81" t="s">
        <v>123</v>
      </c>
      <c r="K40"/>
      <c r="L40"/>
      <c r="M40"/>
      <c r="N40"/>
      <c r="O40"/>
      <c r="P40"/>
      <c r="Q40"/>
      <c r="R40"/>
      <c r="S40"/>
      <c r="T40"/>
      <c r="U40"/>
      <c r="V40"/>
      <c r="W40"/>
      <c r="X40"/>
      <c r="Y40"/>
      <c r="Z40"/>
      <c r="AA40"/>
      <c r="AB40"/>
      <c r="AC40"/>
      <c r="AD40"/>
      <c r="AE40"/>
      <c r="AF40"/>
      <c r="AG40"/>
      <c r="AH40"/>
      <c r="AI40"/>
      <c r="AJ40"/>
      <c r="AK40"/>
      <c r="AL40"/>
      <c r="AM40"/>
      <c r="AN40"/>
      <c r="AO40"/>
      <c r="AP40"/>
      <c r="AQ40"/>
      <c r="AR40"/>
      <c r="AS40"/>
      <c r="AT40"/>
      <c r="AU40"/>
      <c r="AV40" s="1"/>
      <c r="AW40" s="1"/>
      <c r="AX40" s="1"/>
      <c r="AY40" s="1"/>
      <c r="AZ40" s="1"/>
      <c r="BA40" s="1"/>
      <c r="BB40" s="1"/>
      <c r="BC40" s="1"/>
      <c r="BD40" s="1"/>
      <c r="BE40" s="1"/>
      <c r="BF40" s="1"/>
      <c r="BG40" s="1"/>
      <c r="BH40" s="1"/>
      <c r="BI40" s="1"/>
      <c r="BJ40" s="1"/>
      <c r="BK40" s="1"/>
      <c r="BL40" s="1"/>
      <c r="BM40" s="1"/>
      <c r="BN40" s="1"/>
      <c r="BO40" s="1"/>
      <c r="BP40" s="1"/>
      <c r="BQ40" s="1"/>
      <c r="BR40" s="1"/>
      <c r="BS40" s="1"/>
      <c r="BT40" s="1"/>
      <c r="BU40" s="1"/>
      <c r="BV40" s="1"/>
      <c r="BW40" s="1"/>
      <c r="BX40" s="1"/>
      <c r="BY40" s="1"/>
      <c r="BZ40" s="1"/>
      <c r="CA40" s="1"/>
      <c r="CB40" s="1"/>
      <c r="CC40" s="1"/>
      <c r="CD40" s="1"/>
      <c r="CE40" s="1"/>
      <c r="CF40" s="1"/>
      <c r="CG40" s="1"/>
      <c r="CH40" s="1"/>
      <c r="CI40" s="1"/>
      <c r="CJ40" s="1"/>
      <c r="CK40" s="1"/>
      <c r="CL40" s="1"/>
      <c r="CM40" s="1"/>
      <c r="CN40" s="1"/>
      <c r="CO40" s="1"/>
      <c r="CP40" s="1"/>
      <c r="CQ40" s="1"/>
      <c r="CR40" s="1"/>
      <c r="CS40" s="1"/>
      <c r="CT40" s="1"/>
      <c r="CU40" s="1"/>
      <c r="CV40" s="1"/>
      <c r="CW40" s="1"/>
      <c r="CX40" s="1"/>
      <c r="CY40" s="1"/>
      <c r="CZ40" s="1"/>
      <c r="DA40" s="1"/>
      <c r="DB40" s="1"/>
      <c r="DC40" s="1"/>
      <c r="DD40" s="1"/>
      <c r="DE40" s="1"/>
      <c r="DF40" s="1"/>
      <c r="DG40" s="1"/>
      <c r="DH40" s="1"/>
      <c r="DI40" s="1"/>
      <c r="DJ40" s="1"/>
      <c r="DK40" s="1"/>
      <c r="DL40" s="1"/>
      <c r="DM40" s="1"/>
      <c r="DN40" s="1"/>
      <c r="DO40" s="1"/>
      <c r="DP40" s="1"/>
      <c r="DQ40" s="1"/>
      <c r="DR40" s="1"/>
      <c r="DS40" s="1"/>
      <c r="DT40" s="1"/>
      <c r="DU40" s="1"/>
      <c r="DV40" s="1"/>
      <c r="DW40" s="1"/>
      <c r="DX40" s="1"/>
      <c r="DY40" s="1"/>
      <c r="DZ40" s="1"/>
      <c r="EA40" s="1"/>
      <c r="EB40" s="1"/>
      <c r="EC40" s="1"/>
      <c r="ED40" s="1"/>
      <c r="EE40" s="1"/>
    </row>
    <row r="41" spans="1:135" s="5" customFormat="1" ht="12" customHeight="1" x14ac:dyDescent="0.25">
      <c r="A41" s="1"/>
      <c r="B41" s="375" t="s">
        <v>1112</v>
      </c>
      <c r="C41" s="79">
        <v>6.7840311936820008</v>
      </c>
      <c r="D41" s="79">
        <v>5.8473022491769999</v>
      </c>
      <c r="E41" s="81">
        <v>2.3147957786560007</v>
      </c>
      <c r="F41" s="81">
        <v>3.2962063856307839</v>
      </c>
      <c r="G41" s="81">
        <v>14.782576680864919</v>
      </c>
      <c r="H41" s="81" t="s">
        <v>123</v>
      </c>
      <c r="I41" s="81">
        <v>18.864332310606098</v>
      </c>
      <c r="J41" s="81" t="s">
        <v>123</v>
      </c>
      <c r="K41"/>
      <c r="L41"/>
      <c r="M41"/>
      <c r="N41"/>
      <c r="O41"/>
      <c r="P41"/>
      <c r="Q41"/>
      <c r="R41"/>
      <c r="S41"/>
      <c r="T41"/>
      <c r="U41"/>
      <c r="V41"/>
      <c r="W41"/>
      <c r="X41"/>
      <c r="Y41"/>
      <c r="Z41"/>
      <c r="AA41"/>
      <c r="AB41"/>
      <c r="AC41"/>
      <c r="AD41"/>
      <c r="AE41"/>
      <c r="AF41"/>
      <c r="AG41"/>
      <c r="AH41"/>
      <c r="AI41"/>
      <c r="AJ41"/>
      <c r="AK41"/>
      <c r="AL41"/>
      <c r="AM41"/>
      <c r="AN41"/>
      <c r="AO41"/>
      <c r="AP41"/>
      <c r="AQ41"/>
      <c r="AR41"/>
      <c r="AS41"/>
      <c r="AT41"/>
      <c r="AU41"/>
      <c r="AV41" s="1"/>
      <c r="AW41" s="1"/>
      <c r="AX41" s="1"/>
      <c r="AY41" s="1"/>
      <c r="AZ41" s="1"/>
      <c r="BA41" s="1"/>
      <c r="BB41" s="1"/>
      <c r="BC41" s="1"/>
      <c r="BD41" s="1"/>
      <c r="BE41" s="1"/>
      <c r="BF41" s="1"/>
      <c r="BG41" s="1"/>
      <c r="BH41" s="1"/>
      <c r="BI41" s="1"/>
      <c r="BJ41" s="1"/>
      <c r="BK41" s="1"/>
      <c r="BL41" s="1"/>
      <c r="BM41" s="1"/>
      <c r="BN41" s="1"/>
      <c r="BO41" s="1"/>
      <c r="BP41" s="1"/>
      <c r="BQ41" s="1"/>
      <c r="BR41" s="1"/>
      <c r="BS41" s="1"/>
      <c r="BT41" s="1"/>
      <c r="BU41" s="1"/>
      <c r="BV41" s="1"/>
      <c r="BW41" s="1"/>
      <c r="BX41" s="1"/>
      <c r="BY41" s="1"/>
      <c r="BZ41" s="1"/>
      <c r="CA41" s="1"/>
      <c r="CB41" s="1"/>
      <c r="CC41" s="1"/>
      <c r="CD41" s="1"/>
      <c r="CE41" s="1"/>
      <c r="CF41" s="1"/>
      <c r="CG41" s="1"/>
      <c r="CH41" s="1"/>
      <c r="CI41" s="1"/>
      <c r="CJ41" s="1"/>
      <c r="CK41" s="1"/>
      <c r="CL41" s="1"/>
      <c r="CM41" s="1"/>
      <c r="CN41" s="1"/>
      <c r="CO41" s="1"/>
      <c r="CP41" s="1"/>
      <c r="CQ41" s="1"/>
      <c r="CR41" s="1"/>
      <c r="CS41" s="1"/>
      <c r="CT41" s="1"/>
      <c r="CU41" s="1"/>
      <c r="CV41" s="1"/>
      <c r="CW41" s="1"/>
      <c r="CX41" s="1"/>
      <c r="CY41" s="1"/>
      <c r="CZ41" s="1"/>
      <c r="DA41" s="1"/>
      <c r="DB41" s="1"/>
      <c r="DC41" s="1"/>
      <c r="DD41" s="1"/>
      <c r="DE41" s="1"/>
      <c r="DF41" s="1"/>
      <c r="DG41" s="1"/>
      <c r="DH41" s="1"/>
      <c r="DI41" s="1"/>
      <c r="DJ41" s="1"/>
      <c r="DK41" s="1"/>
      <c r="DL41" s="1"/>
      <c r="DM41" s="1"/>
      <c r="DN41" s="1"/>
      <c r="DO41" s="1"/>
      <c r="DP41" s="1"/>
      <c r="DQ41" s="1"/>
      <c r="DR41" s="1"/>
      <c r="DS41" s="1"/>
      <c r="DT41" s="1"/>
      <c r="DU41" s="1"/>
      <c r="DV41" s="1"/>
      <c r="DW41" s="1"/>
      <c r="DX41" s="1"/>
      <c r="DY41" s="1"/>
      <c r="DZ41" s="1"/>
      <c r="EA41" s="1"/>
      <c r="EB41" s="1"/>
      <c r="EC41" s="1"/>
      <c r="ED41" s="1"/>
      <c r="EE41" s="1"/>
    </row>
    <row r="42" spans="1:135" customFormat="1" ht="12" customHeight="1" x14ac:dyDescent="0.2">
      <c r="A42" s="1"/>
      <c r="B42" s="375" t="s">
        <v>1113</v>
      </c>
      <c r="C42" s="79">
        <v>-5.1842623514975976</v>
      </c>
      <c r="D42" s="79">
        <v>-3.191871948316884</v>
      </c>
      <c r="E42" s="81">
        <v>-3.5374378743642474</v>
      </c>
      <c r="F42" s="81">
        <v>-5.2853301118012705</v>
      </c>
      <c r="G42" s="81">
        <v>-6.2506251064337146</v>
      </c>
      <c r="H42" s="81" t="s">
        <v>123</v>
      </c>
      <c r="I42" s="81">
        <v>3.0028756169404498</v>
      </c>
      <c r="J42" s="81" t="s">
        <v>123</v>
      </c>
    </row>
    <row r="43" spans="1:135" customFormat="1" ht="15" customHeight="1" x14ac:dyDescent="0.2">
      <c r="A43" s="1"/>
      <c r="B43" s="21" t="s">
        <v>1124</v>
      </c>
      <c r="C43" s="81">
        <v>50.7910406783963</v>
      </c>
      <c r="D43" s="81">
        <v>11.472022128392155</v>
      </c>
      <c r="E43" s="81">
        <v>40.22526650094423</v>
      </c>
      <c r="F43" s="81">
        <v>-70.439334371960499</v>
      </c>
      <c r="G43" s="81">
        <v>-30.19209855148042</v>
      </c>
      <c r="H43" s="81" t="s">
        <v>123</v>
      </c>
      <c r="I43" s="81">
        <v>-71.985058188050672</v>
      </c>
      <c r="J43" s="81" t="s">
        <v>123</v>
      </c>
      <c r="L43" s="387"/>
    </row>
    <row r="44" spans="1:135" customFormat="1" ht="15" customHeight="1" x14ac:dyDescent="0.2">
      <c r="A44" s="1"/>
      <c r="B44" s="386" t="s">
        <v>1123</v>
      </c>
      <c r="C44" s="246">
        <v>2.7504999810446833</v>
      </c>
      <c r="D44" s="246">
        <v>25.901955744446468</v>
      </c>
      <c r="E44" s="246">
        <v>2.0667157879966567</v>
      </c>
      <c r="F44" s="246">
        <v>-8.1474711552502086</v>
      </c>
      <c r="G44" s="246">
        <v>-19.725028366733547</v>
      </c>
      <c r="H44" s="246" t="s">
        <v>123</v>
      </c>
      <c r="I44" s="246">
        <v>15.394726021761372</v>
      </c>
      <c r="J44" s="249" t="s">
        <v>123</v>
      </c>
      <c r="L44" s="387"/>
      <c r="M44" s="387"/>
      <c r="N44" s="387"/>
      <c r="O44" s="387"/>
      <c r="P44" s="387"/>
      <c r="Q44" s="387"/>
      <c r="R44" s="387"/>
    </row>
    <row r="45" spans="1:135" customFormat="1" ht="15" customHeight="1" x14ac:dyDescent="0.2">
      <c r="A45" s="1"/>
      <c r="B45" s="29" t="s">
        <v>1125</v>
      </c>
      <c r="C45" s="79">
        <v>-2.7504999810446833</v>
      </c>
      <c r="D45" s="79">
        <v>-25.901955744446468</v>
      </c>
      <c r="E45" s="79">
        <v>-2.0667157879966567</v>
      </c>
      <c r="F45" s="79">
        <v>8.1474711552502086</v>
      </c>
      <c r="G45" s="79">
        <v>19.725028366733547</v>
      </c>
      <c r="H45" s="79" t="s">
        <v>123</v>
      </c>
      <c r="I45" s="79">
        <v>-15.394726021761372</v>
      </c>
      <c r="J45" s="79" t="s">
        <v>123</v>
      </c>
      <c r="L45" s="387"/>
      <c r="M45" s="387"/>
      <c r="N45" s="387"/>
      <c r="O45" s="387"/>
      <c r="P45" s="387"/>
      <c r="Q45" s="387"/>
      <c r="R45" s="387"/>
    </row>
    <row r="46" spans="1:135" customFormat="1" ht="12" customHeight="1" x14ac:dyDescent="0.2">
      <c r="A46" s="1"/>
      <c r="B46" s="376" t="s">
        <v>855</v>
      </c>
      <c r="C46" s="79">
        <v>-2.7504999810446833</v>
      </c>
      <c r="D46" s="79">
        <v>-25.901955744446468</v>
      </c>
      <c r="E46" s="79">
        <v>-2.0667157879966567</v>
      </c>
      <c r="F46" s="79">
        <v>8.1474711552502086</v>
      </c>
      <c r="G46" s="79">
        <v>19.725028366733547</v>
      </c>
      <c r="H46" s="79" t="s">
        <v>123</v>
      </c>
      <c r="I46" s="79">
        <v>-15.394726021761372</v>
      </c>
      <c r="J46" s="79" t="s">
        <v>123</v>
      </c>
    </row>
    <row r="47" spans="1:135" customFormat="1" ht="12" customHeight="1" x14ac:dyDescent="0.2">
      <c r="A47" s="1"/>
      <c r="B47" s="377" t="s">
        <v>1114</v>
      </c>
      <c r="C47" s="79">
        <v>0.29332461961613998</v>
      </c>
      <c r="D47" s="79">
        <v>3.83442674328629</v>
      </c>
      <c r="E47" s="79">
        <v>1.6784260662194801</v>
      </c>
      <c r="F47" s="79">
        <v>-2.8646745211336602</v>
      </c>
      <c r="G47" s="79">
        <v>-0.20558707121321501</v>
      </c>
      <c r="H47" s="79" t="s">
        <v>123</v>
      </c>
      <c r="I47" s="79">
        <v>-4.0928665231907502</v>
      </c>
      <c r="J47" s="79" t="s">
        <v>123</v>
      </c>
    </row>
    <row r="48" spans="1:135" customFormat="1" ht="15" customHeight="1" x14ac:dyDescent="0.2">
      <c r="A48" s="1"/>
      <c r="B48" s="17" t="s">
        <v>1126</v>
      </c>
      <c r="C48" s="79">
        <v>0</v>
      </c>
      <c r="D48" s="79">
        <v>0</v>
      </c>
      <c r="E48" s="79">
        <v>0</v>
      </c>
      <c r="F48" s="79">
        <v>0</v>
      </c>
      <c r="G48" s="79">
        <v>0</v>
      </c>
      <c r="H48" s="79" t="s">
        <v>123</v>
      </c>
      <c r="I48" s="79">
        <v>0</v>
      </c>
      <c r="J48" s="79" t="s">
        <v>123</v>
      </c>
    </row>
    <row r="49" spans="1:135" customFormat="1" ht="18" customHeight="1" x14ac:dyDescent="0.2">
      <c r="A49" s="1"/>
      <c r="B49" s="13" t="s">
        <v>25</v>
      </c>
      <c r="C49" s="79"/>
      <c r="D49" s="81"/>
      <c r="E49" s="81"/>
      <c r="F49" s="81"/>
      <c r="G49" s="81"/>
      <c r="H49" s="81"/>
      <c r="I49" s="81"/>
      <c r="J49" s="81"/>
    </row>
    <row r="50" spans="1:135" customFormat="1" ht="12" customHeight="1" x14ac:dyDescent="0.2">
      <c r="A50" s="1"/>
      <c r="B50" s="118" t="s">
        <v>493</v>
      </c>
      <c r="C50" s="217">
        <v>-21.09279372355579</v>
      </c>
      <c r="D50" s="217">
        <v>-12.194295709318247</v>
      </c>
      <c r="E50" s="217">
        <v>-19.197428764598214</v>
      </c>
      <c r="F50" s="217">
        <v>-14.688600992883632</v>
      </c>
      <c r="G50" s="217">
        <v>-10.43566488029173</v>
      </c>
      <c r="H50" s="217">
        <v>-9.1999999999999993</v>
      </c>
      <c r="I50" s="217">
        <v>-3.6890427642682218</v>
      </c>
      <c r="J50" s="217">
        <v>-5.4489401798390915</v>
      </c>
    </row>
    <row r="51" spans="1:135" customFormat="1" ht="18.75" customHeight="1" x14ac:dyDescent="0.2">
      <c r="A51" s="1"/>
      <c r="B51" s="56" t="s">
        <v>1010</v>
      </c>
      <c r="C51" s="42"/>
      <c r="D51" s="26"/>
      <c r="E51" s="26"/>
      <c r="F51" s="26"/>
      <c r="G51" s="26"/>
      <c r="H51" s="26"/>
      <c r="I51" s="26"/>
      <c r="J51" s="26"/>
    </row>
    <row r="54" spans="1:135" x14ac:dyDescent="0.2">
      <c r="D54" s="215"/>
      <c r="E54" s="215"/>
    </row>
    <row r="58" spans="1:135" s="2" customFormat="1" x14ac:dyDescent="0.2">
      <c r="A58" s="1"/>
      <c r="K58" s="1"/>
      <c r="L58" s="1"/>
      <c r="M58" s="1"/>
      <c r="N58" s="1"/>
      <c r="O58" s="1"/>
      <c r="P58" s="1"/>
      <c r="Q58" s="1"/>
      <c r="R58" s="1"/>
      <c r="S58" s="1"/>
      <c r="T58" s="1"/>
      <c r="U58" s="1"/>
      <c r="V58" s="1"/>
      <c r="W58" s="1"/>
      <c r="X58" s="1"/>
      <c r="Y58" s="1"/>
      <c r="Z58" s="1"/>
      <c r="AA58" s="1"/>
      <c r="AB58" s="1"/>
      <c r="AC58" s="1"/>
      <c r="AD58" s="1"/>
      <c r="AE58" s="1"/>
      <c r="AF58" s="1"/>
      <c r="AG58" s="1"/>
      <c r="AH58" s="1"/>
      <c r="AI58" s="1"/>
      <c r="AJ58" s="1"/>
      <c r="AK58" s="1"/>
      <c r="AL58" s="1"/>
      <c r="AM58" s="1"/>
      <c r="AN58" s="1"/>
      <c r="AO58" s="1"/>
      <c r="AP58" s="1"/>
      <c r="AQ58" s="1"/>
      <c r="AR58" s="1"/>
      <c r="AS58" s="1"/>
      <c r="AT58" s="1"/>
      <c r="AU58" s="1"/>
      <c r="AV58" s="1"/>
      <c r="AW58" s="1"/>
      <c r="AX58" s="1"/>
      <c r="AY58" s="1"/>
      <c r="AZ58" s="1"/>
      <c r="BA58" s="1"/>
      <c r="BB58" s="1"/>
      <c r="BC58" s="1"/>
      <c r="BD58" s="1"/>
      <c r="BE58" s="1"/>
      <c r="BF58" s="1"/>
      <c r="BG58" s="1"/>
      <c r="BH58" s="1"/>
      <c r="BI58" s="1"/>
      <c r="BJ58" s="1"/>
      <c r="BK58" s="1"/>
      <c r="BL58" s="1"/>
      <c r="BM58" s="1"/>
      <c r="BN58" s="1"/>
      <c r="BO58" s="1"/>
      <c r="BP58" s="1"/>
      <c r="BQ58" s="1"/>
      <c r="BR58" s="1"/>
      <c r="BS58" s="1"/>
      <c r="BT58" s="1"/>
      <c r="BU58" s="1"/>
      <c r="BV58" s="1"/>
      <c r="BW58" s="1"/>
      <c r="BX58" s="1"/>
      <c r="BY58" s="1"/>
      <c r="BZ58" s="1"/>
      <c r="CA58" s="1"/>
      <c r="CB58" s="1"/>
      <c r="CC58" s="1"/>
      <c r="CD58" s="1"/>
      <c r="CE58" s="1"/>
      <c r="CF58" s="1"/>
      <c r="CG58" s="1"/>
      <c r="CH58" s="1"/>
      <c r="CI58" s="1"/>
      <c r="CJ58" s="1"/>
      <c r="CK58" s="1"/>
      <c r="CL58" s="1"/>
      <c r="CM58" s="1"/>
      <c r="CN58" s="1"/>
      <c r="CO58" s="1"/>
      <c r="CP58" s="1"/>
      <c r="CQ58" s="1"/>
      <c r="CR58" s="1"/>
      <c r="CS58" s="1"/>
      <c r="CT58" s="1"/>
      <c r="CU58" s="1"/>
      <c r="CV58" s="1"/>
      <c r="CW58" s="1"/>
      <c r="CX58" s="1"/>
      <c r="CY58" s="1"/>
      <c r="CZ58" s="1"/>
      <c r="DA58" s="1"/>
      <c r="DB58" s="1"/>
      <c r="DC58" s="1"/>
      <c r="DD58" s="1"/>
      <c r="DE58" s="1"/>
      <c r="DF58" s="1"/>
      <c r="DG58" s="1"/>
      <c r="DH58" s="1"/>
      <c r="DI58" s="1"/>
      <c r="DJ58" s="1"/>
      <c r="DK58" s="1"/>
      <c r="DL58" s="1"/>
      <c r="DM58" s="1"/>
      <c r="DN58" s="1"/>
      <c r="DO58" s="1"/>
      <c r="DP58" s="1"/>
      <c r="DQ58" s="1"/>
      <c r="DR58" s="1"/>
      <c r="DS58" s="1"/>
      <c r="DT58" s="1"/>
      <c r="DU58" s="1"/>
      <c r="DV58" s="1"/>
      <c r="DW58" s="1"/>
      <c r="DX58" s="1"/>
      <c r="DY58" s="1"/>
      <c r="DZ58" s="1"/>
      <c r="EA58" s="1"/>
      <c r="EB58" s="1"/>
      <c r="EC58" s="1"/>
      <c r="ED58" s="1"/>
      <c r="EE58" s="1"/>
    </row>
    <row r="59" spans="1:135" s="2" customFormat="1" x14ac:dyDescent="0.2">
      <c r="A59" s="1"/>
      <c r="K59" s="1"/>
      <c r="L59" s="1"/>
      <c r="M59" s="1"/>
      <c r="N59" s="1"/>
      <c r="O59" s="1"/>
      <c r="P59" s="1"/>
      <c r="Q59" s="1"/>
      <c r="R59" s="1"/>
      <c r="S59" s="1"/>
      <c r="T59" s="1"/>
      <c r="U59" s="1"/>
      <c r="V59" s="1"/>
      <c r="W59" s="1"/>
      <c r="X59" s="1"/>
      <c r="Y59" s="1"/>
      <c r="Z59" s="1"/>
      <c r="AA59" s="1"/>
      <c r="AB59" s="1"/>
      <c r="AC59" s="1"/>
      <c r="AD59" s="1"/>
      <c r="AE59" s="1"/>
      <c r="AF59" s="1"/>
      <c r="AG59" s="1"/>
      <c r="AH59" s="1"/>
      <c r="AI59" s="1"/>
      <c r="AJ59" s="1"/>
      <c r="AK59" s="1"/>
      <c r="AL59" s="1"/>
      <c r="AM59" s="1"/>
      <c r="AN59" s="1"/>
      <c r="AO59" s="1"/>
      <c r="AP59" s="1"/>
      <c r="AQ59" s="1"/>
      <c r="AR59" s="1"/>
      <c r="AS59" s="1"/>
      <c r="AT59" s="1"/>
      <c r="AU59" s="1"/>
      <c r="AV59" s="1"/>
      <c r="AW59" s="1"/>
      <c r="AX59" s="1"/>
      <c r="AY59" s="1"/>
      <c r="AZ59" s="1"/>
      <c r="BA59" s="1"/>
      <c r="BB59" s="1"/>
      <c r="BC59" s="1"/>
      <c r="BD59" s="1"/>
      <c r="BE59" s="1"/>
      <c r="BF59" s="1"/>
      <c r="BG59" s="1"/>
      <c r="BH59" s="1"/>
      <c r="BI59" s="1"/>
      <c r="BJ59" s="1"/>
      <c r="BK59" s="1"/>
      <c r="BL59" s="1"/>
      <c r="BM59" s="1"/>
      <c r="BN59" s="1"/>
      <c r="BO59" s="1"/>
      <c r="BP59" s="1"/>
      <c r="BQ59" s="1"/>
      <c r="BR59" s="1"/>
      <c r="BS59" s="1"/>
      <c r="BT59" s="1"/>
      <c r="BU59" s="1"/>
      <c r="BV59" s="1"/>
      <c r="BW59" s="1"/>
      <c r="BX59" s="1"/>
      <c r="BY59" s="1"/>
      <c r="BZ59" s="1"/>
      <c r="CA59" s="1"/>
      <c r="CB59" s="1"/>
      <c r="CC59" s="1"/>
      <c r="CD59" s="1"/>
      <c r="CE59" s="1"/>
      <c r="CF59" s="1"/>
      <c r="CG59" s="1"/>
      <c r="CH59" s="1"/>
      <c r="CI59" s="1"/>
      <c r="CJ59" s="1"/>
      <c r="CK59" s="1"/>
      <c r="CL59" s="1"/>
      <c r="CM59" s="1"/>
      <c r="CN59" s="1"/>
      <c r="CO59" s="1"/>
      <c r="CP59" s="1"/>
      <c r="CQ59" s="1"/>
      <c r="CR59" s="1"/>
      <c r="CS59" s="1"/>
      <c r="CT59" s="1"/>
      <c r="CU59" s="1"/>
      <c r="CV59" s="1"/>
      <c r="CW59" s="1"/>
      <c r="CX59" s="1"/>
      <c r="CY59" s="1"/>
      <c r="CZ59" s="1"/>
      <c r="DA59" s="1"/>
      <c r="DB59" s="1"/>
      <c r="DC59" s="1"/>
      <c r="DD59" s="1"/>
      <c r="DE59" s="1"/>
      <c r="DF59" s="1"/>
      <c r="DG59" s="1"/>
      <c r="DH59" s="1"/>
      <c r="DI59" s="1"/>
      <c r="DJ59" s="1"/>
      <c r="DK59" s="1"/>
      <c r="DL59" s="1"/>
      <c r="DM59" s="1"/>
      <c r="DN59" s="1"/>
      <c r="DO59" s="1"/>
      <c r="DP59" s="1"/>
      <c r="DQ59" s="1"/>
      <c r="DR59" s="1"/>
      <c r="DS59" s="1"/>
      <c r="DT59" s="1"/>
      <c r="DU59" s="1"/>
      <c r="DV59" s="1"/>
      <c r="DW59" s="1"/>
      <c r="DX59" s="1"/>
      <c r="DY59" s="1"/>
      <c r="DZ59" s="1"/>
      <c r="EA59" s="1"/>
      <c r="EB59" s="1"/>
      <c r="EC59" s="1"/>
      <c r="ED59" s="1"/>
      <c r="EE59" s="1"/>
    </row>
    <row r="60" spans="1:135" s="2" customFormat="1" x14ac:dyDescent="0.2">
      <c r="A60" s="1"/>
      <c r="K60" s="1"/>
      <c r="L60" s="1"/>
      <c r="M60" s="1"/>
      <c r="N60" s="1"/>
      <c r="O60" s="1"/>
      <c r="P60" s="1"/>
      <c r="Q60" s="1"/>
      <c r="R60" s="1"/>
      <c r="S60" s="1"/>
      <c r="T60" s="1"/>
      <c r="U60" s="1"/>
      <c r="V60" s="1"/>
      <c r="W60" s="1"/>
      <c r="X60" s="1"/>
      <c r="Y60" s="1"/>
      <c r="Z60" s="1"/>
      <c r="AA60" s="1"/>
      <c r="AB60" s="1"/>
      <c r="AC60" s="1"/>
      <c r="AD60" s="1"/>
      <c r="AE60" s="1"/>
      <c r="AF60" s="1"/>
      <c r="AG60" s="1"/>
      <c r="AH60" s="1"/>
      <c r="AI60" s="1"/>
      <c r="AJ60" s="1"/>
      <c r="AK60" s="1"/>
      <c r="AL60" s="1"/>
      <c r="AM60" s="1"/>
      <c r="AN60" s="1"/>
      <c r="AO60" s="1"/>
      <c r="AP60" s="1"/>
      <c r="AQ60" s="1"/>
      <c r="AR60" s="1"/>
      <c r="AS60" s="1"/>
      <c r="AT60" s="1"/>
      <c r="AU60" s="1"/>
      <c r="AV60" s="1"/>
      <c r="AW60" s="1"/>
      <c r="AX60" s="1"/>
      <c r="AY60" s="1"/>
      <c r="AZ60" s="1"/>
      <c r="BA60" s="1"/>
      <c r="BB60" s="1"/>
      <c r="BC60" s="1"/>
      <c r="BD60" s="1"/>
      <c r="BE60" s="1"/>
      <c r="BF60" s="1"/>
      <c r="BG60" s="1"/>
      <c r="BH60" s="1"/>
      <c r="BI60" s="1"/>
      <c r="BJ60" s="1"/>
      <c r="BK60" s="1"/>
      <c r="BL60" s="1"/>
      <c r="BM60" s="1"/>
      <c r="BN60" s="1"/>
      <c r="BO60" s="1"/>
      <c r="BP60" s="1"/>
      <c r="BQ60" s="1"/>
      <c r="BR60" s="1"/>
      <c r="BS60" s="1"/>
      <c r="BT60" s="1"/>
      <c r="BU60" s="1"/>
      <c r="BV60" s="1"/>
      <c r="BW60" s="1"/>
      <c r="BX60" s="1"/>
      <c r="BY60" s="1"/>
      <c r="BZ60" s="1"/>
      <c r="CA60" s="1"/>
      <c r="CB60" s="1"/>
      <c r="CC60" s="1"/>
      <c r="CD60" s="1"/>
      <c r="CE60" s="1"/>
      <c r="CF60" s="1"/>
      <c r="CG60" s="1"/>
      <c r="CH60" s="1"/>
      <c r="CI60" s="1"/>
      <c r="CJ60" s="1"/>
      <c r="CK60" s="1"/>
      <c r="CL60" s="1"/>
      <c r="CM60" s="1"/>
      <c r="CN60" s="1"/>
      <c r="CO60" s="1"/>
      <c r="CP60" s="1"/>
      <c r="CQ60" s="1"/>
      <c r="CR60" s="1"/>
      <c r="CS60" s="1"/>
      <c r="CT60" s="1"/>
      <c r="CU60" s="1"/>
      <c r="CV60" s="1"/>
      <c r="CW60" s="1"/>
      <c r="CX60" s="1"/>
      <c r="CY60" s="1"/>
      <c r="CZ60" s="1"/>
      <c r="DA60" s="1"/>
      <c r="DB60" s="1"/>
      <c r="DC60" s="1"/>
      <c r="DD60" s="1"/>
      <c r="DE60" s="1"/>
      <c r="DF60" s="1"/>
      <c r="DG60" s="1"/>
      <c r="DH60" s="1"/>
      <c r="DI60" s="1"/>
      <c r="DJ60" s="1"/>
      <c r="DK60" s="1"/>
      <c r="DL60" s="1"/>
      <c r="DM60" s="1"/>
      <c r="DN60" s="1"/>
      <c r="DO60" s="1"/>
      <c r="DP60" s="1"/>
      <c r="DQ60" s="1"/>
      <c r="DR60" s="1"/>
      <c r="DS60" s="1"/>
      <c r="DT60" s="1"/>
      <c r="DU60" s="1"/>
      <c r="DV60" s="1"/>
      <c r="DW60" s="1"/>
      <c r="DX60" s="1"/>
      <c r="DY60" s="1"/>
      <c r="DZ60" s="1"/>
      <c r="EA60" s="1"/>
      <c r="EB60" s="1"/>
      <c r="EC60" s="1"/>
      <c r="ED60" s="1"/>
      <c r="EE60" s="1"/>
    </row>
    <row r="61" spans="1:135" s="2" customFormat="1" x14ac:dyDescent="0.2">
      <c r="A61" s="1"/>
      <c r="K61" s="1"/>
      <c r="L61" s="1"/>
      <c r="M61" s="1"/>
      <c r="N61" s="1"/>
      <c r="O61" s="1"/>
      <c r="P61" s="1"/>
      <c r="Q61" s="1"/>
      <c r="R61" s="1"/>
      <c r="S61" s="1"/>
      <c r="T61" s="1"/>
      <c r="U61" s="1"/>
      <c r="V61" s="1"/>
      <c r="W61" s="1"/>
      <c r="X61" s="1"/>
      <c r="Y61" s="1"/>
      <c r="Z61" s="1"/>
      <c r="AA61" s="1"/>
      <c r="AB61" s="1"/>
      <c r="AC61" s="1"/>
      <c r="AD61" s="1"/>
      <c r="AE61" s="1"/>
      <c r="AF61" s="1"/>
      <c r="AG61" s="1"/>
      <c r="AH61" s="1"/>
      <c r="AI61" s="1"/>
      <c r="AJ61" s="1"/>
      <c r="AK61" s="1"/>
      <c r="AL61" s="1"/>
      <c r="AM61" s="1"/>
      <c r="AN61" s="1"/>
      <c r="AO61" s="1"/>
      <c r="AP61" s="1"/>
      <c r="AQ61" s="1"/>
      <c r="AR61" s="1"/>
      <c r="AS61" s="1"/>
      <c r="AT61" s="1"/>
      <c r="AU61" s="1"/>
      <c r="AV61" s="1"/>
      <c r="AW61" s="1"/>
      <c r="AX61" s="1"/>
      <c r="AY61" s="1"/>
      <c r="AZ61" s="1"/>
      <c r="BA61" s="1"/>
      <c r="BB61" s="1"/>
      <c r="BC61" s="1"/>
      <c r="BD61" s="1"/>
      <c r="BE61" s="1"/>
      <c r="BF61" s="1"/>
      <c r="BG61" s="1"/>
      <c r="BH61" s="1"/>
      <c r="BI61" s="1"/>
      <c r="BJ61" s="1"/>
      <c r="BK61" s="1"/>
      <c r="BL61" s="1"/>
      <c r="BM61" s="1"/>
      <c r="BN61" s="1"/>
      <c r="BO61" s="1"/>
      <c r="BP61" s="1"/>
      <c r="BQ61" s="1"/>
      <c r="BR61" s="1"/>
      <c r="BS61" s="1"/>
      <c r="BT61" s="1"/>
      <c r="BU61" s="1"/>
      <c r="BV61" s="1"/>
      <c r="BW61" s="1"/>
      <c r="BX61" s="1"/>
      <c r="BY61" s="1"/>
      <c r="BZ61" s="1"/>
      <c r="CA61" s="1"/>
      <c r="CB61" s="1"/>
      <c r="CC61" s="1"/>
      <c r="CD61" s="1"/>
      <c r="CE61" s="1"/>
      <c r="CF61" s="1"/>
      <c r="CG61" s="1"/>
      <c r="CH61" s="1"/>
      <c r="CI61" s="1"/>
      <c r="CJ61" s="1"/>
      <c r="CK61" s="1"/>
      <c r="CL61" s="1"/>
      <c r="CM61" s="1"/>
      <c r="CN61" s="1"/>
      <c r="CO61" s="1"/>
      <c r="CP61" s="1"/>
      <c r="CQ61" s="1"/>
      <c r="CR61" s="1"/>
      <c r="CS61" s="1"/>
      <c r="CT61" s="1"/>
      <c r="CU61" s="1"/>
      <c r="CV61" s="1"/>
      <c r="CW61" s="1"/>
      <c r="CX61" s="1"/>
      <c r="CY61" s="1"/>
      <c r="CZ61" s="1"/>
      <c r="DA61" s="1"/>
      <c r="DB61" s="1"/>
      <c r="DC61" s="1"/>
      <c r="DD61" s="1"/>
      <c r="DE61" s="1"/>
      <c r="DF61" s="1"/>
      <c r="DG61" s="1"/>
      <c r="DH61" s="1"/>
      <c r="DI61" s="1"/>
      <c r="DJ61" s="1"/>
      <c r="DK61" s="1"/>
      <c r="DL61" s="1"/>
      <c r="DM61" s="1"/>
      <c r="DN61" s="1"/>
      <c r="DO61" s="1"/>
      <c r="DP61" s="1"/>
      <c r="DQ61" s="1"/>
      <c r="DR61" s="1"/>
      <c r="DS61" s="1"/>
      <c r="DT61" s="1"/>
      <c r="DU61" s="1"/>
      <c r="DV61" s="1"/>
      <c r="DW61" s="1"/>
      <c r="DX61" s="1"/>
      <c r="DY61" s="1"/>
      <c r="DZ61" s="1"/>
      <c r="EA61" s="1"/>
      <c r="EB61" s="1"/>
      <c r="EC61" s="1"/>
      <c r="ED61" s="1"/>
      <c r="EE61" s="1"/>
    </row>
    <row r="62" spans="1:135" s="2" customFormat="1" x14ac:dyDescent="0.2">
      <c r="A62" s="1"/>
      <c r="K62" s="1"/>
      <c r="L62" s="1"/>
      <c r="M62" s="1"/>
      <c r="N62" s="1"/>
      <c r="O62" s="1"/>
      <c r="P62" s="1"/>
      <c r="Q62" s="1"/>
      <c r="R62" s="1"/>
      <c r="S62" s="1"/>
      <c r="T62" s="1"/>
      <c r="U62" s="1"/>
      <c r="V62" s="1"/>
      <c r="W62" s="1"/>
      <c r="X62" s="1"/>
      <c r="Y62" s="1"/>
      <c r="Z62" s="1"/>
      <c r="AA62" s="1"/>
      <c r="AB62" s="1"/>
      <c r="AC62" s="1"/>
      <c r="AD62" s="1"/>
      <c r="AE62" s="1"/>
      <c r="AF62" s="1"/>
      <c r="AG62" s="1"/>
      <c r="AH62" s="1"/>
      <c r="AI62" s="1"/>
      <c r="AJ62" s="1"/>
      <c r="AK62" s="1"/>
      <c r="AL62" s="1"/>
      <c r="AM62" s="1"/>
      <c r="AN62" s="1"/>
      <c r="AO62" s="1"/>
      <c r="AP62" s="1"/>
      <c r="AQ62" s="1"/>
      <c r="AR62" s="1"/>
      <c r="AS62" s="1"/>
      <c r="AT62" s="1"/>
      <c r="AU62" s="1"/>
      <c r="AV62" s="1"/>
      <c r="AW62" s="1"/>
      <c r="AX62" s="1"/>
      <c r="AY62" s="1"/>
      <c r="AZ62" s="1"/>
      <c r="BA62" s="1"/>
      <c r="BB62" s="1"/>
      <c r="BC62" s="1"/>
      <c r="BD62" s="1"/>
      <c r="BE62" s="1"/>
      <c r="BF62" s="1"/>
      <c r="BG62" s="1"/>
      <c r="BH62" s="1"/>
      <c r="BI62" s="1"/>
      <c r="BJ62" s="1"/>
      <c r="BK62" s="1"/>
      <c r="BL62" s="1"/>
      <c r="BM62" s="1"/>
      <c r="BN62" s="1"/>
      <c r="BO62" s="1"/>
      <c r="BP62" s="1"/>
      <c r="BQ62" s="1"/>
      <c r="BR62" s="1"/>
      <c r="BS62" s="1"/>
      <c r="BT62" s="1"/>
      <c r="BU62" s="1"/>
      <c r="BV62" s="1"/>
      <c r="BW62" s="1"/>
      <c r="BX62" s="1"/>
      <c r="BY62" s="1"/>
      <c r="BZ62" s="1"/>
      <c r="CA62" s="1"/>
      <c r="CB62" s="1"/>
      <c r="CC62" s="1"/>
      <c r="CD62" s="1"/>
      <c r="CE62" s="1"/>
      <c r="CF62" s="1"/>
      <c r="CG62" s="1"/>
      <c r="CH62" s="1"/>
      <c r="CI62" s="1"/>
      <c r="CJ62" s="1"/>
      <c r="CK62" s="1"/>
      <c r="CL62" s="1"/>
      <c r="CM62" s="1"/>
      <c r="CN62" s="1"/>
      <c r="CO62" s="1"/>
      <c r="CP62" s="1"/>
      <c r="CQ62" s="1"/>
      <c r="CR62" s="1"/>
      <c r="CS62" s="1"/>
      <c r="CT62" s="1"/>
      <c r="CU62" s="1"/>
      <c r="CV62" s="1"/>
      <c r="CW62" s="1"/>
      <c r="CX62" s="1"/>
      <c r="CY62" s="1"/>
      <c r="CZ62" s="1"/>
      <c r="DA62" s="1"/>
      <c r="DB62" s="1"/>
      <c r="DC62" s="1"/>
      <c r="DD62" s="1"/>
      <c r="DE62" s="1"/>
      <c r="DF62" s="1"/>
      <c r="DG62" s="1"/>
      <c r="DH62" s="1"/>
      <c r="DI62" s="1"/>
      <c r="DJ62" s="1"/>
      <c r="DK62" s="1"/>
      <c r="DL62" s="1"/>
      <c r="DM62" s="1"/>
      <c r="DN62" s="1"/>
      <c r="DO62" s="1"/>
      <c r="DP62" s="1"/>
      <c r="DQ62" s="1"/>
      <c r="DR62" s="1"/>
      <c r="DS62" s="1"/>
      <c r="DT62" s="1"/>
      <c r="DU62" s="1"/>
      <c r="DV62" s="1"/>
      <c r="DW62" s="1"/>
      <c r="DX62" s="1"/>
      <c r="DY62" s="1"/>
      <c r="DZ62" s="1"/>
      <c r="EA62" s="1"/>
      <c r="EB62" s="1"/>
      <c r="EC62" s="1"/>
      <c r="ED62" s="1"/>
      <c r="EE62" s="1"/>
    </row>
    <row r="63" spans="1:135" s="2" customFormat="1" x14ac:dyDescent="0.2">
      <c r="A63" s="1"/>
      <c r="K63" s="1"/>
      <c r="L63" s="1"/>
      <c r="M63" s="1"/>
      <c r="N63" s="1"/>
      <c r="O63" s="1"/>
      <c r="P63" s="1"/>
      <c r="Q63" s="1"/>
      <c r="R63" s="1"/>
      <c r="S63" s="1"/>
      <c r="T63" s="1"/>
      <c r="U63" s="1"/>
      <c r="V63" s="1"/>
      <c r="W63" s="1"/>
      <c r="X63" s="1"/>
      <c r="Y63" s="1"/>
      <c r="Z63" s="1"/>
      <c r="AA63" s="1"/>
      <c r="AB63" s="1"/>
      <c r="AC63" s="1"/>
      <c r="AD63" s="1"/>
      <c r="AE63" s="1"/>
      <c r="AF63" s="1"/>
      <c r="AG63" s="1"/>
      <c r="AH63" s="1"/>
      <c r="AI63" s="1"/>
      <c r="AJ63" s="1"/>
      <c r="AK63" s="1"/>
      <c r="AL63" s="1"/>
      <c r="AM63" s="1"/>
      <c r="AN63" s="1"/>
      <c r="AO63" s="1"/>
      <c r="AP63" s="1"/>
      <c r="AQ63" s="1"/>
      <c r="AR63" s="1"/>
      <c r="AS63" s="1"/>
      <c r="AT63" s="1"/>
      <c r="AU63" s="1"/>
      <c r="AV63" s="1"/>
      <c r="AW63" s="1"/>
      <c r="AX63" s="1"/>
      <c r="AY63" s="1"/>
      <c r="AZ63" s="1"/>
      <c r="BA63" s="1"/>
      <c r="BB63" s="1"/>
      <c r="BC63" s="1"/>
      <c r="BD63" s="1"/>
      <c r="BE63" s="1"/>
      <c r="BF63" s="1"/>
      <c r="BG63" s="1"/>
      <c r="BH63" s="1"/>
      <c r="BI63" s="1"/>
      <c r="BJ63" s="1"/>
      <c r="BK63" s="1"/>
      <c r="BL63" s="1"/>
      <c r="BM63" s="1"/>
      <c r="BN63" s="1"/>
      <c r="BO63" s="1"/>
      <c r="BP63" s="1"/>
      <c r="BQ63" s="1"/>
      <c r="BR63" s="1"/>
      <c r="BS63" s="1"/>
      <c r="BT63" s="1"/>
      <c r="BU63" s="1"/>
      <c r="BV63" s="1"/>
      <c r="BW63" s="1"/>
      <c r="BX63" s="1"/>
      <c r="BY63" s="1"/>
      <c r="BZ63" s="1"/>
      <c r="CA63" s="1"/>
      <c r="CB63" s="1"/>
      <c r="CC63" s="1"/>
      <c r="CD63" s="1"/>
      <c r="CE63" s="1"/>
      <c r="CF63" s="1"/>
      <c r="CG63" s="1"/>
      <c r="CH63" s="1"/>
      <c r="CI63" s="1"/>
      <c r="CJ63" s="1"/>
      <c r="CK63" s="1"/>
      <c r="CL63" s="1"/>
      <c r="CM63" s="1"/>
      <c r="CN63" s="1"/>
      <c r="CO63" s="1"/>
      <c r="CP63" s="1"/>
      <c r="CQ63" s="1"/>
      <c r="CR63" s="1"/>
      <c r="CS63" s="1"/>
      <c r="CT63" s="1"/>
      <c r="CU63" s="1"/>
      <c r="CV63" s="1"/>
      <c r="CW63" s="1"/>
      <c r="CX63" s="1"/>
      <c r="CY63" s="1"/>
      <c r="CZ63" s="1"/>
      <c r="DA63" s="1"/>
      <c r="DB63" s="1"/>
      <c r="DC63" s="1"/>
      <c r="DD63" s="1"/>
      <c r="DE63" s="1"/>
      <c r="DF63" s="1"/>
      <c r="DG63" s="1"/>
      <c r="DH63" s="1"/>
      <c r="DI63" s="1"/>
      <c r="DJ63" s="1"/>
      <c r="DK63" s="1"/>
      <c r="DL63" s="1"/>
      <c r="DM63" s="1"/>
      <c r="DN63" s="1"/>
      <c r="DO63" s="1"/>
      <c r="DP63" s="1"/>
      <c r="DQ63" s="1"/>
      <c r="DR63" s="1"/>
      <c r="DS63" s="1"/>
      <c r="DT63" s="1"/>
      <c r="DU63" s="1"/>
      <c r="DV63" s="1"/>
      <c r="DW63" s="1"/>
      <c r="DX63" s="1"/>
      <c r="DY63" s="1"/>
      <c r="DZ63" s="1"/>
      <c r="EA63" s="1"/>
      <c r="EB63" s="1"/>
      <c r="EC63" s="1"/>
      <c r="ED63" s="1"/>
      <c r="EE63" s="1"/>
    </row>
    <row r="64" spans="1:135" s="2" customFormat="1" x14ac:dyDescent="0.2">
      <c r="A64" s="1"/>
      <c r="K64" s="1"/>
      <c r="L64" s="1"/>
      <c r="M64" s="1"/>
      <c r="N64" s="1"/>
      <c r="O64" s="1"/>
      <c r="P64" s="1"/>
      <c r="Q64" s="1"/>
      <c r="R64" s="1"/>
      <c r="S64" s="1"/>
      <c r="T64" s="1"/>
      <c r="U64" s="1"/>
      <c r="V64" s="1"/>
      <c r="W64" s="1"/>
      <c r="X64" s="1"/>
      <c r="Y64" s="1"/>
      <c r="Z64" s="1"/>
      <c r="AA64" s="1"/>
      <c r="AB64" s="1"/>
      <c r="AC64" s="1"/>
      <c r="AD64" s="1"/>
      <c r="AE64" s="1"/>
      <c r="AF64" s="1"/>
      <c r="AG64" s="1"/>
      <c r="AH64" s="1"/>
      <c r="AI64" s="1"/>
      <c r="AJ64" s="1"/>
      <c r="AK64" s="1"/>
      <c r="AL64" s="1"/>
      <c r="AM64" s="1"/>
      <c r="AN64" s="1"/>
      <c r="AO64" s="1"/>
      <c r="AP64" s="1"/>
      <c r="AQ64" s="1"/>
      <c r="AR64" s="1"/>
      <c r="AS64" s="1"/>
      <c r="AT64" s="1"/>
      <c r="AU64" s="1"/>
      <c r="AV64" s="1"/>
      <c r="AW64" s="1"/>
      <c r="AX64" s="1"/>
      <c r="AY64" s="1"/>
      <c r="AZ64" s="1"/>
      <c r="BA64" s="1"/>
      <c r="BB64" s="1"/>
      <c r="BC64" s="1"/>
      <c r="BD64" s="1"/>
      <c r="BE64" s="1"/>
      <c r="BF64" s="1"/>
      <c r="BG64" s="1"/>
      <c r="BH64" s="1"/>
      <c r="BI64" s="1"/>
      <c r="BJ64" s="1"/>
      <c r="BK64" s="1"/>
      <c r="BL64" s="1"/>
      <c r="BM64" s="1"/>
      <c r="BN64" s="1"/>
      <c r="BO64" s="1"/>
      <c r="BP64" s="1"/>
      <c r="BQ64" s="1"/>
      <c r="BR64" s="1"/>
      <c r="BS64" s="1"/>
      <c r="BT64" s="1"/>
      <c r="BU64" s="1"/>
      <c r="BV64" s="1"/>
      <c r="BW64" s="1"/>
      <c r="BX64" s="1"/>
      <c r="BY64" s="1"/>
      <c r="BZ64" s="1"/>
      <c r="CA64" s="1"/>
      <c r="CB64" s="1"/>
      <c r="CC64" s="1"/>
      <c r="CD64" s="1"/>
      <c r="CE64" s="1"/>
      <c r="CF64" s="1"/>
      <c r="CG64" s="1"/>
      <c r="CH64" s="1"/>
      <c r="CI64" s="1"/>
      <c r="CJ64" s="1"/>
      <c r="CK64" s="1"/>
      <c r="CL64" s="1"/>
      <c r="CM64" s="1"/>
      <c r="CN64" s="1"/>
      <c r="CO64" s="1"/>
      <c r="CP64" s="1"/>
      <c r="CQ64" s="1"/>
      <c r="CR64" s="1"/>
      <c r="CS64" s="1"/>
      <c r="CT64" s="1"/>
      <c r="CU64" s="1"/>
      <c r="CV64" s="1"/>
      <c r="CW64" s="1"/>
      <c r="CX64" s="1"/>
      <c r="CY64" s="1"/>
      <c r="CZ64" s="1"/>
      <c r="DA64" s="1"/>
      <c r="DB64" s="1"/>
      <c r="DC64" s="1"/>
      <c r="DD64" s="1"/>
      <c r="DE64" s="1"/>
      <c r="DF64" s="1"/>
      <c r="DG64" s="1"/>
      <c r="DH64" s="1"/>
      <c r="DI64" s="1"/>
      <c r="DJ64" s="1"/>
      <c r="DK64" s="1"/>
      <c r="DL64" s="1"/>
      <c r="DM64" s="1"/>
      <c r="DN64" s="1"/>
      <c r="DO64" s="1"/>
      <c r="DP64" s="1"/>
      <c r="DQ64" s="1"/>
      <c r="DR64" s="1"/>
      <c r="DS64" s="1"/>
      <c r="DT64" s="1"/>
      <c r="DU64" s="1"/>
      <c r="DV64" s="1"/>
      <c r="DW64" s="1"/>
      <c r="DX64" s="1"/>
      <c r="DY64" s="1"/>
      <c r="DZ64" s="1"/>
      <c r="EA64" s="1"/>
      <c r="EB64" s="1"/>
      <c r="EC64" s="1"/>
      <c r="ED64" s="1"/>
      <c r="EE64" s="1"/>
    </row>
    <row r="65" spans="1:135" s="2" customFormat="1" x14ac:dyDescent="0.2">
      <c r="A65" s="1"/>
      <c r="K65" s="1"/>
      <c r="L65" s="1"/>
      <c r="M65" s="1"/>
      <c r="N65" s="1"/>
      <c r="O65" s="1"/>
      <c r="P65" s="1"/>
      <c r="Q65" s="1"/>
      <c r="R65" s="1"/>
      <c r="S65" s="1"/>
      <c r="T65" s="1"/>
      <c r="U65" s="1"/>
      <c r="V65" s="1"/>
      <c r="W65" s="1"/>
      <c r="X65" s="1"/>
      <c r="Y65" s="1"/>
      <c r="Z65" s="1"/>
      <c r="AA65" s="1"/>
      <c r="AB65" s="1"/>
      <c r="AC65" s="1"/>
      <c r="AD65" s="1"/>
      <c r="AE65" s="1"/>
      <c r="AF65" s="1"/>
      <c r="AG65" s="1"/>
      <c r="AH65" s="1"/>
      <c r="AI65" s="1"/>
      <c r="AJ65" s="1"/>
      <c r="AK65" s="1"/>
      <c r="AL65" s="1"/>
      <c r="AM65" s="1"/>
      <c r="AN65" s="1"/>
      <c r="AO65" s="1"/>
      <c r="AP65" s="1"/>
      <c r="AQ65" s="1"/>
      <c r="AR65" s="1"/>
      <c r="AS65" s="1"/>
      <c r="AT65" s="1"/>
      <c r="AU65" s="1"/>
      <c r="AV65" s="1"/>
      <c r="AW65" s="1"/>
      <c r="AX65" s="1"/>
      <c r="AY65" s="1"/>
      <c r="AZ65" s="1"/>
      <c r="BA65" s="1"/>
      <c r="BB65" s="1"/>
      <c r="BC65" s="1"/>
      <c r="BD65" s="1"/>
      <c r="BE65" s="1"/>
      <c r="BF65" s="1"/>
      <c r="BG65" s="1"/>
      <c r="BH65" s="1"/>
      <c r="BI65" s="1"/>
      <c r="BJ65" s="1"/>
      <c r="BK65" s="1"/>
      <c r="BL65" s="1"/>
      <c r="BM65" s="1"/>
      <c r="BN65" s="1"/>
      <c r="BO65" s="1"/>
      <c r="BP65" s="1"/>
      <c r="BQ65" s="1"/>
      <c r="BR65" s="1"/>
      <c r="BS65" s="1"/>
      <c r="BT65" s="1"/>
      <c r="BU65" s="1"/>
      <c r="BV65" s="1"/>
      <c r="BW65" s="1"/>
      <c r="BX65" s="1"/>
      <c r="BY65" s="1"/>
      <c r="BZ65" s="1"/>
      <c r="CA65" s="1"/>
      <c r="CB65" s="1"/>
      <c r="CC65" s="1"/>
      <c r="CD65" s="1"/>
      <c r="CE65" s="1"/>
      <c r="CF65" s="1"/>
      <c r="CG65" s="1"/>
      <c r="CH65" s="1"/>
      <c r="CI65" s="1"/>
      <c r="CJ65" s="1"/>
      <c r="CK65" s="1"/>
      <c r="CL65" s="1"/>
      <c r="CM65" s="1"/>
      <c r="CN65" s="1"/>
      <c r="CO65" s="1"/>
      <c r="CP65" s="1"/>
      <c r="CQ65" s="1"/>
      <c r="CR65" s="1"/>
      <c r="CS65" s="1"/>
      <c r="CT65" s="1"/>
      <c r="CU65" s="1"/>
      <c r="CV65" s="1"/>
      <c r="CW65" s="1"/>
      <c r="CX65" s="1"/>
      <c r="CY65" s="1"/>
      <c r="CZ65" s="1"/>
      <c r="DA65" s="1"/>
      <c r="DB65" s="1"/>
      <c r="DC65" s="1"/>
      <c r="DD65" s="1"/>
      <c r="DE65" s="1"/>
      <c r="DF65" s="1"/>
      <c r="DG65" s="1"/>
      <c r="DH65" s="1"/>
      <c r="DI65" s="1"/>
      <c r="DJ65" s="1"/>
      <c r="DK65" s="1"/>
      <c r="DL65" s="1"/>
      <c r="DM65" s="1"/>
      <c r="DN65" s="1"/>
      <c r="DO65" s="1"/>
      <c r="DP65" s="1"/>
      <c r="DQ65" s="1"/>
      <c r="DR65" s="1"/>
      <c r="DS65" s="1"/>
      <c r="DT65" s="1"/>
      <c r="DU65" s="1"/>
      <c r="DV65" s="1"/>
      <c r="DW65" s="1"/>
      <c r="DX65" s="1"/>
      <c r="DY65" s="1"/>
      <c r="DZ65" s="1"/>
      <c r="EA65" s="1"/>
      <c r="EB65" s="1"/>
      <c r="EC65" s="1"/>
      <c r="ED65" s="1"/>
      <c r="EE65" s="1"/>
    </row>
    <row r="66" spans="1:135" s="2" customFormat="1" x14ac:dyDescent="0.2">
      <c r="A66" s="1"/>
      <c r="K66" s="1"/>
      <c r="L66" s="1"/>
      <c r="M66" s="1"/>
      <c r="N66" s="1"/>
      <c r="O66" s="1"/>
      <c r="P66" s="1"/>
      <c r="Q66" s="1"/>
      <c r="R66" s="1"/>
      <c r="S66" s="1"/>
      <c r="T66" s="1"/>
      <c r="U66" s="1"/>
      <c r="V66" s="1"/>
      <c r="W66" s="1"/>
      <c r="X66" s="1"/>
      <c r="Y66" s="1"/>
      <c r="Z66" s="1"/>
      <c r="AA66" s="1"/>
      <c r="AB66" s="1"/>
      <c r="AC66" s="1"/>
      <c r="AD66" s="1"/>
      <c r="AE66" s="1"/>
      <c r="AF66" s="1"/>
      <c r="AG66" s="1"/>
      <c r="AH66" s="1"/>
      <c r="AI66" s="1"/>
      <c r="AJ66" s="1"/>
      <c r="AK66" s="1"/>
      <c r="AL66" s="1"/>
      <c r="AM66" s="1"/>
      <c r="AN66" s="1"/>
      <c r="AO66" s="1"/>
      <c r="AP66" s="1"/>
      <c r="AQ66" s="1"/>
      <c r="AR66" s="1"/>
      <c r="AS66" s="1"/>
      <c r="AT66" s="1"/>
      <c r="AU66" s="1"/>
      <c r="AV66" s="1"/>
      <c r="AW66" s="1"/>
      <c r="AX66" s="1"/>
      <c r="AY66" s="1"/>
      <c r="AZ66" s="1"/>
      <c r="BA66" s="1"/>
      <c r="BB66" s="1"/>
      <c r="BC66" s="1"/>
      <c r="BD66" s="1"/>
      <c r="BE66" s="1"/>
      <c r="BF66" s="1"/>
      <c r="BG66" s="1"/>
      <c r="BH66" s="1"/>
      <c r="BI66" s="1"/>
      <c r="BJ66" s="1"/>
      <c r="BK66" s="1"/>
      <c r="BL66" s="1"/>
      <c r="BM66" s="1"/>
      <c r="BN66" s="1"/>
      <c r="BO66" s="1"/>
      <c r="BP66" s="1"/>
      <c r="BQ66" s="1"/>
      <c r="BR66" s="1"/>
      <c r="BS66" s="1"/>
      <c r="BT66" s="1"/>
      <c r="BU66" s="1"/>
      <c r="BV66" s="1"/>
      <c r="BW66" s="1"/>
      <c r="BX66" s="1"/>
      <c r="BY66" s="1"/>
      <c r="BZ66" s="1"/>
      <c r="CA66" s="1"/>
      <c r="CB66" s="1"/>
      <c r="CC66" s="1"/>
      <c r="CD66" s="1"/>
      <c r="CE66" s="1"/>
      <c r="CF66" s="1"/>
      <c r="CG66" s="1"/>
      <c r="CH66" s="1"/>
      <c r="CI66" s="1"/>
      <c r="CJ66" s="1"/>
      <c r="CK66" s="1"/>
      <c r="CL66" s="1"/>
      <c r="CM66" s="1"/>
      <c r="CN66" s="1"/>
      <c r="CO66" s="1"/>
      <c r="CP66" s="1"/>
      <c r="CQ66" s="1"/>
      <c r="CR66" s="1"/>
      <c r="CS66" s="1"/>
      <c r="CT66" s="1"/>
      <c r="CU66" s="1"/>
      <c r="CV66" s="1"/>
      <c r="CW66" s="1"/>
      <c r="CX66" s="1"/>
      <c r="CY66" s="1"/>
      <c r="CZ66" s="1"/>
      <c r="DA66" s="1"/>
      <c r="DB66" s="1"/>
      <c r="DC66" s="1"/>
      <c r="DD66" s="1"/>
      <c r="DE66" s="1"/>
      <c r="DF66" s="1"/>
      <c r="DG66" s="1"/>
      <c r="DH66" s="1"/>
      <c r="DI66" s="1"/>
      <c r="DJ66" s="1"/>
      <c r="DK66" s="1"/>
      <c r="DL66" s="1"/>
      <c r="DM66" s="1"/>
      <c r="DN66" s="1"/>
      <c r="DO66" s="1"/>
      <c r="DP66" s="1"/>
      <c r="DQ66" s="1"/>
      <c r="DR66" s="1"/>
      <c r="DS66" s="1"/>
      <c r="DT66" s="1"/>
      <c r="DU66" s="1"/>
      <c r="DV66" s="1"/>
      <c r="DW66" s="1"/>
      <c r="DX66" s="1"/>
      <c r="DY66" s="1"/>
      <c r="DZ66" s="1"/>
      <c r="EA66" s="1"/>
      <c r="EB66" s="1"/>
      <c r="EC66" s="1"/>
      <c r="ED66" s="1"/>
      <c r="EE66" s="1"/>
    </row>
    <row r="67" spans="1:135" s="2" customFormat="1" x14ac:dyDescent="0.2">
      <c r="A67" s="1"/>
      <c r="K67" s="1"/>
      <c r="L67" s="1"/>
      <c r="M67" s="1"/>
      <c r="N67" s="1"/>
      <c r="O67" s="1"/>
      <c r="P67" s="1"/>
      <c r="Q67" s="1"/>
      <c r="R67" s="1"/>
      <c r="S67" s="1"/>
      <c r="T67" s="1"/>
      <c r="U67" s="1"/>
      <c r="V67" s="1"/>
      <c r="W67" s="1"/>
      <c r="X67" s="1"/>
      <c r="Y67" s="1"/>
      <c r="Z67" s="1"/>
      <c r="AA67" s="1"/>
      <c r="AB67" s="1"/>
      <c r="AC67" s="1"/>
      <c r="AD67" s="1"/>
      <c r="AE67" s="1"/>
      <c r="AF67" s="1"/>
      <c r="AG67" s="1"/>
      <c r="AH67" s="1"/>
      <c r="AI67" s="1"/>
      <c r="AJ67" s="1"/>
      <c r="AK67" s="1"/>
      <c r="AL67" s="1"/>
      <c r="AM67" s="1"/>
      <c r="AN67" s="1"/>
      <c r="AO67" s="1"/>
      <c r="AP67" s="1"/>
      <c r="AQ67" s="1"/>
      <c r="AR67" s="1"/>
      <c r="AS67" s="1"/>
      <c r="AT67" s="1"/>
      <c r="AU67" s="1"/>
      <c r="AV67" s="1"/>
      <c r="AW67" s="1"/>
      <c r="AX67" s="1"/>
      <c r="AY67" s="1"/>
      <c r="AZ67" s="1"/>
      <c r="BA67" s="1"/>
      <c r="BB67" s="1"/>
      <c r="BC67" s="1"/>
      <c r="BD67" s="1"/>
      <c r="BE67" s="1"/>
      <c r="BF67" s="1"/>
      <c r="BG67" s="1"/>
      <c r="BH67" s="1"/>
      <c r="BI67" s="1"/>
      <c r="BJ67" s="1"/>
      <c r="BK67" s="1"/>
      <c r="BL67" s="1"/>
      <c r="BM67" s="1"/>
      <c r="BN67" s="1"/>
      <c r="BO67" s="1"/>
      <c r="BP67" s="1"/>
      <c r="BQ67" s="1"/>
      <c r="BR67" s="1"/>
      <c r="BS67" s="1"/>
      <c r="BT67" s="1"/>
      <c r="BU67" s="1"/>
      <c r="BV67" s="1"/>
      <c r="BW67" s="1"/>
      <c r="BX67" s="1"/>
      <c r="BY67" s="1"/>
      <c r="BZ67" s="1"/>
      <c r="CA67" s="1"/>
      <c r="CB67" s="1"/>
      <c r="CC67" s="1"/>
      <c r="CD67" s="1"/>
      <c r="CE67" s="1"/>
      <c r="CF67" s="1"/>
      <c r="CG67" s="1"/>
      <c r="CH67" s="1"/>
      <c r="CI67" s="1"/>
      <c r="CJ67" s="1"/>
      <c r="CK67" s="1"/>
      <c r="CL67" s="1"/>
      <c r="CM67" s="1"/>
      <c r="CN67" s="1"/>
      <c r="CO67" s="1"/>
      <c r="CP67" s="1"/>
      <c r="CQ67" s="1"/>
      <c r="CR67" s="1"/>
      <c r="CS67" s="1"/>
      <c r="CT67" s="1"/>
      <c r="CU67" s="1"/>
      <c r="CV67" s="1"/>
      <c r="CW67" s="1"/>
      <c r="CX67" s="1"/>
      <c r="CY67" s="1"/>
      <c r="CZ67" s="1"/>
      <c r="DA67" s="1"/>
      <c r="DB67" s="1"/>
      <c r="DC67" s="1"/>
      <c r="DD67" s="1"/>
      <c r="DE67" s="1"/>
      <c r="DF67" s="1"/>
      <c r="DG67" s="1"/>
      <c r="DH67" s="1"/>
      <c r="DI67" s="1"/>
      <c r="DJ67" s="1"/>
      <c r="DK67" s="1"/>
      <c r="DL67" s="1"/>
      <c r="DM67" s="1"/>
      <c r="DN67" s="1"/>
      <c r="DO67" s="1"/>
      <c r="DP67" s="1"/>
      <c r="DQ67" s="1"/>
      <c r="DR67" s="1"/>
      <c r="DS67" s="1"/>
      <c r="DT67" s="1"/>
      <c r="DU67" s="1"/>
      <c r="DV67" s="1"/>
      <c r="DW67" s="1"/>
      <c r="DX67" s="1"/>
      <c r="DY67" s="1"/>
      <c r="DZ67" s="1"/>
      <c r="EA67" s="1"/>
      <c r="EB67" s="1"/>
      <c r="EC67" s="1"/>
      <c r="ED67" s="1"/>
      <c r="EE67" s="1"/>
    </row>
    <row r="68" spans="1:135" s="2" customFormat="1" x14ac:dyDescent="0.2">
      <c r="A68" s="1"/>
      <c r="K68" s="1"/>
      <c r="L68" s="1"/>
      <c r="M68" s="1"/>
      <c r="N68" s="1"/>
      <c r="O68" s="1"/>
      <c r="P68" s="1"/>
      <c r="Q68" s="1"/>
      <c r="R68" s="1"/>
      <c r="S68" s="1"/>
      <c r="T68" s="1"/>
      <c r="U68" s="1"/>
      <c r="V68" s="1"/>
      <c r="W68" s="1"/>
      <c r="X68" s="1"/>
      <c r="Y68" s="1"/>
      <c r="Z68" s="1"/>
      <c r="AA68" s="1"/>
      <c r="AB68" s="1"/>
      <c r="AC68" s="1"/>
      <c r="AD68" s="1"/>
      <c r="AE68" s="1"/>
      <c r="AF68" s="1"/>
      <c r="AG68" s="1"/>
      <c r="AH68" s="1"/>
      <c r="AI68" s="1"/>
      <c r="AJ68" s="1"/>
      <c r="AK68" s="1"/>
      <c r="AL68" s="1"/>
      <c r="AM68" s="1"/>
      <c r="AN68" s="1"/>
      <c r="AO68" s="1"/>
      <c r="AP68" s="1"/>
      <c r="AQ68" s="1"/>
      <c r="AR68" s="1"/>
      <c r="AS68" s="1"/>
      <c r="AT68" s="1"/>
      <c r="AU68" s="1"/>
      <c r="AV68" s="1"/>
      <c r="AW68" s="1"/>
      <c r="AX68" s="1"/>
      <c r="AY68" s="1"/>
      <c r="AZ68" s="1"/>
      <c r="BA68" s="1"/>
      <c r="BB68" s="1"/>
      <c r="BC68" s="1"/>
      <c r="BD68" s="1"/>
      <c r="BE68" s="1"/>
      <c r="BF68" s="1"/>
      <c r="BG68" s="1"/>
      <c r="BH68" s="1"/>
      <c r="BI68" s="1"/>
      <c r="BJ68" s="1"/>
      <c r="BK68" s="1"/>
      <c r="BL68" s="1"/>
      <c r="BM68" s="1"/>
      <c r="BN68" s="1"/>
      <c r="BO68" s="1"/>
      <c r="BP68" s="1"/>
      <c r="BQ68" s="1"/>
      <c r="BR68" s="1"/>
      <c r="BS68" s="1"/>
      <c r="BT68" s="1"/>
      <c r="BU68" s="1"/>
      <c r="BV68" s="1"/>
      <c r="BW68" s="1"/>
      <c r="BX68" s="1"/>
      <c r="BY68" s="1"/>
      <c r="BZ68" s="1"/>
      <c r="CA68" s="1"/>
      <c r="CB68" s="1"/>
      <c r="CC68" s="1"/>
      <c r="CD68" s="1"/>
      <c r="CE68" s="1"/>
      <c r="CF68" s="1"/>
      <c r="CG68" s="1"/>
      <c r="CH68" s="1"/>
      <c r="CI68" s="1"/>
      <c r="CJ68" s="1"/>
      <c r="CK68" s="1"/>
      <c r="CL68" s="1"/>
      <c r="CM68" s="1"/>
      <c r="CN68" s="1"/>
      <c r="CO68" s="1"/>
      <c r="CP68" s="1"/>
      <c r="CQ68" s="1"/>
      <c r="CR68" s="1"/>
      <c r="CS68" s="1"/>
      <c r="CT68" s="1"/>
      <c r="CU68" s="1"/>
      <c r="CV68" s="1"/>
      <c r="CW68" s="1"/>
      <c r="CX68" s="1"/>
      <c r="CY68" s="1"/>
      <c r="CZ68" s="1"/>
      <c r="DA68" s="1"/>
      <c r="DB68" s="1"/>
      <c r="DC68" s="1"/>
      <c r="DD68" s="1"/>
      <c r="DE68" s="1"/>
      <c r="DF68" s="1"/>
      <c r="DG68" s="1"/>
      <c r="DH68" s="1"/>
      <c r="DI68" s="1"/>
      <c r="DJ68" s="1"/>
      <c r="DK68" s="1"/>
      <c r="DL68" s="1"/>
      <c r="DM68" s="1"/>
      <c r="DN68" s="1"/>
      <c r="DO68" s="1"/>
      <c r="DP68" s="1"/>
      <c r="DQ68" s="1"/>
      <c r="DR68" s="1"/>
      <c r="DS68" s="1"/>
      <c r="DT68" s="1"/>
      <c r="DU68" s="1"/>
      <c r="DV68" s="1"/>
      <c r="DW68" s="1"/>
      <c r="DX68" s="1"/>
      <c r="DY68" s="1"/>
      <c r="DZ68" s="1"/>
      <c r="EA68" s="1"/>
      <c r="EB68" s="1"/>
      <c r="EC68" s="1"/>
      <c r="ED68" s="1"/>
      <c r="EE68" s="1"/>
    </row>
    <row r="69" spans="1:135" s="2" customFormat="1" x14ac:dyDescent="0.2">
      <c r="A69" s="1"/>
      <c r="K69" s="1"/>
      <c r="L69" s="1"/>
      <c r="M69" s="1"/>
      <c r="N69" s="1"/>
      <c r="O69" s="1"/>
      <c r="P69" s="1"/>
      <c r="Q69" s="1"/>
      <c r="R69" s="1"/>
      <c r="S69" s="1"/>
      <c r="T69" s="1"/>
      <c r="U69" s="1"/>
      <c r="V69" s="1"/>
      <c r="W69" s="1"/>
      <c r="X69" s="1"/>
      <c r="Y69" s="1"/>
      <c r="Z69" s="1"/>
      <c r="AA69" s="1"/>
      <c r="AB69" s="1"/>
      <c r="AC69" s="1"/>
      <c r="AD69" s="1"/>
      <c r="AE69" s="1"/>
      <c r="AF69" s="1"/>
      <c r="AG69" s="1"/>
      <c r="AH69" s="1"/>
      <c r="AI69" s="1"/>
      <c r="AJ69" s="1"/>
      <c r="AK69" s="1"/>
      <c r="AL69" s="1"/>
      <c r="AM69" s="1"/>
      <c r="AN69" s="1"/>
      <c r="AO69" s="1"/>
      <c r="AP69" s="1"/>
      <c r="AQ69" s="1"/>
      <c r="AR69" s="1"/>
      <c r="AS69" s="1"/>
      <c r="AT69" s="1"/>
      <c r="AU69" s="1"/>
      <c r="AV69" s="1"/>
      <c r="AW69" s="1"/>
      <c r="AX69" s="1"/>
      <c r="AY69" s="1"/>
      <c r="AZ69" s="1"/>
      <c r="BA69" s="1"/>
      <c r="BB69" s="1"/>
      <c r="BC69" s="1"/>
      <c r="BD69" s="1"/>
      <c r="BE69" s="1"/>
      <c r="BF69" s="1"/>
      <c r="BG69" s="1"/>
      <c r="BH69" s="1"/>
      <c r="BI69" s="1"/>
      <c r="BJ69" s="1"/>
      <c r="BK69" s="1"/>
      <c r="BL69" s="1"/>
      <c r="BM69" s="1"/>
      <c r="BN69" s="1"/>
      <c r="BO69" s="1"/>
      <c r="BP69" s="1"/>
      <c r="BQ69" s="1"/>
      <c r="BR69" s="1"/>
      <c r="BS69" s="1"/>
      <c r="BT69" s="1"/>
      <c r="BU69" s="1"/>
      <c r="BV69" s="1"/>
      <c r="BW69" s="1"/>
      <c r="BX69" s="1"/>
      <c r="BY69" s="1"/>
      <c r="BZ69" s="1"/>
      <c r="CA69" s="1"/>
      <c r="CB69" s="1"/>
      <c r="CC69" s="1"/>
      <c r="CD69" s="1"/>
      <c r="CE69" s="1"/>
      <c r="CF69" s="1"/>
      <c r="CG69" s="1"/>
      <c r="CH69" s="1"/>
      <c r="CI69" s="1"/>
      <c r="CJ69" s="1"/>
      <c r="CK69" s="1"/>
      <c r="CL69" s="1"/>
      <c r="CM69" s="1"/>
      <c r="CN69" s="1"/>
      <c r="CO69" s="1"/>
      <c r="CP69" s="1"/>
      <c r="CQ69" s="1"/>
      <c r="CR69" s="1"/>
      <c r="CS69" s="1"/>
      <c r="CT69" s="1"/>
      <c r="CU69" s="1"/>
      <c r="CV69" s="1"/>
      <c r="CW69" s="1"/>
      <c r="CX69" s="1"/>
      <c r="CY69" s="1"/>
      <c r="CZ69" s="1"/>
      <c r="DA69" s="1"/>
      <c r="DB69" s="1"/>
      <c r="DC69" s="1"/>
      <c r="DD69" s="1"/>
      <c r="DE69" s="1"/>
      <c r="DF69" s="1"/>
      <c r="DG69" s="1"/>
      <c r="DH69" s="1"/>
      <c r="DI69" s="1"/>
      <c r="DJ69" s="1"/>
      <c r="DK69" s="1"/>
      <c r="DL69" s="1"/>
      <c r="DM69" s="1"/>
      <c r="DN69" s="1"/>
      <c r="DO69" s="1"/>
      <c r="DP69" s="1"/>
      <c r="DQ69" s="1"/>
      <c r="DR69" s="1"/>
      <c r="DS69" s="1"/>
      <c r="DT69" s="1"/>
      <c r="DU69" s="1"/>
      <c r="DV69" s="1"/>
      <c r="DW69" s="1"/>
      <c r="DX69" s="1"/>
      <c r="DY69" s="1"/>
      <c r="DZ69" s="1"/>
      <c r="EA69" s="1"/>
      <c r="EB69" s="1"/>
      <c r="EC69" s="1"/>
      <c r="ED69" s="1"/>
      <c r="EE69" s="1"/>
    </row>
    <row r="70" spans="1:135" s="2" customFormat="1" x14ac:dyDescent="0.2">
      <c r="A70" s="1"/>
      <c r="K70" s="1"/>
      <c r="L70" s="1"/>
      <c r="M70" s="1"/>
      <c r="N70" s="1"/>
      <c r="O70" s="1"/>
      <c r="P70" s="1"/>
      <c r="Q70" s="1"/>
      <c r="R70" s="1"/>
      <c r="S70" s="1"/>
      <c r="T70" s="1"/>
      <c r="U70" s="1"/>
      <c r="V70" s="1"/>
      <c r="W70" s="1"/>
      <c r="X70" s="1"/>
      <c r="Y70" s="1"/>
      <c r="Z70" s="1"/>
      <c r="AA70" s="1"/>
      <c r="AB70" s="1"/>
      <c r="AC70" s="1"/>
      <c r="AD70" s="1"/>
      <c r="AE70" s="1"/>
      <c r="AF70" s="1"/>
      <c r="AG70" s="1"/>
      <c r="AH70" s="1"/>
      <c r="AI70" s="1"/>
      <c r="AJ70" s="1"/>
      <c r="AK70" s="1"/>
      <c r="AL70" s="1"/>
      <c r="AM70" s="1"/>
      <c r="AN70" s="1"/>
      <c r="AO70" s="1"/>
      <c r="AP70" s="1"/>
      <c r="AQ70" s="1"/>
      <c r="AR70" s="1"/>
      <c r="AS70" s="1"/>
      <c r="AT70" s="1"/>
      <c r="AU70" s="1"/>
      <c r="AV70" s="1"/>
      <c r="AW70" s="1"/>
      <c r="AX70" s="1"/>
      <c r="AY70" s="1"/>
      <c r="AZ70" s="1"/>
      <c r="BA70" s="1"/>
      <c r="BB70" s="1"/>
      <c r="BC70" s="1"/>
      <c r="BD70" s="1"/>
      <c r="BE70" s="1"/>
      <c r="BF70" s="1"/>
      <c r="BG70" s="1"/>
      <c r="BH70" s="1"/>
      <c r="BI70" s="1"/>
      <c r="BJ70" s="1"/>
      <c r="BK70" s="1"/>
      <c r="BL70" s="1"/>
      <c r="BM70" s="1"/>
      <c r="BN70" s="1"/>
      <c r="BO70" s="1"/>
      <c r="BP70" s="1"/>
      <c r="BQ70" s="1"/>
      <c r="BR70" s="1"/>
      <c r="BS70" s="1"/>
      <c r="BT70" s="1"/>
      <c r="BU70" s="1"/>
      <c r="BV70" s="1"/>
      <c r="BW70" s="1"/>
      <c r="BX70" s="1"/>
      <c r="BY70" s="1"/>
      <c r="BZ70" s="1"/>
      <c r="CA70" s="1"/>
      <c r="CB70" s="1"/>
      <c r="CC70" s="1"/>
      <c r="CD70" s="1"/>
      <c r="CE70" s="1"/>
      <c r="CF70" s="1"/>
      <c r="CG70" s="1"/>
      <c r="CH70" s="1"/>
      <c r="CI70" s="1"/>
      <c r="CJ70" s="1"/>
      <c r="CK70" s="1"/>
      <c r="CL70" s="1"/>
      <c r="CM70" s="1"/>
      <c r="CN70" s="1"/>
      <c r="CO70" s="1"/>
      <c r="CP70" s="1"/>
      <c r="CQ70" s="1"/>
      <c r="CR70" s="1"/>
      <c r="CS70" s="1"/>
      <c r="CT70" s="1"/>
      <c r="CU70" s="1"/>
      <c r="CV70" s="1"/>
      <c r="CW70" s="1"/>
      <c r="CX70" s="1"/>
      <c r="CY70" s="1"/>
      <c r="CZ70" s="1"/>
      <c r="DA70" s="1"/>
      <c r="DB70" s="1"/>
      <c r="DC70" s="1"/>
      <c r="DD70" s="1"/>
      <c r="DE70" s="1"/>
      <c r="DF70" s="1"/>
      <c r="DG70" s="1"/>
      <c r="DH70" s="1"/>
      <c r="DI70" s="1"/>
      <c r="DJ70" s="1"/>
      <c r="DK70" s="1"/>
      <c r="DL70" s="1"/>
      <c r="DM70" s="1"/>
      <c r="DN70" s="1"/>
      <c r="DO70" s="1"/>
      <c r="DP70" s="1"/>
      <c r="DQ70" s="1"/>
      <c r="DR70" s="1"/>
      <c r="DS70" s="1"/>
      <c r="DT70" s="1"/>
      <c r="DU70" s="1"/>
      <c r="DV70" s="1"/>
      <c r="DW70" s="1"/>
      <c r="DX70" s="1"/>
      <c r="DY70" s="1"/>
      <c r="DZ70" s="1"/>
      <c r="EA70" s="1"/>
      <c r="EB70" s="1"/>
      <c r="EC70" s="1"/>
      <c r="ED70" s="1"/>
      <c r="EE70" s="1"/>
    </row>
    <row r="71" spans="1:135" s="2" customFormat="1" x14ac:dyDescent="0.2">
      <c r="A71" s="1"/>
      <c r="K71" s="1"/>
      <c r="L71" s="1"/>
      <c r="M71" s="1"/>
      <c r="N71" s="1"/>
      <c r="O71" s="1"/>
      <c r="P71" s="1"/>
      <c r="Q71" s="1"/>
      <c r="R71" s="1"/>
      <c r="S71" s="1"/>
      <c r="T71" s="1"/>
      <c r="U71" s="1"/>
      <c r="V71" s="1"/>
      <c r="W71" s="1"/>
      <c r="X71" s="1"/>
      <c r="Y71" s="1"/>
      <c r="Z71" s="1"/>
      <c r="AA71" s="1"/>
      <c r="AB71" s="1"/>
      <c r="AC71" s="1"/>
      <c r="AD71" s="1"/>
      <c r="AE71" s="1"/>
      <c r="AF71" s="1"/>
      <c r="AG71" s="1"/>
      <c r="AH71" s="1"/>
      <c r="AI71" s="1"/>
      <c r="AJ71" s="1"/>
      <c r="AK71" s="1"/>
      <c r="AL71" s="1"/>
      <c r="AM71" s="1"/>
      <c r="AN71" s="1"/>
      <c r="AO71" s="1"/>
      <c r="AP71" s="1"/>
      <c r="AQ71" s="1"/>
      <c r="AR71" s="1"/>
      <c r="AS71" s="1"/>
      <c r="AT71" s="1"/>
      <c r="AU71" s="1"/>
      <c r="AV71" s="1"/>
      <c r="AW71" s="1"/>
      <c r="AX71" s="1"/>
      <c r="AY71" s="1"/>
      <c r="AZ71" s="1"/>
      <c r="BA71" s="1"/>
      <c r="BB71" s="1"/>
      <c r="BC71" s="1"/>
      <c r="BD71" s="1"/>
      <c r="BE71" s="1"/>
      <c r="BF71" s="1"/>
      <c r="BG71" s="1"/>
      <c r="BH71" s="1"/>
      <c r="BI71" s="1"/>
      <c r="BJ71" s="1"/>
      <c r="BK71" s="1"/>
      <c r="BL71" s="1"/>
      <c r="BM71" s="1"/>
      <c r="BN71" s="1"/>
      <c r="BO71" s="1"/>
      <c r="BP71" s="1"/>
      <c r="BQ71" s="1"/>
      <c r="BR71" s="1"/>
      <c r="BS71" s="1"/>
      <c r="BT71" s="1"/>
      <c r="BU71" s="1"/>
      <c r="BV71" s="1"/>
      <c r="BW71" s="1"/>
      <c r="BX71" s="1"/>
      <c r="BY71" s="1"/>
      <c r="BZ71" s="1"/>
      <c r="CA71" s="1"/>
      <c r="CB71" s="1"/>
      <c r="CC71" s="1"/>
      <c r="CD71" s="1"/>
      <c r="CE71" s="1"/>
      <c r="CF71" s="1"/>
      <c r="CG71" s="1"/>
      <c r="CH71" s="1"/>
      <c r="CI71" s="1"/>
      <c r="CJ71" s="1"/>
      <c r="CK71" s="1"/>
      <c r="CL71" s="1"/>
      <c r="CM71" s="1"/>
      <c r="CN71" s="1"/>
      <c r="CO71" s="1"/>
      <c r="CP71" s="1"/>
      <c r="CQ71" s="1"/>
      <c r="CR71" s="1"/>
      <c r="CS71" s="1"/>
      <c r="CT71" s="1"/>
      <c r="CU71" s="1"/>
      <c r="CV71" s="1"/>
      <c r="CW71" s="1"/>
      <c r="CX71" s="1"/>
      <c r="CY71" s="1"/>
      <c r="CZ71" s="1"/>
      <c r="DA71" s="1"/>
      <c r="DB71" s="1"/>
      <c r="DC71" s="1"/>
      <c r="DD71" s="1"/>
      <c r="DE71" s="1"/>
      <c r="DF71" s="1"/>
      <c r="DG71" s="1"/>
      <c r="DH71" s="1"/>
      <c r="DI71" s="1"/>
      <c r="DJ71" s="1"/>
      <c r="DK71" s="1"/>
      <c r="DL71" s="1"/>
      <c r="DM71" s="1"/>
      <c r="DN71" s="1"/>
      <c r="DO71" s="1"/>
      <c r="DP71" s="1"/>
      <c r="DQ71" s="1"/>
      <c r="DR71" s="1"/>
      <c r="DS71" s="1"/>
      <c r="DT71" s="1"/>
      <c r="DU71" s="1"/>
      <c r="DV71" s="1"/>
      <c r="DW71" s="1"/>
      <c r="DX71" s="1"/>
      <c r="DY71" s="1"/>
      <c r="DZ71" s="1"/>
      <c r="EA71" s="1"/>
      <c r="EB71" s="1"/>
      <c r="EC71" s="1"/>
      <c r="ED71" s="1"/>
      <c r="EE71" s="1"/>
    </row>
    <row r="72" spans="1:135" s="2" customFormat="1" x14ac:dyDescent="0.2">
      <c r="A72" s="1"/>
      <c r="K72" s="1"/>
      <c r="L72" s="1"/>
      <c r="M72" s="1"/>
      <c r="N72" s="1"/>
      <c r="O72" s="1"/>
      <c r="P72" s="1"/>
      <c r="Q72" s="1"/>
      <c r="R72" s="1"/>
      <c r="S72" s="1"/>
      <c r="T72" s="1"/>
      <c r="U72" s="1"/>
      <c r="V72" s="1"/>
      <c r="W72" s="1"/>
      <c r="X72" s="1"/>
      <c r="Y72" s="1"/>
      <c r="Z72" s="1"/>
      <c r="AA72" s="1"/>
      <c r="AB72" s="1"/>
      <c r="AC72" s="1"/>
      <c r="AD72" s="1"/>
      <c r="AE72" s="1"/>
      <c r="AF72" s="1"/>
      <c r="AG72" s="1"/>
      <c r="AH72" s="1"/>
      <c r="AI72" s="1"/>
      <c r="AJ72" s="1"/>
      <c r="AK72" s="1"/>
      <c r="AL72" s="1"/>
      <c r="AM72" s="1"/>
      <c r="AN72" s="1"/>
      <c r="AO72" s="1"/>
      <c r="AP72" s="1"/>
      <c r="AQ72" s="1"/>
      <c r="AR72" s="1"/>
      <c r="AS72" s="1"/>
      <c r="AT72" s="1"/>
      <c r="AU72" s="1"/>
      <c r="AV72" s="1"/>
      <c r="AW72" s="1"/>
      <c r="AX72" s="1"/>
      <c r="AY72" s="1"/>
      <c r="AZ72" s="1"/>
      <c r="BA72" s="1"/>
      <c r="BB72" s="1"/>
      <c r="BC72" s="1"/>
      <c r="BD72" s="1"/>
      <c r="BE72" s="1"/>
      <c r="BF72" s="1"/>
      <c r="BG72" s="1"/>
      <c r="BH72" s="1"/>
      <c r="BI72" s="1"/>
      <c r="BJ72" s="1"/>
      <c r="BK72" s="1"/>
      <c r="BL72" s="1"/>
      <c r="BM72" s="1"/>
      <c r="BN72" s="1"/>
      <c r="BO72" s="1"/>
      <c r="BP72" s="1"/>
      <c r="BQ72" s="1"/>
      <c r="BR72" s="1"/>
      <c r="BS72" s="1"/>
      <c r="BT72" s="1"/>
      <c r="BU72" s="1"/>
      <c r="BV72" s="1"/>
      <c r="BW72" s="1"/>
      <c r="BX72" s="1"/>
      <c r="BY72" s="1"/>
      <c r="BZ72" s="1"/>
      <c r="CA72" s="1"/>
      <c r="CB72" s="1"/>
      <c r="CC72" s="1"/>
      <c r="CD72" s="1"/>
      <c r="CE72" s="1"/>
      <c r="CF72" s="1"/>
      <c r="CG72" s="1"/>
      <c r="CH72" s="1"/>
      <c r="CI72" s="1"/>
      <c r="CJ72" s="1"/>
      <c r="CK72" s="1"/>
      <c r="CL72" s="1"/>
      <c r="CM72" s="1"/>
      <c r="CN72" s="1"/>
      <c r="CO72" s="1"/>
      <c r="CP72" s="1"/>
      <c r="CQ72" s="1"/>
      <c r="CR72" s="1"/>
      <c r="CS72" s="1"/>
      <c r="CT72" s="1"/>
      <c r="CU72" s="1"/>
      <c r="CV72" s="1"/>
      <c r="CW72" s="1"/>
      <c r="CX72" s="1"/>
      <c r="CY72" s="1"/>
      <c r="CZ72" s="1"/>
      <c r="DA72" s="1"/>
      <c r="DB72" s="1"/>
      <c r="DC72" s="1"/>
      <c r="DD72" s="1"/>
      <c r="DE72" s="1"/>
      <c r="DF72" s="1"/>
      <c r="DG72" s="1"/>
      <c r="DH72" s="1"/>
      <c r="DI72" s="1"/>
      <c r="DJ72" s="1"/>
      <c r="DK72" s="1"/>
      <c r="DL72" s="1"/>
      <c r="DM72" s="1"/>
      <c r="DN72" s="1"/>
      <c r="DO72" s="1"/>
      <c r="DP72" s="1"/>
      <c r="DQ72" s="1"/>
      <c r="DR72" s="1"/>
      <c r="DS72" s="1"/>
      <c r="DT72" s="1"/>
      <c r="DU72" s="1"/>
      <c r="DV72" s="1"/>
      <c r="DW72" s="1"/>
      <c r="DX72" s="1"/>
      <c r="DY72" s="1"/>
      <c r="DZ72" s="1"/>
      <c r="EA72" s="1"/>
      <c r="EB72" s="1"/>
      <c r="EC72" s="1"/>
      <c r="ED72" s="1"/>
      <c r="EE72" s="1"/>
    </row>
    <row r="73" spans="1:135" s="2" customFormat="1" x14ac:dyDescent="0.2">
      <c r="A73" s="1"/>
      <c r="K73" s="1"/>
      <c r="L73" s="1"/>
      <c r="M73" s="1"/>
      <c r="N73" s="1"/>
      <c r="O73" s="1"/>
      <c r="P73" s="1"/>
      <c r="Q73" s="1"/>
      <c r="R73" s="1"/>
      <c r="S73" s="1"/>
      <c r="T73" s="1"/>
      <c r="U73" s="1"/>
      <c r="V73" s="1"/>
      <c r="W73" s="1"/>
      <c r="X73" s="1"/>
      <c r="Y73" s="1"/>
      <c r="Z73" s="1"/>
      <c r="AA73" s="1"/>
      <c r="AB73" s="1"/>
      <c r="AC73" s="1"/>
      <c r="AD73" s="1"/>
      <c r="AE73" s="1"/>
      <c r="AF73" s="1"/>
      <c r="AG73" s="1"/>
      <c r="AH73" s="1"/>
      <c r="AI73" s="1"/>
      <c r="AJ73" s="1"/>
      <c r="AK73" s="1"/>
      <c r="AL73" s="1"/>
      <c r="AM73" s="1"/>
      <c r="AN73" s="1"/>
      <c r="AO73" s="1"/>
      <c r="AP73" s="1"/>
      <c r="AQ73" s="1"/>
      <c r="AR73" s="1"/>
      <c r="AS73" s="1"/>
      <c r="AT73" s="1"/>
      <c r="AU73" s="1"/>
      <c r="AV73" s="1"/>
      <c r="AW73" s="1"/>
      <c r="AX73" s="1"/>
      <c r="AY73" s="1"/>
      <c r="AZ73" s="1"/>
      <c r="BA73" s="1"/>
      <c r="BB73" s="1"/>
      <c r="BC73" s="1"/>
      <c r="BD73" s="1"/>
      <c r="BE73" s="1"/>
      <c r="BF73" s="1"/>
      <c r="BG73" s="1"/>
      <c r="BH73" s="1"/>
      <c r="BI73" s="1"/>
      <c r="BJ73" s="1"/>
      <c r="BK73" s="1"/>
      <c r="BL73" s="1"/>
      <c r="BM73" s="1"/>
      <c r="BN73" s="1"/>
      <c r="BO73" s="1"/>
      <c r="BP73" s="1"/>
      <c r="BQ73" s="1"/>
      <c r="BR73" s="1"/>
      <c r="BS73" s="1"/>
      <c r="BT73" s="1"/>
      <c r="BU73" s="1"/>
      <c r="BV73" s="1"/>
      <c r="BW73" s="1"/>
      <c r="BX73" s="1"/>
      <c r="BY73" s="1"/>
      <c r="BZ73" s="1"/>
      <c r="CA73" s="1"/>
      <c r="CB73" s="1"/>
      <c r="CC73" s="1"/>
      <c r="CD73" s="1"/>
      <c r="CE73" s="1"/>
      <c r="CF73" s="1"/>
      <c r="CG73" s="1"/>
      <c r="CH73" s="1"/>
      <c r="CI73" s="1"/>
      <c r="CJ73" s="1"/>
      <c r="CK73" s="1"/>
      <c r="CL73" s="1"/>
      <c r="CM73" s="1"/>
      <c r="CN73" s="1"/>
      <c r="CO73" s="1"/>
      <c r="CP73" s="1"/>
      <c r="CQ73" s="1"/>
      <c r="CR73" s="1"/>
      <c r="CS73" s="1"/>
      <c r="CT73" s="1"/>
      <c r="CU73" s="1"/>
      <c r="CV73" s="1"/>
      <c r="CW73" s="1"/>
      <c r="CX73" s="1"/>
      <c r="CY73" s="1"/>
      <c r="CZ73" s="1"/>
      <c r="DA73" s="1"/>
      <c r="DB73" s="1"/>
      <c r="DC73" s="1"/>
      <c r="DD73" s="1"/>
      <c r="DE73" s="1"/>
      <c r="DF73" s="1"/>
      <c r="DG73" s="1"/>
      <c r="DH73" s="1"/>
      <c r="DI73" s="1"/>
      <c r="DJ73" s="1"/>
      <c r="DK73" s="1"/>
      <c r="DL73" s="1"/>
      <c r="DM73" s="1"/>
      <c r="DN73" s="1"/>
      <c r="DO73" s="1"/>
      <c r="DP73" s="1"/>
      <c r="DQ73" s="1"/>
      <c r="DR73" s="1"/>
      <c r="DS73" s="1"/>
      <c r="DT73" s="1"/>
      <c r="DU73" s="1"/>
      <c r="DV73" s="1"/>
      <c r="DW73" s="1"/>
      <c r="DX73" s="1"/>
      <c r="DY73" s="1"/>
      <c r="DZ73" s="1"/>
      <c r="EA73" s="1"/>
      <c r="EB73" s="1"/>
      <c r="EC73" s="1"/>
      <c r="ED73" s="1"/>
      <c r="EE73" s="1"/>
    </row>
    <row r="87" spans="1:135" s="5" customFormat="1" ht="15.75" x14ac:dyDescent="0.25">
      <c r="A87" s="1"/>
      <c r="B87" s="6"/>
      <c r="C87" s="6"/>
      <c r="D87" s="6"/>
      <c r="E87" s="6"/>
      <c r="F87" s="6"/>
      <c r="G87" s="6"/>
      <c r="H87" s="6"/>
      <c r="I87" s="6"/>
      <c r="J87" s="6"/>
      <c r="K87" s="1"/>
      <c r="L87" s="1"/>
      <c r="M87" s="1"/>
      <c r="N87" s="1"/>
      <c r="O87" s="1"/>
      <c r="P87" s="1"/>
      <c r="Q87" s="1"/>
      <c r="R87" s="1"/>
      <c r="S87" s="1"/>
      <c r="T87" s="1"/>
      <c r="U87" s="1"/>
      <c r="V87" s="1"/>
      <c r="W87" s="1"/>
      <c r="X87" s="1"/>
      <c r="Y87" s="1"/>
      <c r="Z87" s="1"/>
      <c r="AA87" s="1"/>
      <c r="AB87" s="1"/>
      <c r="AC87" s="1"/>
      <c r="AD87" s="1"/>
      <c r="AE87" s="1"/>
      <c r="AF87" s="1"/>
      <c r="AG87" s="1"/>
      <c r="AH87" s="1"/>
      <c r="AI87" s="1"/>
      <c r="AJ87" s="1"/>
      <c r="AK87" s="1"/>
      <c r="AL87" s="1"/>
      <c r="AM87" s="1"/>
      <c r="AN87" s="1"/>
      <c r="AO87" s="1"/>
      <c r="AP87" s="1"/>
      <c r="AQ87" s="1"/>
      <c r="AR87" s="1"/>
      <c r="AS87" s="1"/>
      <c r="AT87" s="1"/>
      <c r="AU87" s="1"/>
      <c r="AV87" s="1"/>
      <c r="AW87" s="1"/>
      <c r="AX87" s="1"/>
      <c r="AY87" s="1"/>
      <c r="AZ87" s="1"/>
      <c r="BA87" s="1"/>
      <c r="BB87" s="1"/>
      <c r="BC87" s="1"/>
      <c r="BD87" s="1"/>
      <c r="BE87" s="1"/>
      <c r="BF87" s="1"/>
      <c r="BG87" s="1"/>
      <c r="BH87" s="1"/>
      <c r="BI87" s="1"/>
      <c r="BJ87" s="1"/>
      <c r="BK87" s="1"/>
      <c r="BL87" s="1"/>
      <c r="BM87" s="1"/>
      <c r="BN87" s="1"/>
      <c r="BO87" s="1"/>
      <c r="BP87" s="1"/>
      <c r="BQ87" s="1"/>
      <c r="BR87" s="1"/>
      <c r="BS87" s="1"/>
      <c r="BT87" s="1"/>
      <c r="BU87" s="1"/>
      <c r="BV87" s="1"/>
      <c r="BW87" s="1"/>
      <c r="BX87" s="1"/>
      <c r="BY87" s="1"/>
      <c r="BZ87" s="1"/>
      <c r="CA87" s="1"/>
      <c r="CB87" s="1"/>
      <c r="CC87" s="1"/>
      <c r="CD87" s="1"/>
      <c r="CE87" s="1"/>
      <c r="CF87" s="1"/>
      <c r="CG87" s="1"/>
      <c r="CH87" s="1"/>
      <c r="CI87" s="1"/>
      <c r="CJ87" s="1"/>
      <c r="CK87" s="1"/>
      <c r="CL87" s="1"/>
      <c r="CM87" s="1"/>
      <c r="CN87" s="1"/>
      <c r="CO87" s="1"/>
      <c r="CP87" s="1"/>
      <c r="CQ87" s="1"/>
      <c r="CR87" s="1"/>
      <c r="CS87" s="1"/>
      <c r="CT87" s="1"/>
      <c r="CU87" s="1"/>
      <c r="CV87" s="1"/>
      <c r="CW87" s="1"/>
      <c r="CX87" s="1"/>
      <c r="CY87" s="1"/>
      <c r="CZ87" s="1"/>
      <c r="DA87" s="1"/>
      <c r="DB87" s="1"/>
      <c r="DC87" s="1"/>
      <c r="DD87" s="1"/>
      <c r="DE87" s="1"/>
      <c r="DF87" s="1"/>
      <c r="DG87" s="1"/>
      <c r="DH87" s="1"/>
      <c r="DI87" s="1"/>
      <c r="DJ87" s="1"/>
      <c r="DK87" s="1"/>
      <c r="DL87" s="1"/>
      <c r="DM87" s="1"/>
      <c r="DN87" s="1"/>
      <c r="DO87" s="1"/>
      <c r="DP87" s="1"/>
      <c r="DQ87" s="1"/>
      <c r="DR87" s="1"/>
      <c r="DS87" s="1"/>
      <c r="DT87" s="1"/>
      <c r="DU87" s="1"/>
      <c r="DV87" s="1"/>
      <c r="DW87" s="1"/>
      <c r="DX87" s="1"/>
      <c r="DY87" s="1"/>
      <c r="DZ87" s="1"/>
      <c r="EA87" s="1"/>
      <c r="EB87" s="1"/>
      <c r="EC87" s="1"/>
      <c r="ED87" s="1"/>
      <c r="EE87" s="1"/>
    </row>
    <row r="88" spans="1:135" s="5" customFormat="1" ht="15.75" x14ac:dyDescent="0.25">
      <c r="A88" s="1"/>
      <c r="B88" s="6"/>
      <c r="C88" s="6"/>
      <c r="D88" s="6"/>
      <c r="E88" s="6"/>
      <c r="F88" s="6"/>
      <c r="G88" s="6"/>
      <c r="H88" s="6"/>
      <c r="I88" s="6"/>
      <c r="J88" s="6"/>
      <c r="K88" s="1"/>
      <c r="L88" s="1"/>
      <c r="M88" s="1"/>
      <c r="N88" s="1"/>
      <c r="O88" s="1"/>
      <c r="P88" s="1"/>
      <c r="Q88" s="1"/>
      <c r="R88" s="1"/>
      <c r="S88" s="1"/>
      <c r="T88" s="1"/>
      <c r="U88" s="1"/>
      <c r="V88" s="1"/>
      <c r="W88" s="1"/>
      <c r="X88" s="1"/>
      <c r="Y88" s="1"/>
      <c r="Z88" s="1"/>
      <c r="AA88" s="1"/>
      <c r="AB88" s="1"/>
      <c r="AC88" s="1"/>
      <c r="AD88" s="1"/>
      <c r="AE88" s="1"/>
      <c r="AF88" s="1"/>
      <c r="AG88" s="1"/>
      <c r="AH88" s="1"/>
      <c r="AI88" s="1"/>
      <c r="AJ88" s="1"/>
      <c r="AK88" s="1"/>
      <c r="AL88" s="1"/>
      <c r="AM88" s="1"/>
      <c r="AN88" s="1"/>
      <c r="AO88" s="1"/>
      <c r="AP88" s="1"/>
      <c r="AQ88" s="1"/>
      <c r="AR88" s="1"/>
      <c r="AS88" s="1"/>
      <c r="AT88" s="1"/>
      <c r="AU88" s="1"/>
      <c r="AV88" s="1"/>
      <c r="AW88" s="1"/>
      <c r="AX88" s="1"/>
      <c r="AY88" s="1"/>
      <c r="AZ88" s="1"/>
      <c r="BA88" s="1"/>
      <c r="BB88" s="1"/>
      <c r="BC88" s="1"/>
      <c r="BD88" s="1"/>
      <c r="BE88" s="1"/>
      <c r="BF88" s="1"/>
      <c r="BG88" s="1"/>
      <c r="BH88" s="1"/>
      <c r="BI88" s="1"/>
      <c r="BJ88" s="1"/>
      <c r="BK88" s="1"/>
      <c r="BL88" s="1"/>
      <c r="BM88" s="1"/>
      <c r="BN88" s="1"/>
      <c r="BO88" s="1"/>
      <c r="BP88" s="1"/>
      <c r="BQ88" s="1"/>
      <c r="BR88" s="1"/>
      <c r="BS88" s="1"/>
      <c r="BT88" s="1"/>
      <c r="BU88" s="1"/>
      <c r="BV88" s="1"/>
      <c r="BW88" s="1"/>
      <c r="BX88" s="1"/>
      <c r="BY88" s="1"/>
      <c r="BZ88" s="1"/>
      <c r="CA88" s="1"/>
      <c r="CB88" s="1"/>
      <c r="CC88" s="1"/>
      <c r="CD88" s="1"/>
      <c r="CE88" s="1"/>
      <c r="CF88" s="1"/>
      <c r="CG88" s="1"/>
      <c r="CH88" s="1"/>
      <c r="CI88" s="1"/>
      <c r="CJ88" s="1"/>
      <c r="CK88" s="1"/>
      <c r="CL88" s="1"/>
      <c r="CM88" s="1"/>
      <c r="CN88" s="1"/>
      <c r="CO88" s="1"/>
      <c r="CP88" s="1"/>
      <c r="CQ88" s="1"/>
      <c r="CR88" s="1"/>
      <c r="CS88" s="1"/>
      <c r="CT88" s="1"/>
      <c r="CU88" s="1"/>
      <c r="CV88" s="1"/>
      <c r="CW88" s="1"/>
      <c r="CX88" s="1"/>
      <c r="CY88" s="1"/>
      <c r="CZ88" s="1"/>
      <c r="DA88" s="1"/>
      <c r="DB88" s="1"/>
      <c r="DC88" s="1"/>
      <c r="DD88" s="1"/>
      <c r="DE88" s="1"/>
      <c r="DF88" s="1"/>
      <c r="DG88" s="1"/>
      <c r="DH88" s="1"/>
      <c r="DI88" s="1"/>
      <c r="DJ88" s="1"/>
      <c r="DK88" s="1"/>
      <c r="DL88" s="1"/>
      <c r="DM88" s="1"/>
      <c r="DN88" s="1"/>
      <c r="DO88" s="1"/>
      <c r="DP88" s="1"/>
      <c r="DQ88" s="1"/>
      <c r="DR88" s="1"/>
      <c r="DS88" s="1"/>
      <c r="DT88" s="1"/>
      <c r="DU88" s="1"/>
      <c r="DV88" s="1"/>
      <c r="DW88" s="1"/>
      <c r="DX88" s="1"/>
      <c r="DY88" s="1"/>
      <c r="DZ88" s="1"/>
      <c r="EA88" s="1"/>
      <c r="EB88" s="1"/>
      <c r="EC88" s="1"/>
      <c r="ED88" s="1"/>
      <c r="EE88" s="1"/>
    </row>
    <row r="89" spans="1:135" s="5" customFormat="1" ht="15.75" x14ac:dyDescent="0.25">
      <c r="A89" s="1"/>
      <c r="B89" s="6"/>
      <c r="C89" s="6"/>
      <c r="D89" s="6"/>
      <c r="E89" s="6"/>
      <c r="F89" s="6"/>
      <c r="G89" s="6"/>
      <c r="H89" s="6"/>
      <c r="I89" s="6"/>
      <c r="J89" s="6"/>
      <c r="K89" s="1"/>
      <c r="L89" s="1"/>
      <c r="M89" s="1"/>
      <c r="N89" s="1"/>
      <c r="O89" s="1"/>
      <c r="P89" s="1"/>
      <c r="Q89" s="1"/>
      <c r="R89" s="1"/>
      <c r="S89" s="1"/>
      <c r="T89" s="1"/>
      <c r="U89" s="1"/>
      <c r="V89" s="1"/>
      <c r="W89" s="1"/>
      <c r="X89" s="1"/>
      <c r="Y89" s="1"/>
      <c r="Z89" s="1"/>
      <c r="AA89" s="1"/>
      <c r="AB89" s="1"/>
      <c r="AC89" s="1"/>
      <c r="AD89" s="1"/>
      <c r="AE89" s="1"/>
      <c r="AF89" s="1"/>
      <c r="AG89" s="1"/>
      <c r="AH89" s="1"/>
      <c r="AI89" s="1"/>
      <c r="AJ89" s="1"/>
      <c r="AK89" s="1"/>
      <c r="AL89" s="1"/>
      <c r="AM89" s="1"/>
      <c r="AN89" s="1"/>
      <c r="AO89" s="1"/>
      <c r="AP89" s="1"/>
      <c r="AQ89" s="1"/>
      <c r="AR89" s="1"/>
      <c r="AS89" s="1"/>
      <c r="AT89" s="1"/>
      <c r="AU89" s="1"/>
      <c r="AV89" s="1"/>
      <c r="AW89" s="1"/>
      <c r="AX89" s="1"/>
      <c r="AY89" s="1"/>
      <c r="AZ89" s="1"/>
      <c r="BA89" s="1"/>
      <c r="BB89" s="1"/>
      <c r="BC89" s="1"/>
      <c r="BD89" s="1"/>
      <c r="BE89" s="1"/>
      <c r="BF89" s="1"/>
      <c r="BG89" s="1"/>
      <c r="BH89" s="1"/>
      <c r="BI89" s="1"/>
      <c r="BJ89" s="1"/>
      <c r="BK89" s="1"/>
      <c r="BL89" s="1"/>
      <c r="BM89" s="1"/>
      <c r="BN89" s="1"/>
      <c r="BO89" s="1"/>
      <c r="BP89" s="1"/>
      <c r="BQ89" s="1"/>
      <c r="BR89" s="1"/>
      <c r="BS89" s="1"/>
      <c r="BT89" s="1"/>
      <c r="BU89" s="1"/>
      <c r="BV89" s="1"/>
      <c r="BW89" s="1"/>
      <c r="BX89" s="1"/>
      <c r="BY89" s="1"/>
      <c r="BZ89" s="1"/>
      <c r="CA89" s="1"/>
      <c r="CB89" s="1"/>
      <c r="CC89" s="1"/>
      <c r="CD89" s="1"/>
      <c r="CE89" s="1"/>
      <c r="CF89" s="1"/>
      <c r="CG89" s="1"/>
      <c r="CH89" s="1"/>
      <c r="CI89" s="1"/>
      <c r="CJ89" s="1"/>
      <c r="CK89" s="1"/>
      <c r="CL89" s="1"/>
      <c r="CM89" s="1"/>
      <c r="CN89" s="1"/>
      <c r="CO89" s="1"/>
      <c r="CP89" s="1"/>
      <c r="CQ89" s="1"/>
      <c r="CR89" s="1"/>
      <c r="CS89" s="1"/>
      <c r="CT89" s="1"/>
      <c r="CU89" s="1"/>
      <c r="CV89" s="1"/>
      <c r="CW89" s="1"/>
      <c r="CX89" s="1"/>
      <c r="CY89" s="1"/>
      <c r="CZ89" s="1"/>
      <c r="DA89" s="1"/>
      <c r="DB89" s="1"/>
      <c r="DC89" s="1"/>
      <c r="DD89" s="1"/>
      <c r="DE89" s="1"/>
      <c r="DF89" s="1"/>
      <c r="DG89" s="1"/>
      <c r="DH89" s="1"/>
      <c r="DI89" s="1"/>
      <c r="DJ89" s="1"/>
      <c r="DK89" s="1"/>
      <c r="DL89" s="1"/>
      <c r="DM89" s="1"/>
      <c r="DN89" s="1"/>
      <c r="DO89" s="1"/>
      <c r="DP89" s="1"/>
      <c r="DQ89" s="1"/>
      <c r="DR89" s="1"/>
      <c r="DS89" s="1"/>
      <c r="DT89" s="1"/>
      <c r="DU89" s="1"/>
      <c r="DV89" s="1"/>
      <c r="DW89" s="1"/>
      <c r="DX89" s="1"/>
      <c r="DY89" s="1"/>
      <c r="DZ89" s="1"/>
      <c r="EA89" s="1"/>
      <c r="EB89" s="1"/>
      <c r="EC89" s="1"/>
      <c r="ED89" s="1"/>
      <c r="EE89" s="1"/>
    </row>
    <row r="90" spans="1:135" s="5" customFormat="1" ht="15.75" x14ac:dyDescent="0.25">
      <c r="A90" s="1"/>
      <c r="B90" s="6"/>
      <c r="C90" s="6"/>
      <c r="D90" s="6"/>
      <c r="E90" s="6"/>
      <c r="F90" s="6"/>
      <c r="G90" s="6"/>
      <c r="H90" s="6"/>
      <c r="I90" s="6"/>
      <c r="J90" s="6"/>
      <c r="K90" s="1"/>
      <c r="L90" s="1"/>
      <c r="M90" s="1"/>
      <c r="N90" s="1"/>
      <c r="O90" s="1"/>
      <c r="P90" s="1"/>
      <c r="Q90" s="1"/>
      <c r="R90" s="1"/>
      <c r="S90" s="1"/>
      <c r="T90" s="1"/>
      <c r="U90" s="1"/>
      <c r="V90" s="1"/>
      <c r="W90" s="1"/>
      <c r="X90" s="1"/>
      <c r="Y90" s="1"/>
      <c r="Z90" s="1"/>
      <c r="AA90" s="1"/>
      <c r="AB90" s="1"/>
      <c r="AC90" s="1"/>
      <c r="AD90" s="1"/>
      <c r="AE90" s="1"/>
      <c r="AF90" s="1"/>
      <c r="AG90" s="1"/>
      <c r="AH90" s="1"/>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c r="BO90" s="1"/>
      <c r="BP90" s="1"/>
      <c r="BQ90" s="1"/>
      <c r="BR90" s="1"/>
      <c r="BS90" s="1"/>
      <c r="BT90" s="1"/>
      <c r="BU90" s="1"/>
      <c r="BV90" s="1"/>
      <c r="BW90" s="1"/>
      <c r="BX90" s="1"/>
      <c r="BY90" s="1"/>
      <c r="BZ90" s="1"/>
      <c r="CA90" s="1"/>
      <c r="CB90" s="1"/>
      <c r="CC90" s="1"/>
      <c r="CD90" s="1"/>
      <c r="CE90" s="1"/>
      <c r="CF90" s="1"/>
      <c r="CG90" s="1"/>
      <c r="CH90" s="1"/>
      <c r="CI90" s="1"/>
      <c r="CJ90" s="1"/>
      <c r="CK90" s="1"/>
      <c r="CL90" s="1"/>
      <c r="CM90" s="1"/>
      <c r="CN90" s="1"/>
      <c r="CO90" s="1"/>
      <c r="CP90" s="1"/>
      <c r="CQ90" s="1"/>
      <c r="CR90" s="1"/>
      <c r="CS90" s="1"/>
      <c r="CT90" s="1"/>
      <c r="CU90" s="1"/>
      <c r="CV90" s="1"/>
      <c r="CW90" s="1"/>
      <c r="CX90" s="1"/>
      <c r="CY90" s="1"/>
      <c r="CZ90" s="1"/>
      <c r="DA90" s="1"/>
      <c r="DB90" s="1"/>
      <c r="DC90" s="1"/>
      <c r="DD90" s="1"/>
      <c r="DE90" s="1"/>
      <c r="DF90" s="1"/>
      <c r="DG90" s="1"/>
      <c r="DH90" s="1"/>
      <c r="DI90" s="1"/>
      <c r="DJ90" s="1"/>
      <c r="DK90" s="1"/>
      <c r="DL90" s="1"/>
      <c r="DM90" s="1"/>
      <c r="DN90" s="1"/>
      <c r="DO90" s="1"/>
      <c r="DP90" s="1"/>
      <c r="DQ90" s="1"/>
      <c r="DR90" s="1"/>
      <c r="DS90" s="1"/>
      <c r="DT90" s="1"/>
      <c r="DU90" s="1"/>
      <c r="DV90" s="1"/>
      <c r="DW90" s="1"/>
      <c r="DX90" s="1"/>
      <c r="DY90" s="1"/>
      <c r="DZ90" s="1"/>
      <c r="EA90" s="1"/>
      <c r="EB90" s="1"/>
      <c r="EC90" s="1"/>
      <c r="ED90" s="1"/>
      <c r="EE90" s="1"/>
    </row>
    <row r="91" spans="1:135" s="5" customFormat="1" ht="15.75" x14ac:dyDescent="0.25">
      <c r="A91" s="1"/>
      <c r="B91" s="6"/>
      <c r="C91" s="6"/>
      <c r="D91" s="6"/>
      <c r="E91" s="6"/>
      <c r="F91" s="6"/>
      <c r="G91" s="6"/>
      <c r="H91" s="6"/>
      <c r="I91" s="6"/>
      <c r="J91" s="6"/>
      <c r="K91" s="1"/>
      <c r="L91" s="1"/>
      <c r="M91" s="1"/>
      <c r="N91" s="1"/>
      <c r="O91" s="1"/>
      <c r="P91" s="1"/>
      <c r="Q91" s="1"/>
      <c r="R91" s="1"/>
      <c r="S91" s="1"/>
      <c r="T91" s="1"/>
      <c r="U91" s="1"/>
      <c r="V91" s="1"/>
      <c r="W91" s="1"/>
      <c r="X91" s="1"/>
      <c r="Y91" s="1"/>
      <c r="Z91" s="1"/>
      <c r="AA91" s="1"/>
      <c r="AB91" s="1"/>
      <c r="AC91" s="1"/>
      <c r="AD91" s="1"/>
      <c r="AE91" s="1"/>
      <c r="AF91" s="1"/>
      <c r="AG91" s="1"/>
      <c r="AH91" s="1"/>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c r="BO91" s="1"/>
      <c r="BP91" s="1"/>
      <c r="BQ91" s="1"/>
      <c r="BR91" s="1"/>
      <c r="BS91" s="1"/>
      <c r="BT91" s="1"/>
      <c r="BU91" s="1"/>
      <c r="BV91" s="1"/>
      <c r="BW91" s="1"/>
      <c r="BX91" s="1"/>
      <c r="BY91" s="1"/>
      <c r="BZ91" s="1"/>
      <c r="CA91" s="1"/>
      <c r="CB91" s="1"/>
      <c r="CC91" s="1"/>
      <c r="CD91" s="1"/>
      <c r="CE91" s="1"/>
      <c r="CF91" s="1"/>
      <c r="CG91" s="1"/>
      <c r="CH91" s="1"/>
      <c r="CI91" s="1"/>
      <c r="CJ91" s="1"/>
      <c r="CK91" s="1"/>
      <c r="CL91" s="1"/>
      <c r="CM91" s="1"/>
      <c r="CN91" s="1"/>
      <c r="CO91" s="1"/>
      <c r="CP91" s="1"/>
      <c r="CQ91" s="1"/>
      <c r="CR91" s="1"/>
      <c r="CS91" s="1"/>
      <c r="CT91" s="1"/>
      <c r="CU91" s="1"/>
      <c r="CV91" s="1"/>
      <c r="CW91" s="1"/>
      <c r="CX91" s="1"/>
      <c r="CY91" s="1"/>
      <c r="CZ91" s="1"/>
      <c r="DA91" s="1"/>
      <c r="DB91" s="1"/>
      <c r="DC91" s="1"/>
      <c r="DD91" s="1"/>
      <c r="DE91" s="1"/>
      <c r="DF91" s="1"/>
      <c r="DG91" s="1"/>
      <c r="DH91" s="1"/>
      <c r="DI91" s="1"/>
      <c r="DJ91" s="1"/>
      <c r="DK91" s="1"/>
      <c r="DL91" s="1"/>
      <c r="DM91" s="1"/>
      <c r="DN91" s="1"/>
      <c r="DO91" s="1"/>
      <c r="DP91" s="1"/>
      <c r="DQ91" s="1"/>
      <c r="DR91" s="1"/>
      <c r="DS91" s="1"/>
      <c r="DT91" s="1"/>
      <c r="DU91" s="1"/>
      <c r="DV91" s="1"/>
      <c r="DW91" s="1"/>
      <c r="DX91" s="1"/>
      <c r="DY91" s="1"/>
      <c r="DZ91" s="1"/>
      <c r="EA91" s="1"/>
      <c r="EB91" s="1"/>
      <c r="EC91" s="1"/>
      <c r="ED91" s="1"/>
      <c r="EE91" s="1"/>
    </row>
    <row r="92" spans="1:135" s="5" customFormat="1" ht="15.75" x14ac:dyDescent="0.25">
      <c r="A92" s="1"/>
      <c r="B92" s="6"/>
      <c r="C92" s="6"/>
      <c r="D92" s="6"/>
      <c r="E92" s="6"/>
      <c r="F92" s="6"/>
      <c r="G92" s="6"/>
      <c r="H92" s="6"/>
      <c r="I92" s="6"/>
      <c r="J92" s="6"/>
      <c r="K92" s="1"/>
      <c r="L92" s="1"/>
      <c r="M92" s="1"/>
      <c r="N92" s="1"/>
      <c r="O92" s="1"/>
      <c r="P92" s="1"/>
      <c r="Q92" s="1"/>
      <c r="R92" s="1"/>
      <c r="S92" s="1"/>
      <c r="T92" s="1"/>
      <c r="U92" s="1"/>
      <c r="V92" s="1"/>
      <c r="W92" s="1"/>
      <c r="X92" s="1"/>
      <c r="Y92" s="1"/>
      <c r="Z92" s="1"/>
      <c r="AA92" s="1"/>
      <c r="AB92" s="1"/>
      <c r="AC92" s="1"/>
      <c r="AD92" s="1"/>
      <c r="AE92" s="1"/>
      <c r="AF92" s="1"/>
      <c r="AG92" s="1"/>
      <c r="AH92" s="1"/>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c r="BO92" s="1"/>
      <c r="BP92" s="1"/>
      <c r="BQ92" s="1"/>
      <c r="BR92" s="1"/>
      <c r="BS92" s="1"/>
      <c r="BT92" s="1"/>
      <c r="BU92" s="1"/>
      <c r="BV92" s="1"/>
      <c r="BW92" s="1"/>
      <c r="BX92" s="1"/>
      <c r="BY92" s="1"/>
      <c r="BZ92" s="1"/>
      <c r="CA92" s="1"/>
      <c r="CB92" s="1"/>
      <c r="CC92" s="1"/>
      <c r="CD92" s="1"/>
      <c r="CE92" s="1"/>
      <c r="CF92" s="1"/>
      <c r="CG92" s="1"/>
      <c r="CH92" s="1"/>
      <c r="CI92" s="1"/>
      <c r="CJ92" s="1"/>
      <c r="CK92" s="1"/>
      <c r="CL92" s="1"/>
      <c r="CM92" s="1"/>
      <c r="CN92" s="1"/>
      <c r="CO92" s="1"/>
      <c r="CP92" s="1"/>
      <c r="CQ92" s="1"/>
      <c r="CR92" s="1"/>
      <c r="CS92" s="1"/>
      <c r="CT92" s="1"/>
      <c r="CU92" s="1"/>
      <c r="CV92" s="1"/>
      <c r="CW92" s="1"/>
      <c r="CX92" s="1"/>
      <c r="CY92" s="1"/>
      <c r="CZ92" s="1"/>
      <c r="DA92" s="1"/>
      <c r="DB92" s="1"/>
      <c r="DC92" s="1"/>
      <c r="DD92" s="1"/>
      <c r="DE92" s="1"/>
      <c r="DF92" s="1"/>
      <c r="DG92" s="1"/>
      <c r="DH92" s="1"/>
      <c r="DI92" s="1"/>
      <c r="DJ92" s="1"/>
      <c r="DK92" s="1"/>
      <c r="DL92" s="1"/>
      <c r="DM92" s="1"/>
      <c r="DN92" s="1"/>
      <c r="DO92" s="1"/>
      <c r="DP92" s="1"/>
      <c r="DQ92" s="1"/>
      <c r="DR92" s="1"/>
      <c r="DS92" s="1"/>
      <c r="DT92" s="1"/>
      <c r="DU92" s="1"/>
      <c r="DV92" s="1"/>
      <c r="DW92" s="1"/>
      <c r="DX92" s="1"/>
      <c r="DY92" s="1"/>
      <c r="DZ92" s="1"/>
      <c r="EA92" s="1"/>
      <c r="EB92" s="1"/>
      <c r="EC92" s="1"/>
      <c r="ED92" s="1"/>
      <c r="EE92" s="1"/>
    </row>
    <row r="93" spans="1:135" s="5" customFormat="1" ht="15.75" x14ac:dyDescent="0.25">
      <c r="A93" s="1"/>
      <c r="B93" s="6"/>
      <c r="C93" s="6"/>
      <c r="D93" s="6"/>
      <c r="E93" s="6"/>
      <c r="F93" s="6"/>
      <c r="G93" s="6"/>
      <c r="H93" s="6"/>
      <c r="I93" s="6"/>
      <c r="J93" s="6"/>
      <c r="K93" s="1"/>
      <c r="L93" s="1"/>
      <c r="M93" s="1"/>
      <c r="N93" s="1"/>
      <c r="O93" s="1"/>
      <c r="P93" s="1"/>
      <c r="Q93" s="1"/>
      <c r="R93" s="1"/>
      <c r="S93" s="1"/>
      <c r="T93" s="1"/>
      <c r="U93" s="1"/>
      <c r="V93" s="1"/>
      <c r="W93" s="1"/>
      <c r="X93" s="1"/>
      <c r="Y93" s="1"/>
      <c r="Z93" s="1"/>
      <c r="AA93" s="1"/>
      <c r="AB93" s="1"/>
      <c r="AC93" s="1"/>
      <c r="AD93" s="1"/>
      <c r="AE93" s="1"/>
      <c r="AF93" s="1"/>
      <c r="AG93" s="1"/>
      <c r="AH93" s="1"/>
      <c r="AI93" s="1"/>
      <c r="AJ93" s="1"/>
      <c r="AK93" s="1"/>
      <c r="AL93" s="1"/>
      <c r="AM93" s="1"/>
      <c r="AN93" s="1"/>
      <c r="AO93" s="1"/>
      <c r="AP93" s="1"/>
      <c r="AQ93" s="1"/>
      <c r="AR93" s="1"/>
      <c r="AS93" s="1"/>
      <c r="AT93" s="1"/>
      <c r="AU93" s="1"/>
      <c r="AV93" s="1"/>
      <c r="AW93" s="1"/>
      <c r="AX93" s="1"/>
      <c r="AY93" s="1"/>
      <c r="AZ93" s="1"/>
      <c r="BA93" s="1"/>
      <c r="BB93" s="1"/>
      <c r="BC93" s="1"/>
      <c r="BD93" s="1"/>
      <c r="BE93" s="1"/>
      <c r="BF93" s="1"/>
      <c r="BG93" s="1"/>
      <c r="BH93" s="1"/>
      <c r="BI93" s="1"/>
      <c r="BJ93" s="1"/>
      <c r="BK93" s="1"/>
      <c r="BL93" s="1"/>
      <c r="BM93" s="1"/>
      <c r="BN93" s="1"/>
      <c r="BO93" s="1"/>
      <c r="BP93" s="1"/>
      <c r="BQ93" s="1"/>
      <c r="BR93" s="1"/>
      <c r="BS93" s="1"/>
      <c r="BT93" s="1"/>
      <c r="BU93" s="1"/>
      <c r="BV93" s="1"/>
      <c r="BW93" s="1"/>
      <c r="BX93" s="1"/>
      <c r="BY93" s="1"/>
      <c r="BZ93" s="1"/>
      <c r="CA93" s="1"/>
      <c r="CB93" s="1"/>
      <c r="CC93" s="1"/>
      <c r="CD93" s="1"/>
      <c r="CE93" s="1"/>
      <c r="CF93" s="1"/>
      <c r="CG93" s="1"/>
      <c r="CH93" s="1"/>
      <c r="CI93" s="1"/>
      <c r="CJ93" s="1"/>
      <c r="CK93" s="1"/>
      <c r="CL93" s="1"/>
      <c r="CM93" s="1"/>
      <c r="CN93" s="1"/>
      <c r="CO93" s="1"/>
      <c r="CP93" s="1"/>
      <c r="CQ93" s="1"/>
      <c r="CR93" s="1"/>
      <c r="CS93" s="1"/>
      <c r="CT93" s="1"/>
      <c r="CU93" s="1"/>
      <c r="CV93" s="1"/>
      <c r="CW93" s="1"/>
      <c r="CX93" s="1"/>
      <c r="CY93" s="1"/>
      <c r="CZ93" s="1"/>
      <c r="DA93" s="1"/>
      <c r="DB93" s="1"/>
      <c r="DC93" s="1"/>
      <c r="DD93" s="1"/>
      <c r="DE93" s="1"/>
      <c r="DF93" s="1"/>
      <c r="DG93" s="1"/>
      <c r="DH93" s="1"/>
      <c r="DI93" s="1"/>
      <c r="DJ93" s="1"/>
      <c r="DK93" s="1"/>
      <c r="DL93" s="1"/>
      <c r="DM93" s="1"/>
      <c r="DN93" s="1"/>
      <c r="DO93" s="1"/>
      <c r="DP93" s="1"/>
      <c r="DQ93" s="1"/>
      <c r="DR93" s="1"/>
      <c r="DS93" s="1"/>
      <c r="DT93" s="1"/>
      <c r="DU93" s="1"/>
      <c r="DV93" s="1"/>
      <c r="DW93" s="1"/>
      <c r="DX93" s="1"/>
      <c r="DY93" s="1"/>
      <c r="DZ93" s="1"/>
      <c r="EA93" s="1"/>
      <c r="EB93" s="1"/>
      <c r="EC93" s="1"/>
      <c r="ED93" s="1"/>
      <c r="EE93" s="1"/>
    </row>
    <row r="94" spans="1:135" s="5" customFormat="1" ht="15.75" x14ac:dyDescent="0.25">
      <c r="A94" s="1"/>
      <c r="B94" s="6"/>
      <c r="C94" s="6"/>
      <c r="D94" s="6"/>
      <c r="E94" s="6"/>
      <c r="F94" s="6"/>
      <c r="G94" s="6"/>
      <c r="H94" s="6"/>
      <c r="I94" s="6"/>
      <c r="J94" s="6"/>
      <c r="K94" s="1"/>
      <c r="L94" s="1"/>
      <c r="M94" s="1"/>
      <c r="N94" s="1"/>
      <c r="O94" s="1"/>
      <c r="P94" s="1"/>
      <c r="Q94" s="1"/>
      <c r="R94" s="1"/>
      <c r="S94" s="1"/>
      <c r="T94" s="1"/>
      <c r="U94" s="1"/>
      <c r="V94" s="1"/>
      <c r="W94" s="1"/>
      <c r="X94" s="1"/>
      <c r="Y94" s="1"/>
      <c r="Z94" s="1"/>
      <c r="AA94" s="1"/>
      <c r="AB94" s="1"/>
      <c r="AC94" s="1"/>
      <c r="AD94" s="1"/>
      <c r="AE94" s="1"/>
      <c r="AF94" s="1"/>
      <c r="AG94" s="1"/>
      <c r="AH94" s="1"/>
      <c r="AI94" s="1"/>
      <c r="AJ94" s="1"/>
      <c r="AK94" s="1"/>
      <c r="AL94" s="1"/>
      <c r="AM94" s="1"/>
      <c r="AN94" s="1"/>
      <c r="AO94" s="1"/>
      <c r="AP94" s="1"/>
      <c r="AQ94" s="1"/>
      <c r="AR94" s="1"/>
      <c r="AS94" s="1"/>
      <c r="AT94" s="1"/>
      <c r="AU94" s="1"/>
      <c r="AV94" s="1"/>
      <c r="AW94" s="1"/>
      <c r="AX94" s="1"/>
      <c r="AY94" s="1"/>
      <c r="AZ94" s="1"/>
      <c r="BA94" s="1"/>
      <c r="BB94" s="1"/>
      <c r="BC94" s="1"/>
      <c r="BD94" s="1"/>
      <c r="BE94" s="1"/>
      <c r="BF94" s="1"/>
      <c r="BG94" s="1"/>
      <c r="BH94" s="1"/>
      <c r="BI94" s="1"/>
      <c r="BJ94" s="1"/>
      <c r="BK94" s="1"/>
      <c r="BL94" s="1"/>
      <c r="BM94" s="1"/>
      <c r="BN94" s="1"/>
      <c r="BO94" s="1"/>
      <c r="BP94" s="1"/>
      <c r="BQ94" s="1"/>
      <c r="BR94" s="1"/>
      <c r="BS94" s="1"/>
      <c r="BT94" s="1"/>
      <c r="BU94" s="1"/>
      <c r="BV94" s="1"/>
      <c r="BW94" s="1"/>
      <c r="BX94" s="1"/>
      <c r="BY94" s="1"/>
      <c r="BZ94" s="1"/>
      <c r="CA94" s="1"/>
      <c r="CB94" s="1"/>
      <c r="CC94" s="1"/>
      <c r="CD94" s="1"/>
      <c r="CE94" s="1"/>
      <c r="CF94" s="1"/>
      <c r="CG94" s="1"/>
      <c r="CH94" s="1"/>
      <c r="CI94" s="1"/>
      <c r="CJ94" s="1"/>
      <c r="CK94" s="1"/>
      <c r="CL94" s="1"/>
      <c r="CM94" s="1"/>
      <c r="CN94" s="1"/>
      <c r="CO94" s="1"/>
      <c r="CP94" s="1"/>
      <c r="CQ94" s="1"/>
      <c r="CR94" s="1"/>
      <c r="CS94" s="1"/>
      <c r="CT94" s="1"/>
      <c r="CU94" s="1"/>
      <c r="CV94" s="1"/>
      <c r="CW94" s="1"/>
      <c r="CX94" s="1"/>
      <c r="CY94" s="1"/>
      <c r="CZ94" s="1"/>
      <c r="DA94" s="1"/>
      <c r="DB94" s="1"/>
      <c r="DC94" s="1"/>
      <c r="DD94" s="1"/>
      <c r="DE94" s="1"/>
      <c r="DF94" s="1"/>
      <c r="DG94" s="1"/>
      <c r="DH94" s="1"/>
      <c r="DI94" s="1"/>
      <c r="DJ94" s="1"/>
      <c r="DK94" s="1"/>
      <c r="DL94" s="1"/>
      <c r="DM94" s="1"/>
      <c r="DN94" s="1"/>
      <c r="DO94" s="1"/>
      <c r="DP94" s="1"/>
      <c r="DQ94" s="1"/>
      <c r="DR94" s="1"/>
      <c r="DS94" s="1"/>
      <c r="DT94" s="1"/>
      <c r="DU94" s="1"/>
      <c r="DV94" s="1"/>
      <c r="DW94" s="1"/>
      <c r="DX94" s="1"/>
      <c r="DY94" s="1"/>
      <c r="DZ94" s="1"/>
      <c r="EA94" s="1"/>
      <c r="EB94" s="1"/>
      <c r="EC94" s="1"/>
      <c r="ED94" s="1"/>
      <c r="EE94" s="1"/>
    </row>
    <row r="95" spans="1:135" s="5" customFormat="1" ht="15.75" x14ac:dyDescent="0.25">
      <c r="A95" s="1"/>
      <c r="B95" s="6"/>
      <c r="C95" s="6"/>
      <c r="D95" s="6"/>
      <c r="E95" s="6"/>
      <c r="F95" s="6"/>
      <c r="G95" s="6"/>
      <c r="H95" s="6"/>
      <c r="I95" s="6"/>
      <c r="J95" s="6"/>
      <c r="K95" s="1"/>
      <c r="L95" s="1"/>
      <c r="M95" s="1"/>
      <c r="N95" s="1"/>
      <c r="O95" s="1"/>
      <c r="P95" s="1"/>
      <c r="Q95" s="1"/>
      <c r="R95" s="1"/>
      <c r="S95" s="1"/>
      <c r="T95" s="1"/>
      <c r="U95" s="1"/>
      <c r="V95" s="1"/>
      <c r="W95" s="1"/>
      <c r="X95" s="1"/>
      <c r="Y95" s="1"/>
      <c r="Z95" s="1"/>
      <c r="AA95" s="1"/>
      <c r="AB95" s="1"/>
      <c r="AC95" s="1"/>
      <c r="AD95" s="1"/>
      <c r="AE95" s="1"/>
      <c r="AF95" s="1"/>
      <c r="AG95" s="1"/>
      <c r="AH95" s="1"/>
      <c r="AI95" s="1"/>
      <c r="AJ95" s="1"/>
      <c r="AK95" s="1"/>
      <c r="AL95" s="1"/>
      <c r="AM95" s="1"/>
      <c r="AN95" s="1"/>
      <c r="AO95" s="1"/>
      <c r="AP95" s="1"/>
      <c r="AQ95" s="1"/>
      <c r="AR95" s="1"/>
      <c r="AS95" s="1"/>
      <c r="AT95" s="1"/>
      <c r="AU95" s="1"/>
      <c r="AV95" s="1"/>
      <c r="AW95" s="1"/>
      <c r="AX95" s="1"/>
      <c r="AY95" s="1"/>
      <c r="AZ95" s="1"/>
      <c r="BA95" s="1"/>
      <c r="BB95" s="1"/>
      <c r="BC95" s="1"/>
      <c r="BD95" s="1"/>
      <c r="BE95" s="1"/>
      <c r="BF95" s="1"/>
      <c r="BG95" s="1"/>
      <c r="BH95" s="1"/>
      <c r="BI95" s="1"/>
      <c r="BJ95" s="1"/>
      <c r="BK95" s="1"/>
      <c r="BL95" s="1"/>
      <c r="BM95" s="1"/>
      <c r="BN95" s="1"/>
      <c r="BO95" s="1"/>
      <c r="BP95" s="1"/>
      <c r="BQ95" s="1"/>
      <c r="BR95" s="1"/>
      <c r="BS95" s="1"/>
      <c r="BT95" s="1"/>
      <c r="BU95" s="1"/>
      <c r="BV95" s="1"/>
      <c r="BW95" s="1"/>
      <c r="BX95" s="1"/>
      <c r="BY95" s="1"/>
      <c r="BZ95" s="1"/>
      <c r="CA95" s="1"/>
      <c r="CB95" s="1"/>
      <c r="CC95" s="1"/>
      <c r="CD95" s="1"/>
      <c r="CE95" s="1"/>
      <c r="CF95" s="1"/>
      <c r="CG95" s="1"/>
      <c r="CH95" s="1"/>
      <c r="CI95" s="1"/>
      <c r="CJ95" s="1"/>
      <c r="CK95" s="1"/>
      <c r="CL95" s="1"/>
      <c r="CM95" s="1"/>
      <c r="CN95" s="1"/>
      <c r="CO95" s="1"/>
      <c r="CP95" s="1"/>
      <c r="CQ95" s="1"/>
      <c r="CR95" s="1"/>
      <c r="CS95" s="1"/>
      <c r="CT95" s="1"/>
      <c r="CU95" s="1"/>
      <c r="CV95" s="1"/>
      <c r="CW95" s="1"/>
      <c r="CX95" s="1"/>
      <c r="CY95" s="1"/>
      <c r="CZ95" s="1"/>
      <c r="DA95" s="1"/>
      <c r="DB95" s="1"/>
      <c r="DC95" s="1"/>
      <c r="DD95" s="1"/>
      <c r="DE95" s="1"/>
      <c r="DF95" s="1"/>
      <c r="DG95" s="1"/>
      <c r="DH95" s="1"/>
      <c r="DI95" s="1"/>
      <c r="DJ95" s="1"/>
      <c r="DK95" s="1"/>
      <c r="DL95" s="1"/>
      <c r="DM95" s="1"/>
      <c r="DN95" s="1"/>
      <c r="DO95" s="1"/>
      <c r="DP95" s="1"/>
      <c r="DQ95" s="1"/>
      <c r="DR95" s="1"/>
      <c r="DS95" s="1"/>
      <c r="DT95" s="1"/>
      <c r="DU95" s="1"/>
      <c r="DV95" s="1"/>
      <c r="DW95" s="1"/>
      <c r="DX95" s="1"/>
      <c r="DY95" s="1"/>
      <c r="DZ95" s="1"/>
      <c r="EA95" s="1"/>
      <c r="EB95" s="1"/>
      <c r="EC95" s="1"/>
      <c r="ED95" s="1"/>
      <c r="EE95" s="1"/>
    </row>
    <row r="96" spans="1:135" s="5" customFormat="1" ht="15.75" x14ac:dyDescent="0.25">
      <c r="A96" s="1"/>
      <c r="B96" s="6"/>
      <c r="C96" s="6"/>
      <c r="D96" s="6"/>
      <c r="E96" s="6"/>
      <c r="F96" s="6"/>
      <c r="G96" s="6"/>
      <c r="H96" s="6"/>
      <c r="I96" s="6"/>
      <c r="J96" s="6"/>
      <c r="K96" s="1"/>
      <c r="L96" s="1"/>
      <c r="M96" s="1"/>
      <c r="N96" s="1"/>
      <c r="O96" s="1"/>
      <c r="P96" s="1"/>
      <c r="Q96" s="1"/>
      <c r="R96" s="1"/>
      <c r="S96" s="1"/>
      <c r="T96" s="1"/>
      <c r="U96" s="1"/>
      <c r="V96" s="1"/>
      <c r="W96" s="1"/>
      <c r="X96" s="1"/>
      <c r="Y96" s="1"/>
      <c r="Z96" s="1"/>
      <c r="AA96" s="1"/>
      <c r="AB96" s="1"/>
      <c r="AC96" s="1"/>
      <c r="AD96" s="1"/>
      <c r="AE96" s="1"/>
      <c r="AF96" s="1"/>
      <c r="AG96" s="1"/>
      <c r="AH96" s="1"/>
      <c r="AI96" s="1"/>
      <c r="AJ96" s="1"/>
      <c r="AK96" s="1"/>
      <c r="AL96" s="1"/>
      <c r="AM96" s="1"/>
      <c r="AN96" s="1"/>
      <c r="AO96" s="1"/>
      <c r="AP96" s="1"/>
      <c r="AQ96" s="1"/>
      <c r="AR96" s="1"/>
      <c r="AS96" s="1"/>
      <c r="AT96" s="1"/>
      <c r="AU96" s="1"/>
      <c r="AV96" s="1"/>
      <c r="AW96" s="1"/>
      <c r="AX96" s="1"/>
      <c r="AY96" s="1"/>
      <c r="AZ96" s="1"/>
      <c r="BA96" s="1"/>
      <c r="BB96" s="1"/>
      <c r="BC96" s="1"/>
      <c r="BD96" s="1"/>
      <c r="BE96" s="1"/>
      <c r="BF96" s="1"/>
      <c r="BG96" s="1"/>
      <c r="BH96" s="1"/>
      <c r="BI96" s="1"/>
      <c r="BJ96" s="1"/>
      <c r="BK96" s="1"/>
      <c r="BL96" s="1"/>
      <c r="BM96" s="1"/>
      <c r="BN96" s="1"/>
      <c r="BO96" s="1"/>
      <c r="BP96" s="1"/>
      <c r="BQ96" s="1"/>
      <c r="BR96" s="1"/>
      <c r="BS96" s="1"/>
      <c r="BT96" s="1"/>
      <c r="BU96" s="1"/>
      <c r="BV96" s="1"/>
      <c r="BW96" s="1"/>
      <c r="BX96" s="1"/>
      <c r="BY96" s="1"/>
      <c r="BZ96" s="1"/>
      <c r="CA96" s="1"/>
      <c r="CB96" s="1"/>
      <c r="CC96" s="1"/>
      <c r="CD96" s="1"/>
      <c r="CE96" s="1"/>
      <c r="CF96" s="1"/>
      <c r="CG96" s="1"/>
      <c r="CH96" s="1"/>
      <c r="CI96" s="1"/>
      <c r="CJ96" s="1"/>
      <c r="CK96" s="1"/>
      <c r="CL96" s="1"/>
      <c r="CM96" s="1"/>
      <c r="CN96" s="1"/>
      <c r="CO96" s="1"/>
      <c r="CP96" s="1"/>
      <c r="CQ96" s="1"/>
      <c r="CR96" s="1"/>
      <c r="CS96" s="1"/>
      <c r="CT96" s="1"/>
      <c r="CU96" s="1"/>
      <c r="CV96" s="1"/>
      <c r="CW96" s="1"/>
      <c r="CX96" s="1"/>
      <c r="CY96" s="1"/>
      <c r="CZ96" s="1"/>
      <c r="DA96" s="1"/>
      <c r="DB96" s="1"/>
      <c r="DC96" s="1"/>
      <c r="DD96" s="1"/>
      <c r="DE96" s="1"/>
      <c r="DF96" s="1"/>
      <c r="DG96" s="1"/>
      <c r="DH96" s="1"/>
      <c r="DI96" s="1"/>
      <c r="DJ96" s="1"/>
      <c r="DK96" s="1"/>
      <c r="DL96" s="1"/>
      <c r="DM96" s="1"/>
      <c r="DN96" s="1"/>
      <c r="DO96" s="1"/>
      <c r="DP96" s="1"/>
      <c r="DQ96" s="1"/>
      <c r="DR96" s="1"/>
      <c r="DS96" s="1"/>
      <c r="DT96" s="1"/>
      <c r="DU96" s="1"/>
      <c r="DV96" s="1"/>
      <c r="DW96" s="1"/>
      <c r="DX96" s="1"/>
      <c r="DY96" s="1"/>
      <c r="DZ96" s="1"/>
      <c r="EA96" s="1"/>
      <c r="EB96" s="1"/>
      <c r="EC96" s="1"/>
      <c r="ED96" s="1"/>
      <c r="EE96" s="1"/>
    </row>
    <row r="97" spans="1:135" s="5" customFormat="1" ht="15.75" x14ac:dyDescent="0.25">
      <c r="A97" s="1"/>
      <c r="B97" s="6"/>
      <c r="C97" s="6"/>
      <c r="D97" s="6"/>
      <c r="E97" s="6"/>
      <c r="F97" s="6"/>
      <c r="G97" s="6"/>
      <c r="H97" s="6"/>
      <c r="I97" s="6"/>
      <c r="J97" s="6"/>
      <c r="K97" s="1"/>
      <c r="L97" s="1"/>
      <c r="M97" s="1"/>
      <c r="N97" s="1"/>
      <c r="O97" s="1"/>
      <c r="P97" s="1"/>
      <c r="Q97" s="1"/>
      <c r="R97" s="1"/>
      <c r="S97" s="1"/>
      <c r="T97" s="1"/>
      <c r="U97" s="1"/>
      <c r="V97" s="1"/>
      <c r="W97" s="1"/>
      <c r="X97" s="1"/>
      <c r="Y97" s="1"/>
      <c r="Z97" s="1"/>
      <c r="AA97" s="1"/>
      <c r="AB97" s="1"/>
      <c r="AC97" s="1"/>
      <c r="AD97" s="1"/>
      <c r="AE97" s="1"/>
      <c r="AF97" s="1"/>
      <c r="AG97" s="1"/>
      <c r="AH97" s="1"/>
      <c r="AI97" s="1"/>
      <c r="AJ97" s="1"/>
      <c r="AK97" s="1"/>
      <c r="AL97" s="1"/>
      <c r="AM97" s="1"/>
      <c r="AN97" s="1"/>
      <c r="AO97" s="1"/>
      <c r="AP97" s="1"/>
      <c r="AQ97" s="1"/>
      <c r="AR97" s="1"/>
      <c r="AS97" s="1"/>
      <c r="AT97" s="1"/>
      <c r="AU97" s="1"/>
      <c r="AV97" s="1"/>
      <c r="AW97" s="1"/>
      <c r="AX97" s="1"/>
      <c r="AY97" s="1"/>
      <c r="AZ97" s="1"/>
      <c r="BA97" s="1"/>
      <c r="BB97" s="1"/>
      <c r="BC97" s="1"/>
      <c r="BD97" s="1"/>
      <c r="BE97" s="1"/>
      <c r="BF97" s="1"/>
      <c r="BG97" s="1"/>
      <c r="BH97" s="1"/>
      <c r="BI97" s="1"/>
      <c r="BJ97" s="1"/>
      <c r="BK97" s="1"/>
      <c r="BL97" s="1"/>
      <c r="BM97" s="1"/>
      <c r="BN97" s="1"/>
      <c r="BO97" s="1"/>
      <c r="BP97" s="1"/>
      <c r="BQ97" s="1"/>
      <c r="BR97" s="1"/>
      <c r="BS97" s="1"/>
      <c r="BT97" s="1"/>
      <c r="BU97" s="1"/>
      <c r="BV97" s="1"/>
      <c r="BW97" s="1"/>
      <c r="BX97" s="1"/>
      <c r="BY97" s="1"/>
      <c r="BZ97" s="1"/>
      <c r="CA97" s="1"/>
      <c r="CB97" s="1"/>
      <c r="CC97" s="1"/>
      <c r="CD97" s="1"/>
      <c r="CE97" s="1"/>
      <c r="CF97" s="1"/>
      <c r="CG97" s="1"/>
      <c r="CH97" s="1"/>
      <c r="CI97" s="1"/>
      <c r="CJ97" s="1"/>
      <c r="CK97" s="1"/>
      <c r="CL97" s="1"/>
      <c r="CM97" s="1"/>
      <c r="CN97" s="1"/>
      <c r="CO97" s="1"/>
      <c r="CP97" s="1"/>
      <c r="CQ97" s="1"/>
      <c r="CR97" s="1"/>
      <c r="CS97" s="1"/>
      <c r="CT97" s="1"/>
      <c r="CU97" s="1"/>
      <c r="CV97" s="1"/>
      <c r="CW97" s="1"/>
      <c r="CX97" s="1"/>
      <c r="CY97" s="1"/>
      <c r="CZ97" s="1"/>
      <c r="DA97" s="1"/>
      <c r="DB97" s="1"/>
      <c r="DC97" s="1"/>
      <c r="DD97" s="1"/>
      <c r="DE97" s="1"/>
      <c r="DF97" s="1"/>
      <c r="DG97" s="1"/>
      <c r="DH97" s="1"/>
      <c r="DI97" s="1"/>
      <c r="DJ97" s="1"/>
      <c r="DK97" s="1"/>
      <c r="DL97" s="1"/>
      <c r="DM97" s="1"/>
      <c r="DN97" s="1"/>
      <c r="DO97" s="1"/>
      <c r="DP97" s="1"/>
      <c r="DQ97" s="1"/>
      <c r="DR97" s="1"/>
      <c r="DS97" s="1"/>
      <c r="DT97" s="1"/>
      <c r="DU97" s="1"/>
      <c r="DV97" s="1"/>
      <c r="DW97" s="1"/>
      <c r="DX97" s="1"/>
      <c r="DY97" s="1"/>
      <c r="DZ97" s="1"/>
      <c r="EA97" s="1"/>
      <c r="EB97" s="1"/>
      <c r="EC97" s="1"/>
      <c r="ED97" s="1"/>
      <c r="EE97" s="1"/>
    </row>
    <row r="98" spans="1:135" s="5" customFormat="1" ht="15.75" x14ac:dyDescent="0.25">
      <c r="A98" s="1"/>
      <c r="B98" s="6"/>
      <c r="C98" s="6"/>
      <c r="D98" s="6"/>
      <c r="E98" s="6"/>
      <c r="F98" s="6"/>
      <c r="G98" s="6"/>
      <c r="H98" s="6"/>
      <c r="I98" s="6"/>
      <c r="J98" s="6"/>
      <c r="K98" s="1"/>
      <c r="L98" s="1"/>
      <c r="M98" s="1"/>
      <c r="N98" s="1"/>
      <c r="O98" s="1"/>
      <c r="P98" s="1"/>
      <c r="Q98" s="1"/>
      <c r="R98" s="1"/>
      <c r="S98" s="1"/>
      <c r="T98" s="1"/>
      <c r="U98" s="1"/>
      <c r="V98" s="1"/>
      <c r="W98" s="1"/>
      <c r="X98" s="1"/>
      <c r="Y98" s="1"/>
      <c r="Z98" s="1"/>
      <c r="AA98" s="1"/>
      <c r="AB98" s="1"/>
      <c r="AC98" s="1"/>
      <c r="AD98" s="1"/>
      <c r="AE98" s="1"/>
      <c r="AF98" s="1"/>
      <c r="AG98" s="1"/>
      <c r="AH98" s="1"/>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c r="BO98" s="1"/>
      <c r="BP98" s="1"/>
      <c r="BQ98" s="1"/>
      <c r="BR98" s="1"/>
      <c r="BS98" s="1"/>
      <c r="BT98" s="1"/>
      <c r="BU98" s="1"/>
      <c r="BV98" s="1"/>
      <c r="BW98" s="1"/>
      <c r="BX98" s="1"/>
      <c r="BY98" s="1"/>
      <c r="BZ98" s="1"/>
      <c r="CA98" s="1"/>
      <c r="CB98" s="1"/>
      <c r="CC98" s="1"/>
      <c r="CD98" s="1"/>
      <c r="CE98" s="1"/>
      <c r="CF98" s="1"/>
      <c r="CG98" s="1"/>
      <c r="CH98" s="1"/>
      <c r="CI98" s="1"/>
      <c r="CJ98" s="1"/>
      <c r="CK98" s="1"/>
      <c r="CL98" s="1"/>
      <c r="CM98" s="1"/>
      <c r="CN98" s="1"/>
      <c r="CO98" s="1"/>
      <c r="CP98" s="1"/>
      <c r="CQ98" s="1"/>
      <c r="CR98" s="1"/>
      <c r="CS98" s="1"/>
      <c r="CT98" s="1"/>
      <c r="CU98" s="1"/>
      <c r="CV98" s="1"/>
      <c r="CW98" s="1"/>
      <c r="CX98" s="1"/>
      <c r="CY98" s="1"/>
      <c r="CZ98" s="1"/>
      <c r="DA98" s="1"/>
      <c r="DB98" s="1"/>
      <c r="DC98" s="1"/>
      <c r="DD98" s="1"/>
      <c r="DE98" s="1"/>
      <c r="DF98" s="1"/>
      <c r="DG98" s="1"/>
      <c r="DH98" s="1"/>
      <c r="DI98" s="1"/>
      <c r="DJ98" s="1"/>
      <c r="DK98" s="1"/>
      <c r="DL98" s="1"/>
      <c r="DM98" s="1"/>
      <c r="DN98" s="1"/>
      <c r="DO98" s="1"/>
      <c r="DP98" s="1"/>
      <c r="DQ98" s="1"/>
      <c r="DR98" s="1"/>
      <c r="DS98" s="1"/>
      <c r="DT98" s="1"/>
      <c r="DU98" s="1"/>
      <c r="DV98" s="1"/>
      <c r="DW98" s="1"/>
      <c r="DX98" s="1"/>
      <c r="DY98" s="1"/>
      <c r="DZ98" s="1"/>
      <c r="EA98" s="1"/>
      <c r="EB98" s="1"/>
      <c r="EC98" s="1"/>
      <c r="ED98" s="1"/>
      <c r="EE98" s="1"/>
    </row>
    <row r="99" spans="1:135" s="5" customFormat="1" ht="15.75" x14ac:dyDescent="0.25">
      <c r="A99" s="1"/>
      <c r="B99" s="6"/>
      <c r="C99" s="6"/>
      <c r="D99" s="6"/>
      <c r="E99" s="6"/>
      <c r="F99" s="6"/>
      <c r="G99" s="6"/>
      <c r="H99" s="6"/>
      <c r="I99" s="6"/>
      <c r="J99" s="6"/>
      <c r="K99" s="1"/>
      <c r="L99" s="1"/>
      <c r="M99" s="1"/>
      <c r="N99" s="1"/>
      <c r="O99" s="1"/>
      <c r="P99" s="1"/>
      <c r="Q99" s="1"/>
      <c r="R99" s="1"/>
      <c r="S99" s="1"/>
      <c r="T99" s="1"/>
      <c r="U99" s="1"/>
      <c r="V99" s="1"/>
      <c r="W99" s="1"/>
      <c r="X99" s="1"/>
      <c r="Y99" s="1"/>
      <c r="Z99" s="1"/>
      <c r="AA99" s="1"/>
      <c r="AB99" s="1"/>
      <c r="AC99" s="1"/>
      <c r="AD99" s="1"/>
      <c r="AE99" s="1"/>
      <c r="AF99" s="1"/>
      <c r="AG99" s="1"/>
      <c r="AH99" s="1"/>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c r="BO99" s="1"/>
      <c r="BP99" s="1"/>
      <c r="BQ99" s="1"/>
      <c r="BR99" s="1"/>
      <c r="BS99" s="1"/>
      <c r="BT99" s="1"/>
      <c r="BU99" s="1"/>
      <c r="BV99" s="1"/>
      <c r="BW99" s="1"/>
      <c r="BX99" s="1"/>
      <c r="BY99" s="1"/>
      <c r="BZ99" s="1"/>
      <c r="CA99" s="1"/>
      <c r="CB99" s="1"/>
      <c r="CC99" s="1"/>
      <c r="CD99" s="1"/>
      <c r="CE99" s="1"/>
      <c r="CF99" s="1"/>
      <c r="CG99" s="1"/>
      <c r="CH99" s="1"/>
      <c r="CI99" s="1"/>
      <c r="CJ99" s="1"/>
      <c r="CK99" s="1"/>
      <c r="CL99" s="1"/>
      <c r="CM99" s="1"/>
      <c r="CN99" s="1"/>
      <c r="CO99" s="1"/>
      <c r="CP99" s="1"/>
      <c r="CQ99" s="1"/>
      <c r="CR99" s="1"/>
      <c r="CS99" s="1"/>
      <c r="CT99" s="1"/>
      <c r="CU99" s="1"/>
      <c r="CV99" s="1"/>
      <c r="CW99" s="1"/>
      <c r="CX99" s="1"/>
      <c r="CY99" s="1"/>
      <c r="CZ99" s="1"/>
      <c r="DA99" s="1"/>
      <c r="DB99" s="1"/>
      <c r="DC99" s="1"/>
      <c r="DD99" s="1"/>
      <c r="DE99" s="1"/>
      <c r="DF99" s="1"/>
      <c r="DG99" s="1"/>
      <c r="DH99" s="1"/>
      <c r="DI99" s="1"/>
      <c r="DJ99" s="1"/>
      <c r="DK99" s="1"/>
      <c r="DL99" s="1"/>
      <c r="DM99" s="1"/>
      <c r="DN99" s="1"/>
      <c r="DO99" s="1"/>
      <c r="DP99" s="1"/>
      <c r="DQ99" s="1"/>
      <c r="DR99" s="1"/>
      <c r="DS99" s="1"/>
      <c r="DT99" s="1"/>
      <c r="DU99" s="1"/>
      <c r="DV99" s="1"/>
      <c r="DW99" s="1"/>
      <c r="DX99" s="1"/>
      <c r="DY99" s="1"/>
      <c r="DZ99" s="1"/>
      <c r="EA99" s="1"/>
      <c r="EB99" s="1"/>
      <c r="EC99" s="1"/>
      <c r="ED99" s="1"/>
      <c r="EE99" s="1"/>
    </row>
    <row r="100" spans="1:135" s="5" customFormat="1" ht="15.75" x14ac:dyDescent="0.25">
      <c r="A100" s="1"/>
      <c r="B100" s="6"/>
      <c r="C100" s="6"/>
      <c r="D100" s="6"/>
      <c r="E100" s="6"/>
      <c r="F100" s="6"/>
      <c r="G100" s="6"/>
      <c r="H100" s="6"/>
      <c r="I100" s="6"/>
      <c r="J100" s="6"/>
      <c r="K100" s="1"/>
      <c r="L100" s="1"/>
      <c r="M100" s="1"/>
      <c r="N100" s="1"/>
      <c r="O100" s="1"/>
      <c r="P100" s="1"/>
      <c r="Q100" s="1"/>
      <c r="R100" s="1"/>
      <c r="S100" s="1"/>
      <c r="T100" s="1"/>
      <c r="U100" s="1"/>
      <c r="V100" s="1"/>
      <c r="W100" s="1"/>
      <c r="X100" s="1"/>
      <c r="Y100" s="1"/>
      <c r="Z100" s="1"/>
      <c r="AA100" s="1"/>
      <c r="AB100" s="1"/>
      <c r="AC100" s="1"/>
      <c r="AD100" s="1"/>
      <c r="AE100" s="1"/>
      <c r="AF100" s="1"/>
      <c r="AG100" s="1"/>
      <c r="AH100" s="1"/>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c r="BO100" s="1"/>
      <c r="BP100" s="1"/>
      <c r="BQ100" s="1"/>
      <c r="BR100" s="1"/>
      <c r="BS100" s="1"/>
      <c r="BT100" s="1"/>
      <c r="BU100" s="1"/>
      <c r="BV100" s="1"/>
      <c r="BW100" s="1"/>
      <c r="BX100" s="1"/>
      <c r="BY100" s="1"/>
      <c r="BZ100" s="1"/>
      <c r="CA100" s="1"/>
      <c r="CB100" s="1"/>
      <c r="CC100" s="1"/>
      <c r="CD100" s="1"/>
      <c r="CE100" s="1"/>
      <c r="CF100" s="1"/>
      <c r="CG100" s="1"/>
      <c r="CH100" s="1"/>
      <c r="CI100" s="1"/>
      <c r="CJ100" s="1"/>
      <c r="CK100" s="1"/>
      <c r="CL100" s="1"/>
      <c r="CM100" s="1"/>
      <c r="CN100" s="1"/>
      <c r="CO100" s="1"/>
      <c r="CP100" s="1"/>
      <c r="CQ100" s="1"/>
      <c r="CR100" s="1"/>
      <c r="CS100" s="1"/>
      <c r="CT100" s="1"/>
      <c r="CU100" s="1"/>
      <c r="CV100" s="1"/>
      <c r="CW100" s="1"/>
      <c r="CX100" s="1"/>
      <c r="CY100" s="1"/>
      <c r="CZ100" s="1"/>
      <c r="DA100" s="1"/>
      <c r="DB100" s="1"/>
      <c r="DC100" s="1"/>
      <c r="DD100" s="1"/>
      <c r="DE100" s="1"/>
      <c r="DF100" s="1"/>
      <c r="DG100" s="1"/>
      <c r="DH100" s="1"/>
      <c r="DI100" s="1"/>
      <c r="DJ100" s="1"/>
      <c r="DK100" s="1"/>
      <c r="DL100" s="1"/>
      <c r="DM100" s="1"/>
      <c r="DN100" s="1"/>
      <c r="DO100" s="1"/>
      <c r="DP100" s="1"/>
      <c r="DQ100" s="1"/>
      <c r="DR100" s="1"/>
      <c r="DS100" s="1"/>
      <c r="DT100" s="1"/>
      <c r="DU100" s="1"/>
      <c r="DV100" s="1"/>
      <c r="DW100" s="1"/>
      <c r="DX100" s="1"/>
      <c r="DY100" s="1"/>
      <c r="DZ100" s="1"/>
      <c r="EA100" s="1"/>
      <c r="EB100" s="1"/>
      <c r="EC100" s="1"/>
      <c r="ED100" s="1"/>
      <c r="EE100" s="1"/>
    </row>
    <row r="101" spans="1:135" s="5" customFormat="1" ht="15.75" x14ac:dyDescent="0.25">
      <c r="A101" s="1"/>
      <c r="B101" s="6"/>
      <c r="C101" s="6"/>
      <c r="D101" s="6"/>
      <c r="E101" s="6"/>
      <c r="F101" s="6"/>
      <c r="G101" s="6"/>
      <c r="H101" s="6"/>
      <c r="I101" s="6"/>
      <c r="J101" s="6"/>
      <c r="K101" s="1"/>
      <c r="L101" s="1"/>
      <c r="M101" s="1"/>
      <c r="N101" s="1"/>
      <c r="O101" s="1"/>
      <c r="P101" s="1"/>
      <c r="Q101" s="1"/>
      <c r="R101" s="1"/>
      <c r="S101" s="1"/>
      <c r="T101" s="1"/>
      <c r="U101" s="1"/>
      <c r="V101" s="1"/>
      <c r="W101" s="1"/>
      <c r="X101" s="1"/>
      <c r="Y101" s="1"/>
      <c r="Z101" s="1"/>
      <c r="AA101" s="1"/>
      <c r="AB101" s="1"/>
      <c r="AC101" s="1"/>
      <c r="AD101" s="1"/>
      <c r="AE101" s="1"/>
      <c r="AF101" s="1"/>
      <c r="AG101" s="1"/>
      <c r="AH101" s="1"/>
      <c r="AI101" s="1"/>
      <c r="AJ101" s="1"/>
      <c r="AK101" s="1"/>
      <c r="AL101" s="1"/>
      <c r="AM101" s="1"/>
      <c r="AN101" s="1"/>
      <c r="AO101" s="1"/>
      <c r="AP101" s="1"/>
      <c r="AQ101" s="1"/>
      <c r="AR101" s="1"/>
      <c r="AS101" s="1"/>
      <c r="AT101" s="1"/>
      <c r="AU101" s="1"/>
      <c r="AV101" s="1"/>
      <c r="AW101" s="1"/>
      <c r="AX101" s="1"/>
      <c r="AY101" s="1"/>
      <c r="AZ101" s="1"/>
      <c r="BA101" s="1"/>
      <c r="BB101" s="1"/>
      <c r="BC101" s="1"/>
      <c r="BD101" s="1"/>
      <c r="BE101" s="1"/>
      <c r="BF101" s="1"/>
      <c r="BG101" s="1"/>
      <c r="BH101" s="1"/>
      <c r="BI101" s="1"/>
      <c r="BJ101" s="1"/>
      <c r="BK101" s="1"/>
      <c r="BL101" s="1"/>
      <c r="BM101" s="1"/>
      <c r="BN101" s="1"/>
      <c r="BO101" s="1"/>
      <c r="BP101" s="1"/>
      <c r="BQ101" s="1"/>
      <c r="BR101" s="1"/>
      <c r="BS101" s="1"/>
      <c r="BT101" s="1"/>
      <c r="BU101" s="1"/>
      <c r="BV101" s="1"/>
      <c r="BW101" s="1"/>
      <c r="BX101" s="1"/>
      <c r="BY101" s="1"/>
      <c r="BZ101" s="1"/>
      <c r="CA101" s="1"/>
      <c r="CB101" s="1"/>
      <c r="CC101" s="1"/>
      <c r="CD101" s="1"/>
      <c r="CE101" s="1"/>
      <c r="CF101" s="1"/>
      <c r="CG101" s="1"/>
      <c r="CH101" s="1"/>
      <c r="CI101" s="1"/>
      <c r="CJ101" s="1"/>
      <c r="CK101" s="1"/>
      <c r="CL101" s="1"/>
      <c r="CM101" s="1"/>
      <c r="CN101" s="1"/>
      <c r="CO101" s="1"/>
      <c r="CP101" s="1"/>
      <c r="CQ101" s="1"/>
      <c r="CR101" s="1"/>
      <c r="CS101" s="1"/>
      <c r="CT101" s="1"/>
      <c r="CU101" s="1"/>
      <c r="CV101" s="1"/>
      <c r="CW101" s="1"/>
      <c r="CX101" s="1"/>
      <c r="CY101" s="1"/>
      <c r="CZ101" s="1"/>
      <c r="DA101" s="1"/>
      <c r="DB101" s="1"/>
      <c r="DC101" s="1"/>
      <c r="DD101" s="1"/>
      <c r="DE101" s="1"/>
      <c r="DF101" s="1"/>
      <c r="DG101" s="1"/>
      <c r="DH101" s="1"/>
      <c r="DI101" s="1"/>
      <c r="DJ101" s="1"/>
      <c r="DK101" s="1"/>
      <c r="DL101" s="1"/>
      <c r="DM101" s="1"/>
      <c r="DN101" s="1"/>
      <c r="DO101" s="1"/>
      <c r="DP101" s="1"/>
      <c r="DQ101" s="1"/>
      <c r="DR101" s="1"/>
      <c r="DS101" s="1"/>
      <c r="DT101" s="1"/>
      <c r="DU101" s="1"/>
      <c r="DV101" s="1"/>
      <c r="DW101" s="1"/>
      <c r="DX101" s="1"/>
      <c r="DY101" s="1"/>
      <c r="DZ101" s="1"/>
      <c r="EA101" s="1"/>
      <c r="EB101" s="1"/>
      <c r="EC101" s="1"/>
      <c r="ED101" s="1"/>
      <c r="EE101" s="1"/>
    </row>
    <row r="102" spans="1:135" s="5" customFormat="1" ht="15.75" x14ac:dyDescent="0.25">
      <c r="A102" s="1"/>
      <c r="B102" s="6"/>
      <c r="C102" s="6"/>
      <c r="D102" s="6"/>
      <c r="E102" s="6"/>
      <c r="F102" s="6"/>
      <c r="G102" s="6"/>
      <c r="H102" s="6"/>
      <c r="I102" s="6"/>
      <c r="J102" s="6"/>
      <c r="K102" s="1"/>
      <c r="L102" s="1"/>
      <c r="M102" s="1"/>
      <c r="N102" s="1"/>
      <c r="O102" s="1"/>
      <c r="P102" s="1"/>
      <c r="Q102" s="1"/>
      <c r="R102" s="1"/>
      <c r="S102" s="1"/>
      <c r="T102" s="1"/>
      <c r="U102" s="1"/>
      <c r="V102" s="1"/>
      <c r="W102" s="1"/>
      <c r="X102" s="1"/>
      <c r="Y102" s="1"/>
      <c r="Z102" s="1"/>
      <c r="AA102" s="1"/>
      <c r="AB102" s="1"/>
      <c r="AC102" s="1"/>
      <c r="AD102" s="1"/>
      <c r="AE102" s="1"/>
      <c r="AF102" s="1"/>
      <c r="AG102" s="1"/>
      <c r="AH102" s="1"/>
      <c r="AI102" s="1"/>
      <c r="AJ102" s="1"/>
      <c r="AK102" s="1"/>
      <c r="AL102" s="1"/>
      <c r="AM102" s="1"/>
      <c r="AN102" s="1"/>
      <c r="AO102" s="1"/>
      <c r="AP102" s="1"/>
      <c r="AQ102" s="1"/>
      <c r="AR102" s="1"/>
      <c r="AS102" s="1"/>
      <c r="AT102" s="1"/>
      <c r="AU102" s="1"/>
      <c r="AV102" s="1"/>
      <c r="AW102" s="1"/>
      <c r="AX102" s="1"/>
      <c r="AY102" s="1"/>
      <c r="AZ102" s="1"/>
      <c r="BA102" s="1"/>
      <c r="BB102" s="1"/>
      <c r="BC102" s="1"/>
      <c r="BD102" s="1"/>
      <c r="BE102" s="1"/>
      <c r="BF102" s="1"/>
      <c r="BG102" s="1"/>
      <c r="BH102" s="1"/>
      <c r="BI102" s="1"/>
      <c r="BJ102" s="1"/>
      <c r="BK102" s="1"/>
      <c r="BL102" s="1"/>
      <c r="BM102" s="1"/>
      <c r="BN102" s="1"/>
      <c r="BO102" s="1"/>
      <c r="BP102" s="1"/>
      <c r="BQ102" s="1"/>
      <c r="BR102" s="1"/>
      <c r="BS102" s="1"/>
      <c r="BT102" s="1"/>
      <c r="BU102" s="1"/>
      <c r="BV102" s="1"/>
      <c r="BW102" s="1"/>
      <c r="BX102" s="1"/>
      <c r="BY102" s="1"/>
      <c r="BZ102" s="1"/>
      <c r="CA102" s="1"/>
      <c r="CB102" s="1"/>
      <c r="CC102" s="1"/>
      <c r="CD102" s="1"/>
      <c r="CE102" s="1"/>
      <c r="CF102" s="1"/>
      <c r="CG102" s="1"/>
      <c r="CH102" s="1"/>
      <c r="CI102" s="1"/>
      <c r="CJ102" s="1"/>
      <c r="CK102" s="1"/>
      <c r="CL102" s="1"/>
      <c r="CM102" s="1"/>
      <c r="CN102" s="1"/>
      <c r="CO102" s="1"/>
      <c r="CP102" s="1"/>
      <c r="CQ102" s="1"/>
      <c r="CR102" s="1"/>
      <c r="CS102" s="1"/>
      <c r="CT102" s="1"/>
      <c r="CU102" s="1"/>
      <c r="CV102" s="1"/>
      <c r="CW102" s="1"/>
      <c r="CX102" s="1"/>
      <c r="CY102" s="1"/>
      <c r="CZ102" s="1"/>
      <c r="DA102" s="1"/>
      <c r="DB102" s="1"/>
      <c r="DC102" s="1"/>
      <c r="DD102" s="1"/>
      <c r="DE102" s="1"/>
      <c r="DF102" s="1"/>
      <c r="DG102" s="1"/>
      <c r="DH102" s="1"/>
      <c r="DI102" s="1"/>
      <c r="DJ102" s="1"/>
      <c r="DK102" s="1"/>
      <c r="DL102" s="1"/>
      <c r="DM102" s="1"/>
      <c r="DN102" s="1"/>
      <c r="DO102" s="1"/>
      <c r="DP102" s="1"/>
      <c r="DQ102" s="1"/>
      <c r="DR102" s="1"/>
      <c r="DS102" s="1"/>
      <c r="DT102" s="1"/>
      <c r="DU102" s="1"/>
      <c r="DV102" s="1"/>
      <c r="DW102" s="1"/>
      <c r="DX102" s="1"/>
      <c r="DY102" s="1"/>
      <c r="DZ102" s="1"/>
      <c r="EA102" s="1"/>
      <c r="EB102" s="1"/>
      <c r="EC102" s="1"/>
      <c r="ED102" s="1"/>
      <c r="EE102" s="1"/>
    </row>
    <row r="103" spans="1:135" s="5" customFormat="1" ht="15.75" x14ac:dyDescent="0.25">
      <c r="A103" s="1"/>
      <c r="B103" s="6"/>
      <c r="C103" s="6"/>
      <c r="D103" s="6"/>
      <c r="E103" s="6"/>
      <c r="F103" s="6"/>
      <c r="G103" s="6"/>
      <c r="H103" s="6"/>
      <c r="I103" s="6"/>
      <c r="J103" s="6"/>
      <c r="K103" s="1"/>
      <c r="L103" s="1"/>
      <c r="M103" s="1"/>
      <c r="N103" s="1"/>
      <c r="O103" s="1"/>
      <c r="P103" s="1"/>
      <c r="Q103" s="1"/>
      <c r="R103" s="1"/>
      <c r="S103" s="1"/>
      <c r="T103" s="1"/>
      <c r="U103" s="1"/>
      <c r="V103" s="1"/>
      <c r="W103" s="1"/>
      <c r="X103" s="1"/>
      <c r="Y103" s="1"/>
      <c r="Z103" s="1"/>
      <c r="AA103" s="1"/>
      <c r="AB103" s="1"/>
      <c r="AC103" s="1"/>
      <c r="AD103" s="1"/>
      <c r="AE103" s="1"/>
      <c r="AF103" s="1"/>
      <c r="AG103" s="1"/>
      <c r="AH103" s="1"/>
      <c r="AI103" s="1"/>
      <c r="AJ103" s="1"/>
      <c r="AK103" s="1"/>
      <c r="AL103" s="1"/>
      <c r="AM103" s="1"/>
      <c r="AN103" s="1"/>
      <c r="AO103" s="1"/>
      <c r="AP103" s="1"/>
      <c r="AQ103" s="1"/>
      <c r="AR103" s="1"/>
      <c r="AS103" s="1"/>
      <c r="AT103" s="1"/>
      <c r="AU103" s="1"/>
      <c r="AV103" s="1"/>
      <c r="AW103" s="1"/>
      <c r="AX103" s="1"/>
      <c r="AY103" s="1"/>
      <c r="AZ103" s="1"/>
      <c r="BA103" s="1"/>
      <c r="BB103" s="1"/>
      <c r="BC103" s="1"/>
      <c r="BD103" s="1"/>
      <c r="BE103" s="1"/>
      <c r="BF103" s="1"/>
      <c r="BG103" s="1"/>
      <c r="BH103" s="1"/>
      <c r="BI103" s="1"/>
      <c r="BJ103" s="1"/>
      <c r="BK103" s="1"/>
      <c r="BL103" s="1"/>
      <c r="BM103" s="1"/>
      <c r="BN103" s="1"/>
      <c r="BO103" s="1"/>
      <c r="BP103" s="1"/>
      <c r="BQ103" s="1"/>
      <c r="BR103" s="1"/>
      <c r="BS103" s="1"/>
      <c r="BT103" s="1"/>
      <c r="BU103" s="1"/>
      <c r="BV103" s="1"/>
      <c r="BW103" s="1"/>
      <c r="BX103" s="1"/>
      <c r="BY103" s="1"/>
      <c r="BZ103" s="1"/>
      <c r="CA103" s="1"/>
      <c r="CB103" s="1"/>
      <c r="CC103" s="1"/>
      <c r="CD103" s="1"/>
      <c r="CE103" s="1"/>
      <c r="CF103" s="1"/>
      <c r="CG103" s="1"/>
      <c r="CH103" s="1"/>
      <c r="CI103" s="1"/>
      <c r="CJ103" s="1"/>
      <c r="CK103" s="1"/>
      <c r="CL103" s="1"/>
      <c r="CM103" s="1"/>
      <c r="CN103" s="1"/>
      <c r="CO103" s="1"/>
      <c r="CP103" s="1"/>
      <c r="CQ103" s="1"/>
      <c r="CR103" s="1"/>
      <c r="CS103" s="1"/>
      <c r="CT103" s="1"/>
      <c r="CU103" s="1"/>
      <c r="CV103" s="1"/>
      <c r="CW103" s="1"/>
      <c r="CX103" s="1"/>
      <c r="CY103" s="1"/>
      <c r="CZ103" s="1"/>
      <c r="DA103" s="1"/>
      <c r="DB103" s="1"/>
      <c r="DC103" s="1"/>
      <c r="DD103" s="1"/>
      <c r="DE103" s="1"/>
      <c r="DF103" s="1"/>
      <c r="DG103" s="1"/>
      <c r="DH103" s="1"/>
      <c r="DI103" s="1"/>
      <c r="DJ103" s="1"/>
      <c r="DK103" s="1"/>
      <c r="DL103" s="1"/>
      <c r="DM103" s="1"/>
      <c r="DN103" s="1"/>
      <c r="DO103" s="1"/>
      <c r="DP103" s="1"/>
      <c r="DQ103" s="1"/>
      <c r="DR103" s="1"/>
      <c r="DS103" s="1"/>
      <c r="DT103" s="1"/>
      <c r="DU103" s="1"/>
      <c r="DV103" s="1"/>
      <c r="DW103" s="1"/>
      <c r="DX103" s="1"/>
      <c r="DY103" s="1"/>
      <c r="DZ103" s="1"/>
      <c r="EA103" s="1"/>
      <c r="EB103" s="1"/>
      <c r="EC103" s="1"/>
      <c r="ED103" s="1"/>
      <c r="EE103" s="1"/>
    </row>
    <row r="104" spans="1:135" s="5" customFormat="1" ht="15.75" x14ac:dyDescent="0.25">
      <c r="A104" s="1"/>
      <c r="B104" s="6"/>
      <c r="C104" s="6"/>
      <c r="D104" s="6"/>
      <c r="E104" s="6"/>
      <c r="F104" s="6"/>
      <c r="G104" s="6"/>
      <c r="H104" s="6"/>
      <c r="I104" s="6"/>
      <c r="J104" s="6"/>
      <c r="K104" s="1"/>
      <c r="L104" s="1"/>
      <c r="M104" s="1"/>
      <c r="N104" s="1"/>
      <c r="O104" s="1"/>
      <c r="P104" s="1"/>
      <c r="Q104" s="1"/>
      <c r="R104" s="1"/>
      <c r="S104" s="1"/>
      <c r="T104" s="1"/>
      <c r="U104" s="1"/>
      <c r="V104" s="1"/>
      <c r="W104" s="1"/>
      <c r="X104" s="1"/>
      <c r="Y104" s="1"/>
      <c r="Z104" s="1"/>
      <c r="AA104" s="1"/>
      <c r="AB104" s="1"/>
      <c r="AC104" s="1"/>
      <c r="AD104" s="1"/>
      <c r="AE104" s="1"/>
      <c r="AF104" s="1"/>
      <c r="AG104" s="1"/>
      <c r="AH104" s="1"/>
      <c r="AI104" s="1"/>
      <c r="AJ104" s="1"/>
      <c r="AK104" s="1"/>
      <c r="AL104" s="1"/>
      <c r="AM104" s="1"/>
      <c r="AN104" s="1"/>
      <c r="AO104" s="1"/>
      <c r="AP104" s="1"/>
      <c r="AQ104" s="1"/>
      <c r="AR104" s="1"/>
      <c r="AS104" s="1"/>
      <c r="AT104" s="1"/>
      <c r="AU104" s="1"/>
      <c r="AV104" s="1"/>
      <c r="AW104" s="1"/>
      <c r="AX104" s="1"/>
      <c r="AY104" s="1"/>
      <c r="AZ104" s="1"/>
      <c r="BA104" s="1"/>
      <c r="BB104" s="1"/>
      <c r="BC104" s="1"/>
      <c r="BD104" s="1"/>
      <c r="BE104" s="1"/>
      <c r="BF104" s="1"/>
      <c r="BG104" s="1"/>
      <c r="BH104" s="1"/>
      <c r="BI104" s="1"/>
      <c r="BJ104" s="1"/>
      <c r="BK104" s="1"/>
      <c r="BL104" s="1"/>
      <c r="BM104" s="1"/>
      <c r="BN104" s="1"/>
      <c r="BO104" s="1"/>
      <c r="BP104" s="1"/>
      <c r="BQ104" s="1"/>
      <c r="BR104" s="1"/>
      <c r="BS104" s="1"/>
      <c r="BT104" s="1"/>
      <c r="BU104" s="1"/>
      <c r="BV104" s="1"/>
      <c r="BW104" s="1"/>
      <c r="BX104" s="1"/>
      <c r="BY104" s="1"/>
      <c r="BZ104" s="1"/>
      <c r="CA104" s="1"/>
      <c r="CB104" s="1"/>
      <c r="CC104" s="1"/>
      <c r="CD104" s="1"/>
      <c r="CE104" s="1"/>
      <c r="CF104" s="1"/>
      <c r="CG104" s="1"/>
      <c r="CH104" s="1"/>
      <c r="CI104" s="1"/>
      <c r="CJ104" s="1"/>
      <c r="CK104" s="1"/>
      <c r="CL104" s="1"/>
      <c r="CM104" s="1"/>
      <c r="CN104" s="1"/>
      <c r="CO104" s="1"/>
      <c r="CP104" s="1"/>
      <c r="CQ104" s="1"/>
      <c r="CR104" s="1"/>
      <c r="CS104" s="1"/>
      <c r="CT104" s="1"/>
      <c r="CU104" s="1"/>
      <c r="CV104" s="1"/>
      <c r="CW104" s="1"/>
      <c r="CX104" s="1"/>
      <c r="CY104" s="1"/>
      <c r="CZ104" s="1"/>
      <c r="DA104" s="1"/>
      <c r="DB104" s="1"/>
      <c r="DC104" s="1"/>
      <c r="DD104" s="1"/>
      <c r="DE104" s="1"/>
      <c r="DF104" s="1"/>
      <c r="DG104" s="1"/>
      <c r="DH104" s="1"/>
      <c r="DI104" s="1"/>
      <c r="DJ104" s="1"/>
      <c r="DK104" s="1"/>
      <c r="DL104" s="1"/>
      <c r="DM104" s="1"/>
      <c r="DN104" s="1"/>
      <c r="DO104" s="1"/>
      <c r="DP104" s="1"/>
      <c r="DQ104" s="1"/>
      <c r="DR104" s="1"/>
      <c r="DS104" s="1"/>
      <c r="DT104" s="1"/>
      <c r="DU104" s="1"/>
      <c r="DV104" s="1"/>
      <c r="DW104" s="1"/>
      <c r="DX104" s="1"/>
      <c r="DY104" s="1"/>
      <c r="DZ104" s="1"/>
      <c r="EA104" s="1"/>
      <c r="EB104" s="1"/>
      <c r="EC104" s="1"/>
      <c r="ED104" s="1"/>
      <c r="EE104" s="1"/>
    </row>
    <row r="105" spans="1:135" s="5" customFormat="1" ht="15.75" x14ac:dyDescent="0.25">
      <c r="A105" s="1"/>
      <c r="B105" s="6"/>
      <c r="C105" s="6"/>
      <c r="D105" s="6"/>
      <c r="E105" s="6"/>
      <c r="F105" s="6"/>
      <c r="G105" s="6"/>
      <c r="H105" s="6"/>
      <c r="I105" s="6"/>
      <c r="J105" s="6"/>
      <c r="K105" s="1"/>
      <c r="L105" s="1"/>
      <c r="M105" s="1"/>
      <c r="N105" s="1"/>
      <c r="O105" s="1"/>
      <c r="P105" s="1"/>
      <c r="Q105" s="1"/>
      <c r="R105" s="1"/>
      <c r="S105" s="1"/>
      <c r="T105" s="1"/>
      <c r="U105" s="1"/>
      <c r="V105" s="1"/>
      <c r="W105" s="1"/>
      <c r="X105" s="1"/>
      <c r="Y105" s="1"/>
      <c r="Z105" s="1"/>
      <c r="AA105" s="1"/>
      <c r="AB105" s="1"/>
      <c r="AC105" s="1"/>
      <c r="AD105" s="1"/>
      <c r="AE105" s="1"/>
      <c r="AF105" s="1"/>
      <c r="AG105" s="1"/>
      <c r="AH105" s="1"/>
      <c r="AI105" s="1"/>
      <c r="AJ105" s="1"/>
      <c r="AK105" s="1"/>
      <c r="AL105" s="1"/>
      <c r="AM105" s="1"/>
      <c r="AN105" s="1"/>
      <c r="AO105" s="1"/>
      <c r="AP105" s="1"/>
      <c r="AQ105" s="1"/>
      <c r="AR105" s="1"/>
      <c r="AS105" s="1"/>
      <c r="AT105" s="1"/>
      <c r="AU105" s="1"/>
      <c r="AV105" s="1"/>
      <c r="AW105" s="1"/>
      <c r="AX105" s="1"/>
      <c r="AY105" s="1"/>
      <c r="AZ105" s="1"/>
      <c r="BA105" s="1"/>
      <c r="BB105" s="1"/>
      <c r="BC105" s="1"/>
      <c r="BD105" s="1"/>
      <c r="BE105" s="1"/>
      <c r="BF105" s="1"/>
      <c r="BG105" s="1"/>
      <c r="BH105" s="1"/>
      <c r="BI105" s="1"/>
      <c r="BJ105" s="1"/>
      <c r="BK105" s="1"/>
      <c r="BL105" s="1"/>
      <c r="BM105" s="1"/>
      <c r="BN105" s="1"/>
      <c r="BO105" s="1"/>
      <c r="BP105" s="1"/>
      <c r="BQ105" s="1"/>
      <c r="BR105" s="1"/>
      <c r="BS105" s="1"/>
      <c r="BT105" s="1"/>
      <c r="BU105" s="1"/>
      <c r="BV105" s="1"/>
      <c r="BW105" s="1"/>
      <c r="BX105" s="1"/>
      <c r="BY105" s="1"/>
      <c r="BZ105" s="1"/>
      <c r="CA105" s="1"/>
      <c r="CB105" s="1"/>
      <c r="CC105" s="1"/>
      <c r="CD105" s="1"/>
      <c r="CE105" s="1"/>
      <c r="CF105" s="1"/>
      <c r="CG105" s="1"/>
      <c r="CH105" s="1"/>
      <c r="CI105" s="1"/>
      <c r="CJ105" s="1"/>
      <c r="CK105" s="1"/>
      <c r="CL105" s="1"/>
      <c r="CM105" s="1"/>
      <c r="CN105" s="1"/>
      <c r="CO105" s="1"/>
      <c r="CP105" s="1"/>
      <c r="CQ105" s="1"/>
      <c r="CR105" s="1"/>
      <c r="CS105" s="1"/>
      <c r="CT105" s="1"/>
      <c r="CU105" s="1"/>
      <c r="CV105" s="1"/>
      <c r="CW105" s="1"/>
      <c r="CX105" s="1"/>
      <c r="CY105" s="1"/>
      <c r="CZ105" s="1"/>
      <c r="DA105" s="1"/>
      <c r="DB105" s="1"/>
      <c r="DC105" s="1"/>
      <c r="DD105" s="1"/>
      <c r="DE105" s="1"/>
      <c r="DF105" s="1"/>
      <c r="DG105" s="1"/>
      <c r="DH105" s="1"/>
      <c r="DI105" s="1"/>
      <c r="DJ105" s="1"/>
      <c r="DK105" s="1"/>
      <c r="DL105" s="1"/>
      <c r="DM105" s="1"/>
      <c r="DN105" s="1"/>
      <c r="DO105" s="1"/>
      <c r="DP105" s="1"/>
      <c r="DQ105" s="1"/>
      <c r="DR105" s="1"/>
      <c r="DS105" s="1"/>
      <c r="DT105" s="1"/>
      <c r="DU105" s="1"/>
      <c r="DV105" s="1"/>
      <c r="DW105" s="1"/>
      <c r="DX105" s="1"/>
      <c r="DY105" s="1"/>
      <c r="DZ105" s="1"/>
      <c r="EA105" s="1"/>
      <c r="EB105" s="1"/>
      <c r="EC105" s="1"/>
      <c r="ED105" s="1"/>
      <c r="EE105" s="1"/>
    </row>
    <row r="106" spans="1:135" s="5" customFormat="1" ht="15.75" x14ac:dyDescent="0.25">
      <c r="A106" s="1"/>
      <c r="B106" s="6"/>
      <c r="C106" s="6"/>
      <c r="D106" s="6"/>
      <c r="E106" s="6"/>
      <c r="F106" s="6"/>
      <c r="G106" s="6"/>
      <c r="H106" s="6"/>
      <c r="I106" s="6"/>
      <c r="J106" s="6"/>
      <c r="K106" s="1"/>
      <c r="L106" s="1"/>
      <c r="M106" s="1"/>
      <c r="N106" s="1"/>
      <c r="O106" s="1"/>
      <c r="P106" s="1"/>
      <c r="Q106" s="1"/>
      <c r="R106" s="1"/>
      <c r="S106" s="1"/>
      <c r="T106" s="1"/>
      <c r="U106" s="1"/>
      <c r="V106" s="1"/>
      <c r="W106" s="1"/>
      <c r="X106" s="1"/>
      <c r="Y106" s="1"/>
      <c r="Z106" s="1"/>
      <c r="AA106" s="1"/>
      <c r="AB106" s="1"/>
      <c r="AC106" s="1"/>
      <c r="AD106" s="1"/>
      <c r="AE106" s="1"/>
      <c r="AF106" s="1"/>
      <c r="AG106" s="1"/>
      <c r="AH106" s="1"/>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c r="BO106" s="1"/>
      <c r="BP106" s="1"/>
      <c r="BQ106" s="1"/>
      <c r="BR106" s="1"/>
      <c r="BS106" s="1"/>
      <c r="BT106" s="1"/>
      <c r="BU106" s="1"/>
      <c r="BV106" s="1"/>
      <c r="BW106" s="1"/>
      <c r="BX106" s="1"/>
      <c r="BY106" s="1"/>
      <c r="BZ106" s="1"/>
      <c r="CA106" s="1"/>
      <c r="CB106" s="1"/>
      <c r="CC106" s="1"/>
      <c r="CD106" s="1"/>
      <c r="CE106" s="1"/>
      <c r="CF106" s="1"/>
      <c r="CG106" s="1"/>
      <c r="CH106" s="1"/>
      <c r="CI106" s="1"/>
      <c r="CJ106" s="1"/>
      <c r="CK106" s="1"/>
      <c r="CL106" s="1"/>
      <c r="CM106" s="1"/>
      <c r="CN106" s="1"/>
      <c r="CO106" s="1"/>
      <c r="CP106" s="1"/>
      <c r="CQ106" s="1"/>
      <c r="CR106" s="1"/>
      <c r="CS106" s="1"/>
      <c r="CT106" s="1"/>
      <c r="CU106" s="1"/>
      <c r="CV106" s="1"/>
      <c r="CW106" s="1"/>
      <c r="CX106" s="1"/>
      <c r="CY106" s="1"/>
      <c r="CZ106" s="1"/>
      <c r="DA106" s="1"/>
      <c r="DB106" s="1"/>
      <c r="DC106" s="1"/>
      <c r="DD106" s="1"/>
      <c r="DE106" s="1"/>
      <c r="DF106" s="1"/>
      <c r="DG106" s="1"/>
      <c r="DH106" s="1"/>
      <c r="DI106" s="1"/>
      <c r="DJ106" s="1"/>
      <c r="DK106" s="1"/>
      <c r="DL106" s="1"/>
      <c r="DM106" s="1"/>
      <c r="DN106" s="1"/>
      <c r="DO106" s="1"/>
      <c r="DP106" s="1"/>
      <c r="DQ106" s="1"/>
      <c r="DR106" s="1"/>
      <c r="DS106" s="1"/>
      <c r="DT106" s="1"/>
      <c r="DU106" s="1"/>
      <c r="DV106" s="1"/>
      <c r="DW106" s="1"/>
      <c r="DX106" s="1"/>
      <c r="DY106" s="1"/>
      <c r="DZ106" s="1"/>
      <c r="EA106" s="1"/>
      <c r="EB106" s="1"/>
      <c r="EC106" s="1"/>
      <c r="ED106" s="1"/>
      <c r="EE106" s="1"/>
    </row>
    <row r="107" spans="1:135" s="5" customFormat="1" ht="15.75" x14ac:dyDescent="0.25">
      <c r="A107" s="1"/>
      <c r="B107" s="6"/>
      <c r="C107" s="6"/>
      <c r="D107" s="6"/>
      <c r="E107" s="6"/>
      <c r="F107" s="6"/>
      <c r="G107" s="6"/>
      <c r="H107" s="6"/>
      <c r="I107" s="6"/>
      <c r="J107" s="6"/>
      <c r="K107" s="1"/>
      <c r="L107" s="1"/>
      <c r="M107" s="1"/>
      <c r="N107" s="1"/>
      <c r="O107" s="1"/>
      <c r="P107" s="1"/>
      <c r="Q107" s="1"/>
      <c r="R107" s="1"/>
      <c r="S107" s="1"/>
      <c r="T107" s="1"/>
      <c r="U107" s="1"/>
      <c r="V107" s="1"/>
      <c r="W107" s="1"/>
      <c r="X107" s="1"/>
      <c r="Y107" s="1"/>
      <c r="Z107" s="1"/>
      <c r="AA107" s="1"/>
      <c r="AB107" s="1"/>
      <c r="AC107" s="1"/>
      <c r="AD107" s="1"/>
      <c r="AE107" s="1"/>
      <c r="AF107" s="1"/>
      <c r="AG107" s="1"/>
      <c r="AH107" s="1"/>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c r="BO107" s="1"/>
      <c r="BP107" s="1"/>
      <c r="BQ107" s="1"/>
      <c r="BR107" s="1"/>
      <c r="BS107" s="1"/>
      <c r="BT107" s="1"/>
      <c r="BU107" s="1"/>
      <c r="BV107" s="1"/>
      <c r="BW107" s="1"/>
      <c r="BX107" s="1"/>
      <c r="BY107" s="1"/>
      <c r="BZ107" s="1"/>
      <c r="CA107" s="1"/>
      <c r="CB107" s="1"/>
      <c r="CC107" s="1"/>
      <c r="CD107" s="1"/>
      <c r="CE107" s="1"/>
      <c r="CF107" s="1"/>
      <c r="CG107" s="1"/>
      <c r="CH107" s="1"/>
      <c r="CI107" s="1"/>
      <c r="CJ107" s="1"/>
      <c r="CK107" s="1"/>
      <c r="CL107" s="1"/>
      <c r="CM107" s="1"/>
      <c r="CN107" s="1"/>
      <c r="CO107" s="1"/>
      <c r="CP107" s="1"/>
      <c r="CQ107" s="1"/>
      <c r="CR107" s="1"/>
      <c r="CS107" s="1"/>
      <c r="CT107" s="1"/>
      <c r="CU107" s="1"/>
      <c r="CV107" s="1"/>
      <c r="CW107" s="1"/>
      <c r="CX107" s="1"/>
      <c r="CY107" s="1"/>
      <c r="CZ107" s="1"/>
      <c r="DA107" s="1"/>
      <c r="DB107" s="1"/>
      <c r="DC107" s="1"/>
      <c r="DD107" s="1"/>
      <c r="DE107" s="1"/>
      <c r="DF107" s="1"/>
      <c r="DG107" s="1"/>
      <c r="DH107" s="1"/>
      <c r="DI107" s="1"/>
      <c r="DJ107" s="1"/>
      <c r="DK107" s="1"/>
      <c r="DL107" s="1"/>
      <c r="DM107" s="1"/>
      <c r="DN107" s="1"/>
      <c r="DO107" s="1"/>
      <c r="DP107" s="1"/>
      <c r="DQ107" s="1"/>
      <c r="DR107" s="1"/>
      <c r="DS107" s="1"/>
      <c r="DT107" s="1"/>
      <c r="DU107" s="1"/>
      <c r="DV107" s="1"/>
      <c r="DW107" s="1"/>
      <c r="DX107" s="1"/>
      <c r="DY107" s="1"/>
      <c r="DZ107" s="1"/>
      <c r="EA107" s="1"/>
      <c r="EB107" s="1"/>
      <c r="EC107" s="1"/>
      <c r="ED107" s="1"/>
      <c r="EE107" s="1"/>
    </row>
    <row r="108" spans="1:135" s="5" customFormat="1" ht="15.75" x14ac:dyDescent="0.25">
      <c r="A108" s="1"/>
      <c r="B108" s="6"/>
      <c r="C108" s="6"/>
      <c r="D108" s="6"/>
      <c r="E108" s="6"/>
      <c r="F108" s="6"/>
      <c r="G108" s="6"/>
      <c r="H108" s="6"/>
      <c r="I108" s="6"/>
      <c r="J108" s="6"/>
      <c r="K108" s="1"/>
      <c r="L108" s="1"/>
      <c r="M108" s="1"/>
      <c r="N108" s="1"/>
      <c r="O108" s="1"/>
      <c r="P108" s="1"/>
      <c r="Q108" s="1"/>
      <c r="R108" s="1"/>
      <c r="S108" s="1"/>
      <c r="T108" s="1"/>
      <c r="U108" s="1"/>
      <c r="V108" s="1"/>
      <c r="W108" s="1"/>
      <c r="X108" s="1"/>
      <c r="Y108" s="1"/>
      <c r="Z108" s="1"/>
      <c r="AA108" s="1"/>
      <c r="AB108" s="1"/>
      <c r="AC108" s="1"/>
      <c r="AD108" s="1"/>
      <c r="AE108" s="1"/>
      <c r="AF108" s="1"/>
      <c r="AG108" s="1"/>
      <c r="AH108" s="1"/>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c r="BO108" s="1"/>
      <c r="BP108" s="1"/>
      <c r="BQ108" s="1"/>
      <c r="BR108" s="1"/>
      <c r="BS108" s="1"/>
      <c r="BT108" s="1"/>
      <c r="BU108" s="1"/>
      <c r="BV108" s="1"/>
      <c r="BW108" s="1"/>
      <c r="BX108" s="1"/>
      <c r="BY108" s="1"/>
      <c r="BZ108" s="1"/>
      <c r="CA108" s="1"/>
      <c r="CB108" s="1"/>
      <c r="CC108" s="1"/>
      <c r="CD108" s="1"/>
      <c r="CE108" s="1"/>
      <c r="CF108" s="1"/>
      <c r="CG108" s="1"/>
      <c r="CH108" s="1"/>
      <c r="CI108" s="1"/>
      <c r="CJ108" s="1"/>
      <c r="CK108" s="1"/>
      <c r="CL108" s="1"/>
      <c r="CM108" s="1"/>
      <c r="CN108" s="1"/>
      <c r="CO108" s="1"/>
      <c r="CP108" s="1"/>
      <c r="CQ108" s="1"/>
      <c r="CR108" s="1"/>
      <c r="CS108" s="1"/>
      <c r="CT108" s="1"/>
      <c r="CU108" s="1"/>
      <c r="CV108" s="1"/>
      <c r="CW108" s="1"/>
      <c r="CX108" s="1"/>
      <c r="CY108" s="1"/>
      <c r="CZ108" s="1"/>
      <c r="DA108" s="1"/>
      <c r="DB108" s="1"/>
      <c r="DC108" s="1"/>
      <c r="DD108" s="1"/>
      <c r="DE108" s="1"/>
      <c r="DF108" s="1"/>
      <c r="DG108" s="1"/>
      <c r="DH108" s="1"/>
      <c r="DI108" s="1"/>
      <c r="DJ108" s="1"/>
      <c r="DK108" s="1"/>
      <c r="DL108" s="1"/>
      <c r="DM108" s="1"/>
      <c r="DN108" s="1"/>
      <c r="DO108" s="1"/>
      <c r="DP108" s="1"/>
      <c r="DQ108" s="1"/>
      <c r="DR108" s="1"/>
      <c r="DS108" s="1"/>
      <c r="DT108" s="1"/>
      <c r="DU108" s="1"/>
      <c r="DV108" s="1"/>
      <c r="DW108" s="1"/>
      <c r="DX108" s="1"/>
      <c r="DY108" s="1"/>
      <c r="DZ108" s="1"/>
      <c r="EA108" s="1"/>
      <c r="EB108" s="1"/>
      <c r="EC108" s="1"/>
      <c r="ED108" s="1"/>
      <c r="EE108" s="1"/>
    </row>
    <row r="109" spans="1:135" s="5" customFormat="1" ht="15.75" x14ac:dyDescent="0.25">
      <c r="A109" s="1"/>
      <c r="B109" s="6"/>
      <c r="C109" s="6"/>
      <c r="D109" s="6"/>
      <c r="E109" s="6"/>
      <c r="F109" s="6"/>
      <c r="G109" s="6"/>
      <c r="H109" s="6"/>
      <c r="I109" s="6"/>
      <c r="J109" s="6"/>
      <c r="K109" s="1"/>
      <c r="L109" s="1"/>
      <c r="M109" s="1"/>
      <c r="N109" s="1"/>
      <c r="O109" s="1"/>
      <c r="P109" s="1"/>
      <c r="Q109" s="1"/>
      <c r="R109" s="1"/>
      <c r="S109" s="1"/>
      <c r="T109" s="1"/>
      <c r="U109" s="1"/>
      <c r="V109" s="1"/>
      <c r="W109" s="1"/>
      <c r="X109" s="1"/>
      <c r="Y109" s="1"/>
      <c r="Z109" s="1"/>
      <c r="AA109" s="1"/>
      <c r="AB109" s="1"/>
      <c r="AC109" s="1"/>
      <c r="AD109" s="1"/>
      <c r="AE109" s="1"/>
      <c r="AF109" s="1"/>
      <c r="AG109" s="1"/>
      <c r="AH109" s="1"/>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c r="BO109" s="1"/>
      <c r="BP109" s="1"/>
      <c r="BQ109" s="1"/>
      <c r="BR109" s="1"/>
      <c r="BS109" s="1"/>
      <c r="BT109" s="1"/>
      <c r="BU109" s="1"/>
      <c r="BV109" s="1"/>
      <c r="BW109" s="1"/>
      <c r="BX109" s="1"/>
      <c r="BY109" s="1"/>
      <c r="BZ109" s="1"/>
      <c r="CA109" s="1"/>
      <c r="CB109" s="1"/>
      <c r="CC109" s="1"/>
      <c r="CD109" s="1"/>
      <c r="CE109" s="1"/>
      <c r="CF109" s="1"/>
      <c r="CG109" s="1"/>
      <c r="CH109" s="1"/>
      <c r="CI109" s="1"/>
      <c r="CJ109" s="1"/>
      <c r="CK109" s="1"/>
      <c r="CL109" s="1"/>
      <c r="CM109" s="1"/>
      <c r="CN109" s="1"/>
      <c r="CO109" s="1"/>
      <c r="CP109" s="1"/>
      <c r="CQ109" s="1"/>
      <c r="CR109" s="1"/>
      <c r="CS109" s="1"/>
      <c r="CT109" s="1"/>
      <c r="CU109" s="1"/>
      <c r="CV109" s="1"/>
      <c r="CW109" s="1"/>
      <c r="CX109" s="1"/>
      <c r="CY109" s="1"/>
      <c r="CZ109" s="1"/>
      <c r="DA109" s="1"/>
      <c r="DB109" s="1"/>
      <c r="DC109" s="1"/>
      <c r="DD109" s="1"/>
      <c r="DE109" s="1"/>
      <c r="DF109" s="1"/>
      <c r="DG109" s="1"/>
      <c r="DH109" s="1"/>
      <c r="DI109" s="1"/>
      <c r="DJ109" s="1"/>
      <c r="DK109" s="1"/>
      <c r="DL109" s="1"/>
      <c r="DM109" s="1"/>
      <c r="DN109" s="1"/>
      <c r="DO109" s="1"/>
      <c r="DP109" s="1"/>
      <c r="DQ109" s="1"/>
      <c r="DR109" s="1"/>
      <c r="DS109" s="1"/>
      <c r="DT109" s="1"/>
      <c r="DU109" s="1"/>
      <c r="DV109" s="1"/>
      <c r="DW109" s="1"/>
      <c r="DX109" s="1"/>
      <c r="DY109" s="1"/>
      <c r="DZ109" s="1"/>
      <c r="EA109" s="1"/>
      <c r="EB109" s="1"/>
      <c r="EC109" s="1"/>
      <c r="ED109" s="1"/>
      <c r="EE109" s="1"/>
    </row>
    <row r="110" spans="1:135" s="5" customFormat="1" ht="15.75" x14ac:dyDescent="0.25">
      <c r="A110" s="1"/>
      <c r="B110" s="6"/>
      <c r="C110" s="6"/>
      <c r="D110" s="6"/>
      <c r="E110" s="6"/>
      <c r="F110" s="6"/>
      <c r="G110" s="6"/>
      <c r="H110" s="6"/>
      <c r="I110" s="6"/>
      <c r="J110" s="6"/>
      <c r="K110" s="1"/>
      <c r="L110" s="1"/>
      <c r="M110" s="1"/>
      <c r="N110" s="1"/>
      <c r="O110" s="1"/>
      <c r="P110" s="1"/>
      <c r="Q110" s="1"/>
      <c r="R110" s="1"/>
      <c r="S110" s="1"/>
      <c r="T110" s="1"/>
      <c r="U110" s="1"/>
      <c r="V110" s="1"/>
      <c r="W110" s="1"/>
      <c r="X110" s="1"/>
      <c r="Y110" s="1"/>
      <c r="Z110" s="1"/>
      <c r="AA110" s="1"/>
      <c r="AB110" s="1"/>
      <c r="AC110" s="1"/>
      <c r="AD110" s="1"/>
      <c r="AE110" s="1"/>
      <c r="AF110" s="1"/>
      <c r="AG110" s="1"/>
      <c r="AH110" s="1"/>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c r="BO110" s="1"/>
      <c r="BP110" s="1"/>
      <c r="BQ110" s="1"/>
      <c r="BR110" s="1"/>
      <c r="BS110" s="1"/>
      <c r="BT110" s="1"/>
      <c r="BU110" s="1"/>
      <c r="BV110" s="1"/>
      <c r="BW110" s="1"/>
      <c r="BX110" s="1"/>
      <c r="BY110" s="1"/>
      <c r="BZ110" s="1"/>
      <c r="CA110" s="1"/>
      <c r="CB110" s="1"/>
      <c r="CC110" s="1"/>
      <c r="CD110" s="1"/>
      <c r="CE110" s="1"/>
      <c r="CF110" s="1"/>
      <c r="CG110" s="1"/>
      <c r="CH110" s="1"/>
      <c r="CI110" s="1"/>
      <c r="CJ110" s="1"/>
      <c r="CK110" s="1"/>
      <c r="CL110" s="1"/>
      <c r="CM110" s="1"/>
      <c r="CN110" s="1"/>
      <c r="CO110" s="1"/>
      <c r="CP110" s="1"/>
      <c r="CQ110" s="1"/>
      <c r="CR110" s="1"/>
      <c r="CS110" s="1"/>
      <c r="CT110" s="1"/>
      <c r="CU110" s="1"/>
      <c r="CV110" s="1"/>
      <c r="CW110" s="1"/>
      <c r="CX110" s="1"/>
      <c r="CY110" s="1"/>
      <c r="CZ110" s="1"/>
      <c r="DA110" s="1"/>
      <c r="DB110" s="1"/>
      <c r="DC110" s="1"/>
      <c r="DD110" s="1"/>
      <c r="DE110" s="1"/>
      <c r="DF110" s="1"/>
      <c r="DG110" s="1"/>
      <c r="DH110" s="1"/>
      <c r="DI110" s="1"/>
      <c r="DJ110" s="1"/>
      <c r="DK110" s="1"/>
      <c r="DL110" s="1"/>
      <c r="DM110" s="1"/>
      <c r="DN110" s="1"/>
      <c r="DO110" s="1"/>
      <c r="DP110" s="1"/>
      <c r="DQ110" s="1"/>
      <c r="DR110" s="1"/>
      <c r="DS110" s="1"/>
      <c r="DT110" s="1"/>
      <c r="DU110" s="1"/>
      <c r="DV110" s="1"/>
      <c r="DW110" s="1"/>
      <c r="DX110" s="1"/>
      <c r="DY110" s="1"/>
      <c r="DZ110" s="1"/>
      <c r="EA110" s="1"/>
      <c r="EB110" s="1"/>
      <c r="EC110" s="1"/>
      <c r="ED110" s="1"/>
      <c r="EE110" s="1"/>
    </row>
    <row r="111" spans="1:135" s="5" customFormat="1" ht="15.75" x14ac:dyDescent="0.25">
      <c r="A111" s="1"/>
      <c r="B111" s="6"/>
      <c r="C111" s="6"/>
      <c r="D111" s="6"/>
      <c r="E111" s="6"/>
      <c r="F111" s="6"/>
      <c r="G111" s="6"/>
      <c r="H111" s="6"/>
      <c r="I111" s="6"/>
      <c r="J111" s="6"/>
      <c r="K111" s="1"/>
      <c r="L111" s="1"/>
      <c r="M111" s="1"/>
      <c r="N111" s="1"/>
      <c r="O111" s="1"/>
      <c r="P111" s="1"/>
      <c r="Q111" s="1"/>
      <c r="R111" s="1"/>
      <c r="S111" s="1"/>
      <c r="T111" s="1"/>
      <c r="U111" s="1"/>
      <c r="V111" s="1"/>
      <c r="W111" s="1"/>
      <c r="X111" s="1"/>
      <c r="Y111" s="1"/>
      <c r="Z111" s="1"/>
      <c r="AA111" s="1"/>
      <c r="AB111" s="1"/>
      <c r="AC111" s="1"/>
      <c r="AD111" s="1"/>
      <c r="AE111" s="1"/>
      <c r="AF111" s="1"/>
      <c r="AG111" s="1"/>
      <c r="AH111" s="1"/>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c r="BO111" s="1"/>
      <c r="BP111" s="1"/>
      <c r="BQ111" s="1"/>
      <c r="BR111" s="1"/>
      <c r="BS111" s="1"/>
      <c r="BT111" s="1"/>
      <c r="BU111" s="1"/>
      <c r="BV111" s="1"/>
      <c r="BW111" s="1"/>
      <c r="BX111" s="1"/>
      <c r="BY111" s="1"/>
      <c r="BZ111" s="1"/>
      <c r="CA111" s="1"/>
      <c r="CB111" s="1"/>
      <c r="CC111" s="1"/>
      <c r="CD111" s="1"/>
      <c r="CE111" s="1"/>
      <c r="CF111" s="1"/>
      <c r="CG111" s="1"/>
      <c r="CH111" s="1"/>
      <c r="CI111" s="1"/>
      <c r="CJ111" s="1"/>
      <c r="CK111" s="1"/>
      <c r="CL111" s="1"/>
      <c r="CM111" s="1"/>
      <c r="CN111" s="1"/>
      <c r="CO111" s="1"/>
      <c r="CP111" s="1"/>
      <c r="CQ111" s="1"/>
      <c r="CR111" s="1"/>
      <c r="CS111" s="1"/>
      <c r="CT111" s="1"/>
      <c r="CU111" s="1"/>
      <c r="CV111" s="1"/>
      <c r="CW111" s="1"/>
      <c r="CX111" s="1"/>
      <c r="CY111" s="1"/>
      <c r="CZ111" s="1"/>
      <c r="DA111" s="1"/>
      <c r="DB111" s="1"/>
      <c r="DC111" s="1"/>
      <c r="DD111" s="1"/>
      <c r="DE111" s="1"/>
      <c r="DF111" s="1"/>
      <c r="DG111" s="1"/>
      <c r="DH111" s="1"/>
      <c r="DI111" s="1"/>
      <c r="DJ111" s="1"/>
      <c r="DK111" s="1"/>
      <c r="DL111" s="1"/>
      <c r="DM111" s="1"/>
      <c r="DN111" s="1"/>
      <c r="DO111" s="1"/>
      <c r="DP111" s="1"/>
      <c r="DQ111" s="1"/>
      <c r="DR111" s="1"/>
      <c r="DS111" s="1"/>
      <c r="DT111" s="1"/>
      <c r="DU111" s="1"/>
      <c r="DV111" s="1"/>
      <c r="DW111" s="1"/>
      <c r="DX111" s="1"/>
      <c r="DY111" s="1"/>
      <c r="DZ111" s="1"/>
      <c r="EA111" s="1"/>
      <c r="EB111" s="1"/>
      <c r="EC111" s="1"/>
      <c r="ED111" s="1"/>
      <c r="EE111" s="1"/>
    </row>
    <row r="112" spans="1:135" s="5" customFormat="1" ht="15.75" x14ac:dyDescent="0.25">
      <c r="A112" s="1"/>
      <c r="B112" s="6"/>
      <c r="C112" s="6"/>
      <c r="D112" s="6"/>
      <c r="E112" s="6"/>
      <c r="F112" s="6"/>
      <c r="G112" s="6"/>
      <c r="H112" s="6"/>
      <c r="I112" s="6"/>
      <c r="J112" s="6"/>
      <c r="K112" s="1"/>
      <c r="L112" s="1"/>
      <c r="M112" s="1"/>
      <c r="N112" s="1"/>
      <c r="O112" s="1"/>
      <c r="P112" s="1"/>
      <c r="Q112" s="1"/>
      <c r="R112" s="1"/>
      <c r="S112" s="1"/>
      <c r="T112" s="1"/>
      <c r="U112" s="1"/>
      <c r="V112" s="1"/>
      <c r="W112" s="1"/>
      <c r="X112" s="1"/>
      <c r="Y112" s="1"/>
      <c r="Z112" s="1"/>
      <c r="AA112" s="1"/>
      <c r="AB112" s="1"/>
      <c r="AC112" s="1"/>
      <c r="AD112" s="1"/>
      <c r="AE112" s="1"/>
      <c r="AF112" s="1"/>
      <c r="AG112" s="1"/>
      <c r="AH112" s="1"/>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c r="BO112" s="1"/>
      <c r="BP112" s="1"/>
      <c r="BQ112" s="1"/>
      <c r="BR112" s="1"/>
      <c r="BS112" s="1"/>
      <c r="BT112" s="1"/>
      <c r="BU112" s="1"/>
      <c r="BV112" s="1"/>
      <c r="BW112" s="1"/>
      <c r="BX112" s="1"/>
      <c r="BY112" s="1"/>
      <c r="BZ112" s="1"/>
      <c r="CA112" s="1"/>
      <c r="CB112" s="1"/>
      <c r="CC112" s="1"/>
      <c r="CD112" s="1"/>
      <c r="CE112" s="1"/>
      <c r="CF112" s="1"/>
      <c r="CG112" s="1"/>
      <c r="CH112" s="1"/>
      <c r="CI112" s="1"/>
      <c r="CJ112" s="1"/>
      <c r="CK112" s="1"/>
      <c r="CL112" s="1"/>
      <c r="CM112" s="1"/>
      <c r="CN112" s="1"/>
      <c r="CO112" s="1"/>
      <c r="CP112" s="1"/>
      <c r="CQ112" s="1"/>
      <c r="CR112" s="1"/>
      <c r="CS112" s="1"/>
      <c r="CT112" s="1"/>
      <c r="CU112" s="1"/>
      <c r="CV112" s="1"/>
      <c r="CW112" s="1"/>
      <c r="CX112" s="1"/>
      <c r="CY112" s="1"/>
      <c r="CZ112" s="1"/>
      <c r="DA112" s="1"/>
      <c r="DB112" s="1"/>
      <c r="DC112" s="1"/>
      <c r="DD112" s="1"/>
      <c r="DE112" s="1"/>
      <c r="DF112" s="1"/>
      <c r="DG112" s="1"/>
      <c r="DH112" s="1"/>
      <c r="DI112" s="1"/>
      <c r="DJ112" s="1"/>
      <c r="DK112" s="1"/>
      <c r="DL112" s="1"/>
      <c r="DM112" s="1"/>
      <c r="DN112" s="1"/>
      <c r="DO112" s="1"/>
      <c r="DP112" s="1"/>
      <c r="DQ112" s="1"/>
      <c r="DR112" s="1"/>
      <c r="DS112" s="1"/>
      <c r="DT112" s="1"/>
      <c r="DU112" s="1"/>
      <c r="DV112" s="1"/>
      <c r="DW112" s="1"/>
      <c r="DX112" s="1"/>
      <c r="DY112" s="1"/>
      <c r="DZ112" s="1"/>
      <c r="EA112" s="1"/>
      <c r="EB112" s="1"/>
      <c r="EC112" s="1"/>
      <c r="ED112" s="1"/>
      <c r="EE112" s="1"/>
    </row>
    <row r="113" spans="1:135" s="5" customFormat="1" ht="15.75" x14ac:dyDescent="0.25">
      <c r="A113" s="1"/>
      <c r="B113" s="6"/>
      <c r="C113" s="6"/>
      <c r="D113" s="6"/>
      <c r="E113" s="6"/>
      <c r="F113" s="6"/>
      <c r="G113" s="6"/>
      <c r="H113" s="6"/>
      <c r="I113" s="6"/>
      <c r="J113" s="6"/>
      <c r="K113" s="1"/>
      <c r="L113" s="1"/>
      <c r="M113" s="1"/>
      <c r="N113" s="1"/>
      <c r="O113" s="1"/>
      <c r="P113" s="1"/>
      <c r="Q113" s="1"/>
      <c r="R113" s="1"/>
      <c r="S113" s="1"/>
      <c r="T113" s="1"/>
      <c r="U113" s="1"/>
      <c r="V113" s="1"/>
      <c r="W113" s="1"/>
      <c r="X113" s="1"/>
      <c r="Y113" s="1"/>
      <c r="Z113" s="1"/>
      <c r="AA113" s="1"/>
      <c r="AB113" s="1"/>
      <c r="AC113" s="1"/>
      <c r="AD113" s="1"/>
      <c r="AE113" s="1"/>
      <c r="AF113" s="1"/>
      <c r="AG113" s="1"/>
      <c r="AH113" s="1"/>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c r="BO113" s="1"/>
      <c r="BP113" s="1"/>
      <c r="BQ113" s="1"/>
      <c r="BR113" s="1"/>
      <c r="BS113" s="1"/>
      <c r="BT113" s="1"/>
      <c r="BU113" s="1"/>
      <c r="BV113" s="1"/>
      <c r="BW113" s="1"/>
      <c r="BX113" s="1"/>
      <c r="BY113" s="1"/>
      <c r="BZ113" s="1"/>
      <c r="CA113" s="1"/>
      <c r="CB113" s="1"/>
      <c r="CC113" s="1"/>
      <c r="CD113" s="1"/>
      <c r="CE113" s="1"/>
      <c r="CF113" s="1"/>
      <c r="CG113" s="1"/>
      <c r="CH113" s="1"/>
      <c r="CI113" s="1"/>
      <c r="CJ113" s="1"/>
      <c r="CK113" s="1"/>
      <c r="CL113" s="1"/>
      <c r="CM113" s="1"/>
      <c r="CN113" s="1"/>
      <c r="CO113" s="1"/>
      <c r="CP113" s="1"/>
      <c r="CQ113" s="1"/>
      <c r="CR113" s="1"/>
      <c r="CS113" s="1"/>
      <c r="CT113" s="1"/>
      <c r="CU113" s="1"/>
      <c r="CV113" s="1"/>
      <c r="CW113" s="1"/>
      <c r="CX113" s="1"/>
      <c r="CY113" s="1"/>
      <c r="CZ113" s="1"/>
      <c r="DA113" s="1"/>
      <c r="DB113" s="1"/>
      <c r="DC113" s="1"/>
      <c r="DD113" s="1"/>
      <c r="DE113" s="1"/>
      <c r="DF113" s="1"/>
      <c r="DG113" s="1"/>
      <c r="DH113" s="1"/>
      <c r="DI113" s="1"/>
      <c r="DJ113" s="1"/>
      <c r="DK113" s="1"/>
      <c r="DL113" s="1"/>
      <c r="DM113" s="1"/>
      <c r="DN113" s="1"/>
      <c r="DO113" s="1"/>
      <c r="DP113" s="1"/>
      <c r="DQ113" s="1"/>
      <c r="DR113" s="1"/>
      <c r="DS113" s="1"/>
      <c r="DT113" s="1"/>
      <c r="DU113" s="1"/>
      <c r="DV113" s="1"/>
      <c r="DW113" s="1"/>
      <c r="DX113" s="1"/>
      <c r="DY113" s="1"/>
      <c r="DZ113" s="1"/>
      <c r="EA113" s="1"/>
      <c r="EB113" s="1"/>
      <c r="EC113" s="1"/>
      <c r="ED113" s="1"/>
      <c r="EE113" s="1"/>
    </row>
    <row r="114" spans="1:135" s="5" customFormat="1" ht="15.75" x14ac:dyDescent="0.25">
      <c r="A114" s="1"/>
      <c r="B114" s="6"/>
      <c r="C114" s="6"/>
      <c r="D114" s="6"/>
      <c r="E114" s="6"/>
      <c r="F114" s="6"/>
      <c r="G114" s="6"/>
      <c r="H114" s="6"/>
      <c r="I114" s="6"/>
      <c r="J114" s="6"/>
      <c r="K114" s="1"/>
      <c r="L114" s="1"/>
      <c r="M114" s="1"/>
      <c r="N114" s="1"/>
      <c r="O114" s="1"/>
      <c r="P114" s="1"/>
      <c r="Q114" s="1"/>
      <c r="R114" s="1"/>
      <c r="S114" s="1"/>
      <c r="T114" s="1"/>
      <c r="U114" s="1"/>
      <c r="V114" s="1"/>
      <c r="W114" s="1"/>
      <c r="X114" s="1"/>
      <c r="Y114" s="1"/>
      <c r="Z114" s="1"/>
      <c r="AA114" s="1"/>
      <c r="AB114" s="1"/>
      <c r="AC114" s="1"/>
      <c r="AD114" s="1"/>
      <c r="AE114" s="1"/>
      <c r="AF114" s="1"/>
      <c r="AG114" s="1"/>
      <c r="AH114" s="1"/>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c r="BO114" s="1"/>
      <c r="BP114" s="1"/>
      <c r="BQ114" s="1"/>
      <c r="BR114" s="1"/>
      <c r="BS114" s="1"/>
      <c r="BT114" s="1"/>
      <c r="BU114" s="1"/>
      <c r="BV114" s="1"/>
      <c r="BW114" s="1"/>
      <c r="BX114" s="1"/>
      <c r="BY114" s="1"/>
      <c r="BZ114" s="1"/>
      <c r="CA114" s="1"/>
      <c r="CB114" s="1"/>
      <c r="CC114" s="1"/>
      <c r="CD114" s="1"/>
      <c r="CE114" s="1"/>
      <c r="CF114" s="1"/>
      <c r="CG114" s="1"/>
      <c r="CH114" s="1"/>
      <c r="CI114" s="1"/>
      <c r="CJ114" s="1"/>
      <c r="CK114" s="1"/>
      <c r="CL114" s="1"/>
      <c r="CM114" s="1"/>
      <c r="CN114" s="1"/>
      <c r="CO114" s="1"/>
      <c r="CP114" s="1"/>
      <c r="CQ114" s="1"/>
      <c r="CR114" s="1"/>
      <c r="CS114" s="1"/>
      <c r="CT114" s="1"/>
      <c r="CU114" s="1"/>
      <c r="CV114" s="1"/>
      <c r="CW114" s="1"/>
      <c r="CX114" s="1"/>
      <c r="CY114" s="1"/>
      <c r="CZ114" s="1"/>
      <c r="DA114" s="1"/>
      <c r="DB114" s="1"/>
      <c r="DC114" s="1"/>
      <c r="DD114" s="1"/>
      <c r="DE114" s="1"/>
      <c r="DF114" s="1"/>
      <c r="DG114" s="1"/>
      <c r="DH114" s="1"/>
      <c r="DI114" s="1"/>
      <c r="DJ114" s="1"/>
      <c r="DK114" s="1"/>
      <c r="DL114" s="1"/>
      <c r="DM114" s="1"/>
      <c r="DN114" s="1"/>
      <c r="DO114" s="1"/>
      <c r="DP114" s="1"/>
      <c r="DQ114" s="1"/>
      <c r="DR114" s="1"/>
      <c r="DS114" s="1"/>
      <c r="DT114" s="1"/>
      <c r="DU114" s="1"/>
      <c r="DV114" s="1"/>
      <c r="DW114" s="1"/>
      <c r="DX114" s="1"/>
      <c r="DY114" s="1"/>
      <c r="DZ114" s="1"/>
      <c r="EA114" s="1"/>
      <c r="EB114" s="1"/>
      <c r="EC114" s="1"/>
      <c r="ED114" s="1"/>
      <c r="EE114" s="1"/>
    </row>
    <row r="115" spans="1:135" s="5" customFormat="1" ht="15.75" x14ac:dyDescent="0.25">
      <c r="A115" s="1"/>
      <c r="B115" s="6"/>
      <c r="C115" s="6"/>
      <c r="D115" s="6"/>
      <c r="E115" s="6"/>
      <c r="F115" s="6"/>
      <c r="G115" s="6"/>
      <c r="H115" s="6"/>
      <c r="I115" s="6"/>
      <c r="J115" s="6"/>
      <c r="K115" s="1"/>
      <c r="L115" s="1"/>
      <c r="M115" s="1"/>
      <c r="N115" s="1"/>
      <c r="O115" s="1"/>
      <c r="P115" s="1"/>
      <c r="Q115" s="1"/>
      <c r="R115" s="1"/>
      <c r="S115" s="1"/>
      <c r="T115" s="1"/>
      <c r="U115" s="1"/>
      <c r="V115" s="1"/>
      <c r="W115" s="1"/>
      <c r="X115" s="1"/>
      <c r="Y115" s="1"/>
      <c r="Z115" s="1"/>
      <c r="AA115" s="1"/>
      <c r="AB115" s="1"/>
      <c r="AC115" s="1"/>
      <c r="AD115" s="1"/>
      <c r="AE115" s="1"/>
      <c r="AF115" s="1"/>
      <c r="AG115" s="1"/>
      <c r="AH115" s="1"/>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c r="BO115" s="1"/>
      <c r="BP115" s="1"/>
      <c r="BQ115" s="1"/>
      <c r="BR115" s="1"/>
      <c r="BS115" s="1"/>
      <c r="BT115" s="1"/>
      <c r="BU115" s="1"/>
      <c r="BV115" s="1"/>
      <c r="BW115" s="1"/>
      <c r="BX115" s="1"/>
      <c r="BY115" s="1"/>
      <c r="BZ115" s="1"/>
      <c r="CA115" s="1"/>
      <c r="CB115" s="1"/>
      <c r="CC115" s="1"/>
      <c r="CD115" s="1"/>
      <c r="CE115" s="1"/>
      <c r="CF115" s="1"/>
      <c r="CG115" s="1"/>
      <c r="CH115" s="1"/>
      <c r="CI115" s="1"/>
      <c r="CJ115" s="1"/>
      <c r="CK115" s="1"/>
      <c r="CL115" s="1"/>
      <c r="CM115" s="1"/>
      <c r="CN115" s="1"/>
      <c r="CO115" s="1"/>
      <c r="CP115" s="1"/>
      <c r="CQ115" s="1"/>
      <c r="CR115" s="1"/>
      <c r="CS115" s="1"/>
      <c r="CT115" s="1"/>
      <c r="CU115" s="1"/>
      <c r="CV115" s="1"/>
      <c r="CW115" s="1"/>
      <c r="CX115" s="1"/>
      <c r="CY115" s="1"/>
      <c r="CZ115" s="1"/>
      <c r="DA115" s="1"/>
      <c r="DB115" s="1"/>
      <c r="DC115" s="1"/>
      <c r="DD115" s="1"/>
      <c r="DE115" s="1"/>
      <c r="DF115" s="1"/>
      <c r="DG115" s="1"/>
      <c r="DH115" s="1"/>
      <c r="DI115" s="1"/>
      <c r="DJ115" s="1"/>
      <c r="DK115" s="1"/>
      <c r="DL115" s="1"/>
      <c r="DM115" s="1"/>
      <c r="DN115" s="1"/>
      <c r="DO115" s="1"/>
      <c r="DP115" s="1"/>
      <c r="DQ115" s="1"/>
      <c r="DR115" s="1"/>
      <c r="DS115" s="1"/>
      <c r="DT115" s="1"/>
      <c r="DU115" s="1"/>
      <c r="DV115" s="1"/>
      <c r="DW115" s="1"/>
      <c r="DX115" s="1"/>
      <c r="DY115" s="1"/>
      <c r="DZ115" s="1"/>
      <c r="EA115" s="1"/>
      <c r="EB115" s="1"/>
      <c r="EC115" s="1"/>
      <c r="ED115" s="1"/>
      <c r="EE115" s="1"/>
    </row>
    <row r="116" spans="1:135" s="5" customFormat="1" ht="15.75" x14ac:dyDescent="0.25">
      <c r="A116" s="1"/>
      <c r="B116" s="6"/>
      <c r="C116" s="6"/>
      <c r="D116" s="6"/>
      <c r="E116" s="6"/>
      <c r="F116" s="6"/>
      <c r="G116" s="6"/>
      <c r="H116" s="6"/>
      <c r="I116" s="6"/>
      <c r="J116" s="6"/>
      <c r="K116" s="1"/>
      <c r="L116" s="1"/>
      <c r="M116" s="1"/>
      <c r="N116" s="1"/>
      <c r="O116" s="1"/>
      <c r="P116" s="1"/>
      <c r="Q116" s="1"/>
      <c r="R116" s="1"/>
      <c r="S116" s="1"/>
      <c r="T116" s="1"/>
      <c r="U116" s="1"/>
      <c r="V116" s="1"/>
      <c r="W116" s="1"/>
      <c r="X116" s="1"/>
      <c r="Y116" s="1"/>
      <c r="Z116" s="1"/>
      <c r="AA116" s="1"/>
      <c r="AB116" s="1"/>
      <c r="AC116" s="1"/>
      <c r="AD116" s="1"/>
      <c r="AE116" s="1"/>
      <c r="AF116" s="1"/>
      <c r="AG116" s="1"/>
      <c r="AH116" s="1"/>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c r="BO116" s="1"/>
      <c r="BP116" s="1"/>
      <c r="BQ116" s="1"/>
      <c r="BR116" s="1"/>
      <c r="BS116" s="1"/>
      <c r="BT116" s="1"/>
      <c r="BU116" s="1"/>
      <c r="BV116" s="1"/>
      <c r="BW116" s="1"/>
      <c r="BX116" s="1"/>
      <c r="BY116" s="1"/>
      <c r="BZ116" s="1"/>
      <c r="CA116" s="1"/>
      <c r="CB116" s="1"/>
      <c r="CC116" s="1"/>
      <c r="CD116" s="1"/>
      <c r="CE116" s="1"/>
      <c r="CF116" s="1"/>
      <c r="CG116" s="1"/>
      <c r="CH116" s="1"/>
      <c r="CI116" s="1"/>
      <c r="CJ116" s="1"/>
      <c r="CK116" s="1"/>
      <c r="CL116" s="1"/>
      <c r="CM116" s="1"/>
      <c r="CN116" s="1"/>
      <c r="CO116" s="1"/>
      <c r="CP116" s="1"/>
      <c r="CQ116" s="1"/>
      <c r="CR116" s="1"/>
      <c r="CS116" s="1"/>
      <c r="CT116" s="1"/>
      <c r="CU116" s="1"/>
      <c r="CV116" s="1"/>
      <c r="CW116" s="1"/>
      <c r="CX116" s="1"/>
      <c r="CY116" s="1"/>
      <c r="CZ116" s="1"/>
      <c r="DA116" s="1"/>
      <c r="DB116" s="1"/>
      <c r="DC116" s="1"/>
      <c r="DD116" s="1"/>
      <c r="DE116" s="1"/>
      <c r="DF116" s="1"/>
      <c r="DG116" s="1"/>
      <c r="DH116" s="1"/>
      <c r="DI116" s="1"/>
      <c r="DJ116" s="1"/>
      <c r="DK116" s="1"/>
      <c r="DL116" s="1"/>
      <c r="DM116" s="1"/>
      <c r="DN116" s="1"/>
      <c r="DO116" s="1"/>
      <c r="DP116" s="1"/>
      <c r="DQ116" s="1"/>
      <c r="DR116" s="1"/>
      <c r="DS116" s="1"/>
      <c r="DT116" s="1"/>
      <c r="DU116" s="1"/>
      <c r="DV116" s="1"/>
      <c r="DW116" s="1"/>
      <c r="DX116" s="1"/>
      <c r="DY116" s="1"/>
      <c r="DZ116" s="1"/>
      <c r="EA116" s="1"/>
      <c r="EB116" s="1"/>
      <c r="EC116" s="1"/>
      <c r="ED116" s="1"/>
      <c r="EE116" s="1"/>
    </row>
    <row r="117" spans="1:135" s="5" customFormat="1" ht="15.75" x14ac:dyDescent="0.25">
      <c r="A117" s="1"/>
      <c r="B117" s="6"/>
      <c r="C117" s="6"/>
      <c r="D117" s="6"/>
      <c r="E117" s="6"/>
      <c r="F117" s="6"/>
      <c r="G117" s="6"/>
      <c r="H117" s="6"/>
      <c r="I117" s="6"/>
      <c r="J117" s="6"/>
      <c r="K117" s="1"/>
      <c r="L117" s="1"/>
      <c r="M117" s="1"/>
      <c r="N117" s="1"/>
      <c r="O117" s="1"/>
      <c r="P117" s="1"/>
      <c r="Q117" s="1"/>
      <c r="R117" s="1"/>
      <c r="S117" s="1"/>
      <c r="T117" s="1"/>
      <c r="U117" s="1"/>
      <c r="V117" s="1"/>
      <c r="W117" s="1"/>
      <c r="X117" s="1"/>
      <c r="Y117" s="1"/>
      <c r="Z117" s="1"/>
      <c r="AA117" s="1"/>
      <c r="AB117" s="1"/>
      <c r="AC117" s="1"/>
      <c r="AD117" s="1"/>
      <c r="AE117" s="1"/>
      <c r="AF117" s="1"/>
      <c r="AG117" s="1"/>
      <c r="AH117" s="1"/>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c r="BO117" s="1"/>
      <c r="BP117" s="1"/>
      <c r="BQ117" s="1"/>
      <c r="BR117" s="1"/>
      <c r="BS117" s="1"/>
      <c r="BT117" s="1"/>
      <c r="BU117" s="1"/>
      <c r="BV117" s="1"/>
      <c r="BW117" s="1"/>
      <c r="BX117" s="1"/>
      <c r="BY117" s="1"/>
      <c r="BZ117" s="1"/>
      <c r="CA117" s="1"/>
      <c r="CB117" s="1"/>
      <c r="CC117" s="1"/>
      <c r="CD117" s="1"/>
      <c r="CE117" s="1"/>
      <c r="CF117" s="1"/>
      <c r="CG117" s="1"/>
      <c r="CH117" s="1"/>
      <c r="CI117" s="1"/>
      <c r="CJ117" s="1"/>
      <c r="CK117" s="1"/>
      <c r="CL117" s="1"/>
      <c r="CM117" s="1"/>
      <c r="CN117" s="1"/>
      <c r="CO117" s="1"/>
      <c r="CP117" s="1"/>
      <c r="CQ117" s="1"/>
      <c r="CR117" s="1"/>
      <c r="CS117" s="1"/>
      <c r="CT117" s="1"/>
      <c r="CU117" s="1"/>
      <c r="CV117" s="1"/>
      <c r="CW117" s="1"/>
      <c r="CX117" s="1"/>
      <c r="CY117" s="1"/>
      <c r="CZ117" s="1"/>
      <c r="DA117" s="1"/>
      <c r="DB117" s="1"/>
      <c r="DC117" s="1"/>
      <c r="DD117" s="1"/>
      <c r="DE117" s="1"/>
      <c r="DF117" s="1"/>
      <c r="DG117" s="1"/>
      <c r="DH117" s="1"/>
      <c r="DI117" s="1"/>
      <c r="DJ117" s="1"/>
      <c r="DK117" s="1"/>
      <c r="DL117" s="1"/>
      <c r="DM117" s="1"/>
      <c r="DN117" s="1"/>
      <c r="DO117" s="1"/>
      <c r="DP117" s="1"/>
      <c r="DQ117" s="1"/>
      <c r="DR117" s="1"/>
      <c r="DS117" s="1"/>
      <c r="DT117" s="1"/>
      <c r="DU117" s="1"/>
      <c r="DV117" s="1"/>
      <c r="DW117" s="1"/>
      <c r="DX117" s="1"/>
      <c r="DY117" s="1"/>
      <c r="DZ117" s="1"/>
      <c r="EA117" s="1"/>
      <c r="EB117" s="1"/>
      <c r="EC117" s="1"/>
      <c r="ED117" s="1"/>
      <c r="EE117" s="1"/>
    </row>
    <row r="118" spans="1:135" s="5" customFormat="1" ht="15.75" x14ac:dyDescent="0.25">
      <c r="A118" s="1"/>
      <c r="B118" s="6"/>
      <c r="C118" s="6"/>
      <c r="D118" s="6"/>
      <c r="E118" s="6"/>
      <c r="F118" s="6"/>
      <c r="G118" s="6"/>
      <c r="H118" s="6"/>
      <c r="I118" s="6"/>
      <c r="J118" s="6"/>
      <c r="K118" s="1"/>
      <c r="L118" s="1"/>
      <c r="M118" s="1"/>
      <c r="N118" s="1"/>
      <c r="O118" s="1"/>
      <c r="P118" s="1"/>
      <c r="Q118" s="1"/>
      <c r="R118" s="1"/>
      <c r="S118" s="1"/>
      <c r="T118" s="1"/>
      <c r="U118" s="1"/>
      <c r="V118" s="1"/>
      <c r="W118" s="1"/>
      <c r="X118" s="1"/>
      <c r="Y118" s="1"/>
      <c r="Z118" s="1"/>
      <c r="AA118" s="1"/>
      <c r="AB118" s="1"/>
      <c r="AC118" s="1"/>
      <c r="AD118" s="1"/>
      <c r="AE118" s="1"/>
      <c r="AF118" s="1"/>
      <c r="AG118" s="1"/>
      <c r="AH118" s="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c r="BO118" s="1"/>
      <c r="BP118" s="1"/>
      <c r="BQ118" s="1"/>
      <c r="BR118" s="1"/>
      <c r="BS118" s="1"/>
      <c r="BT118" s="1"/>
      <c r="BU118" s="1"/>
      <c r="BV118" s="1"/>
      <c r="BW118" s="1"/>
      <c r="BX118" s="1"/>
      <c r="BY118" s="1"/>
      <c r="BZ118" s="1"/>
      <c r="CA118" s="1"/>
      <c r="CB118" s="1"/>
      <c r="CC118" s="1"/>
      <c r="CD118" s="1"/>
      <c r="CE118" s="1"/>
      <c r="CF118" s="1"/>
      <c r="CG118" s="1"/>
      <c r="CH118" s="1"/>
      <c r="CI118" s="1"/>
      <c r="CJ118" s="1"/>
      <c r="CK118" s="1"/>
      <c r="CL118" s="1"/>
      <c r="CM118" s="1"/>
      <c r="CN118" s="1"/>
      <c r="CO118" s="1"/>
      <c r="CP118" s="1"/>
      <c r="CQ118" s="1"/>
      <c r="CR118" s="1"/>
      <c r="CS118" s="1"/>
      <c r="CT118" s="1"/>
      <c r="CU118" s="1"/>
      <c r="CV118" s="1"/>
      <c r="CW118" s="1"/>
      <c r="CX118" s="1"/>
      <c r="CY118" s="1"/>
      <c r="CZ118" s="1"/>
      <c r="DA118" s="1"/>
      <c r="DB118" s="1"/>
      <c r="DC118" s="1"/>
      <c r="DD118" s="1"/>
      <c r="DE118" s="1"/>
      <c r="DF118" s="1"/>
      <c r="DG118" s="1"/>
      <c r="DH118" s="1"/>
      <c r="DI118" s="1"/>
      <c r="DJ118" s="1"/>
      <c r="DK118" s="1"/>
      <c r="DL118" s="1"/>
      <c r="DM118" s="1"/>
      <c r="DN118" s="1"/>
      <c r="DO118" s="1"/>
      <c r="DP118" s="1"/>
      <c r="DQ118" s="1"/>
      <c r="DR118" s="1"/>
      <c r="DS118" s="1"/>
      <c r="DT118" s="1"/>
      <c r="DU118" s="1"/>
      <c r="DV118" s="1"/>
      <c r="DW118" s="1"/>
      <c r="DX118" s="1"/>
      <c r="DY118" s="1"/>
      <c r="DZ118" s="1"/>
      <c r="EA118" s="1"/>
      <c r="EB118" s="1"/>
      <c r="EC118" s="1"/>
      <c r="ED118" s="1"/>
      <c r="EE118" s="1"/>
    </row>
    <row r="119" spans="1:135" s="5" customFormat="1" ht="15.75" x14ac:dyDescent="0.25">
      <c r="A119" s="1"/>
      <c r="B119" s="6"/>
      <c r="C119" s="6"/>
      <c r="D119" s="6"/>
      <c r="E119" s="6"/>
      <c r="F119" s="6"/>
      <c r="G119" s="6"/>
      <c r="H119" s="6"/>
      <c r="I119" s="6"/>
      <c r="J119" s="6"/>
      <c r="K119" s="1"/>
      <c r="L119" s="1"/>
      <c r="M119" s="1"/>
      <c r="N119" s="1"/>
      <c r="O119" s="1"/>
      <c r="P119" s="1"/>
      <c r="Q119" s="1"/>
      <c r="R119" s="1"/>
      <c r="S119" s="1"/>
      <c r="T119" s="1"/>
      <c r="U119" s="1"/>
      <c r="V119" s="1"/>
      <c r="W119" s="1"/>
      <c r="X119" s="1"/>
      <c r="Y119" s="1"/>
      <c r="Z119" s="1"/>
      <c r="AA119" s="1"/>
      <c r="AB119" s="1"/>
      <c r="AC119" s="1"/>
      <c r="AD119" s="1"/>
      <c r="AE119" s="1"/>
      <c r="AF119" s="1"/>
      <c r="AG119" s="1"/>
      <c r="AH119" s="1"/>
      <c r="AI119" s="1"/>
      <c r="AJ119" s="1"/>
      <c r="AK119" s="1"/>
      <c r="AL119" s="1"/>
      <c r="AM119" s="1"/>
      <c r="AN119" s="1"/>
      <c r="AO119" s="1"/>
      <c r="AP119" s="1"/>
      <c r="AQ119" s="1"/>
      <c r="AR119" s="1"/>
      <c r="AS119" s="1"/>
      <c r="AT119" s="1"/>
      <c r="AU119" s="1"/>
      <c r="AV119" s="1"/>
      <c r="AW119" s="1"/>
      <c r="AX119" s="1"/>
      <c r="AY119" s="1"/>
      <c r="AZ119" s="1"/>
      <c r="BA119" s="1"/>
      <c r="BB119" s="1"/>
      <c r="BC119" s="1"/>
      <c r="BD119" s="1"/>
      <c r="BE119" s="1"/>
      <c r="BF119" s="1"/>
      <c r="BG119" s="1"/>
      <c r="BH119" s="1"/>
      <c r="BI119" s="1"/>
      <c r="BJ119" s="1"/>
      <c r="BK119" s="1"/>
      <c r="BL119" s="1"/>
      <c r="BM119" s="1"/>
      <c r="BN119" s="1"/>
      <c r="BO119" s="1"/>
      <c r="BP119" s="1"/>
      <c r="BQ119" s="1"/>
      <c r="BR119" s="1"/>
      <c r="BS119" s="1"/>
      <c r="BT119" s="1"/>
      <c r="BU119" s="1"/>
      <c r="BV119" s="1"/>
      <c r="BW119" s="1"/>
      <c r="BX119" s="1"/>
      <c r="BY119" s="1"/>
      <c r="BZ119" s="1"/>
      <c r="CA119" s="1"/>
      <c r="CB119" s="1"/>
      <c r="CC119" s="1"/>
      <c r="CD119" s="1"/>
      <c r="CE119" s="1"/>
      <c r="CF119" s="1"/>
      <c r="CG119" s="1"/>
      <c r="CH119" s="1"/>
      <c r="CI119" s="1"/>
      <c r="CJ119" s="1"/>
      <c r="CK119" s="1"/>
      <c r="CL119" s="1"/>
      <c r="CM119" s="1"/>
      <c r="CN119" s="1"/>
      <c r="CO119" s="1"/>
      <c r="CP119" s="1"/>
      <c r="CQ119" s="1"/>
      <c r="CR119" s="1"/>
      <c r="CS119" s="1"/>
      <c r="CT119" s="1"/>
      <c r="CU119" s="1"/>
      <c r="CV119" s="1"/>
      <c r="CW119" s="1"/>
      <c r="CX119" s="1"/>
      <c r="CY119" s="1"/>
      <c r="CZ119" s="1"/>
      <c r="DA119" s="1"/>
      <c r="DB119" s="1"/>
      <c r="DC119" s="1"/>
      <c r="DD119" s="1"/>
      <c r="DE119" s="1"/>
      <c r="DF119" s="1"/>
      <c r="DG119" s="1"/>
      <c r="DH119" s="1"/>
      <c r="DI119" s="1"/>
      <c r="DJ119" s="1"/>
      <c r="DK119" s="1"/>
      <c r="DL119" s="1"/>
      <c r="DM119" s="1"/>
      <c r="DN119" s="1"/>
      <c r="DO119" s="1"/>
      <c r="DP119" s="1"/>
      <c r="DQ119" s="1"/>
      <c r="DR119" s="1"/>
      <c r="DS119" s="1"/>
      <c r="DT119" s="1"/>
      <c r="DU119" s="1"/>
      <c r="DV119" s="1"/>
      <c r="DW119" s="1"/>
      <c r="DX119" s="1"/>
      <c r="DY119" s="1"/>
      <c r="DZ119" s="1"/>
      <c r="EA119" s="1"/>
      <c r="EB119" s="1"/>
      <c r="EC119" s="1"/>
      <c r="ED119" s="1"/>
      <c r="EE119" s="1"/>
    </row>
    <row r="120" spans="1:135" s="5" customFormat="1" ht="15.75" x14ac:dyDescent="0.25">
      <c r="A120" s="1"/>
      <c r="B120" s="6"/>
      <c r="C120" s="6"/>
      <c r="D120" s="6"/>
      <c r="E120" s="6"/>
      <c r="F120" s="6"/>
      <c r="G120" s="6"/>
      <c r="H120" s="6"/>
      <c r="I120" s="6"/>
      <c r="J120" s="6"/>
      <c r="K120" s="1"/>
      <c r="L120" s="1"/>
      <c r="M120" s="1"/>
      <c r="N120" s="1"/>
      <c r="O120" s="1"/>
      <c r="P120" s="1"/>
      <c r="Q120" s="1"/>
      <c r="R120" s="1"/>
      <c r="S120" s="1"/>
      <c r="T120" s="1"/>
      <c r="U120" s="1"/>
      <c r="V120" s="1"/>
      <c r="W120" s="1"/>
      <c r="X120" s="1"/>
      <c r="Y120" s="1"/>
      <c r="Z120" s="1"/>
      <c r="AA120" s="1"/>
      <c r="AB120" s="1"/>
      <c r="AC120" s="1"/>
      <c r="AD120" s="1"/>
      <c r="AE120" s="1"/>
      <c r="AF120" s="1"/>
      <c r="AG120" s="1"/>
      <c r="AH120" s="1"/>
      <c r="AI120" s="1"/>
      <c r="AJ120" s="1"/>
      <c r="AK120" s="1"/>
      <c r="AL120" s="1"/>
      <c r="AM120" s="1"/>
      <c r="AN120" s="1"/>
      <c r="AO120" s="1"/>
      <c r="AP120" s="1"/>
      <c r="AQ120" s="1"/>
      <c r="AR120" s="1"/>
      <c r="AS120" s="1"/>
      <c r="AT120" s="1"/>
      <c r="AU120" s="1"/>
      <c r="AV120" s="1"/>
      <c r="AW120" s="1"/>
      <c r="AX120" s="1"/>
      <c r="AY120" s="1"/>
      <c r="AZ120" s="1"/>
      <c r="BA120" s="1"/>
      <c r="BB120" s="1"/>
      <c r="BC120" s="1"/>
      <c r="BD120" s="1"/>
      <c r="BE120" s="1"/>
      <c r="BF120" s="1"/>
      <c r="BG120" s="1"/>
      <c r="BH120" s="1"/>
      <c r="BI120" s="1"/>
      <c r="BJ120" s="1"/>
      <c r="BK120" s="1"/>
      <c r="BL120" s="1"/>
      <c r="BM120" s="1"/>
      <c r="BN120" s="1"/>
      <c r="BO120" s="1"/>
      <c r="BP120" s="1"/>
      <c r="BQ120" s="1"/>
      <c r="BR120" s="1"/>
      <c r="BS120" s="1"/>
      <c r="BT120" s="1"/>
      <c r="BU120" s="1"/>
      <c r="BV120" s="1"/>
      <c r="BW120" s="1"/>
      <c r="BX120" s="1"/>
      <c r="BY120" s="1"/>
      <c r="BZ120" s="1"/>
      <c r="CA120" s="1"/>
      <c r="CB120" s="1"/>
      <c r="CC120" s="1"/>
      <c r="CD120" s="1"/>
      <c r="CE120" s="1"/>
      <c r="CF120" s="1"/>
      <c r="CG120" s="1"/>
      <c r="CH120" s="1"/>
      <c r="CI120" s="1"/>
      <c r="CJ120" s="1"/>
      <c r="CK120" s="1"/>
      <c r="CL120" s="1"/>
      <c r="CM120" s="1"/>
      <c r="CN120" s="1"/>
      <c r="CO120" s="1"/>
      <c r="CP120" s="1"/>
      <c r="CQ120" s="1"/>
      <c r="CR120" s="1"/>
      <c r="CS120" s="1"/>
      <c r="CT120" s="1"/>
      <c r="CU120" s="1"/>
      <c r="CV120" s="1"/>
      <c r="CW120" s="1"/>
      <c r="CX120" s="1"/>
      <c r="CY120" s="1"/>
      <c r="CZ120" s="1"/>
      <c r="DA120" s="1"/>
      <c r="DB120" s="1"/>
      <c r="DC120" s="1"/>
      <c r="DD120" s="1"/>
      <c r="DE120" s="1"/>
      <c r="DF120" s="1"/>
      <c r="DG120" s="1"/>
      <c r="DH120" s="1"/>
      <c r="DI120" s="1"/>
      <c r="DJ120" s="1"/>
      <c r="DK120" s="1"/>
      <c r="DL120" s="1"/>
      <c r="DM120" s="1"/>
      <c r="DN120" s="1"/>
      <c r="DO120" s="1"/>
      <c r="DP120" s="1"/>
      <c r="DQ120" s="1"/>
      <c r="DR120" s="1"/>
      <c r="DS120" s="1"/>
      <c r="DT120" s="1"/>
      <c r="DU120" s="1"/>
      <c r="DV120" s="1"/>
      <c r="DW120" s="1"/>
      <c r="DX120" s="1"/>
      <c r="DY120" s="1"/>
      <c r="DZ120" s="1"/>
      <c r="EA120" s="1"/>
      <c r="EB120" s="1"/>
      <c r="EC120" s="1"/>
      <c r="ED120" s="1"/>
      <c r="EE120" s="1"/>
    </row>
    <row r="121" spans="1:135" s="5" customFormat="1" ht="15.75" x14ac:dyDescent="0.25">
      <c r="A121" s="1"/>
      <c r="B121" s="6"/>
      <c r="C121" s="6"/>
      <c r="D121" s="6"/>
      <c r="E121" s="6"/>
      <c r="F121" s="6"/>
      <c r="G121" s="6"/>
      <c r="H121" s="6"/>
      <c r="I121" s="6"/>
      <c r="J121" s="6"/>
      <c r="K121" s="1"/>
      <c r="L121" s="1"/>
      <c r="M121" s="1"/>
      <c r="N121" s="1"/>
      <c r="O121" s="1"/>
      <c r="P121" s="1"/>
      <c r="Q121" s="1"/>
      <c r="R121" s="1"/>
      <c r="S121" s="1"/>
      <c r="T121" s="1"/>
      <c r="U121" s="1"/>
      <c r="V121" s="1"/>
      <c r="W121" s="1"/>
      <c r="X121" s="1"/>
      <c r="Y121" s="1"/>
      <c r="Z121" s="1"/>
      <c r="AA121" s="1"/>
      <c r="AB121" s="1"/>
      <c r="AC121" s="1"/>
      <c r="AD121" s="1"/>
      <c r="AE121" s="1"/>
      <c r="AF121" s="1"/>
      <c r="AG121" s="1"/>
      <c r="AH121" s="1"/>
      <c r="AI121" s="1"/>
      <c r="AJ121" s="1"/>
      <c r="AK121" s="1"/>
      <c r="AL121" s="1"/>
      <c r="AM121" s="1"/>
      <c r="AN121" s="1"/>
      <c r="AO121" s="1"/>
      <c r="AP121" s="1"/>
      <c r="AQ121" s="1"/>
      <c r="AR121" s="1"/>
      <c r="AS121" s="1"/>
      <c r="AT121" s="1"/>
      <c r="AU121" s="1"/>
      <c r="AV121" s="1"/>
      <c r="AW121" s="1"/>
      <c r="AX121" s="1"/>
      <c r="AY121" s="1"/>
      <c r="AZ121" s="1"/>
      <c r="BA121" s="1"/>
      <c r="BB121" s="1"/>
      <c r="BC121" s="1"/>
      <c r="BD121" s="1"/>
      <c r="BE121" s="1"/>
      <c r="BF121" s="1"/>
      <c r="BG121" s="1"/>
      <c r="BH121" s="1"/>
      <c r="BI121" s="1"/>
      <c r="BJ121" s="1"/>
      <c r="BK121" s="1"/>
      <c r="BL121" s="1"/>
      <c r="BM121" s="1"/>
      <c r="BN121" s="1"/>
      <c r="BO121" s="1"/>
      <c r="BP121" s="1"/>
      <c r="BQ121" s="1"/>
      <c r="BR121" s="1"/>
      <c r="BS121" s="1"/>
      <c r="BT121" s="1"/>
      <c r="BU121" s="1"/>
      <c r="BV121" s="1"/>
      <c r="BW121" s="1"/>
      <c r="BX121" s="1"/>
      <c r="BY121" s="1"/>
      <c r="BZ121" s="1"/>
      <c r="CA121" s="1"/>
      <c r="CB121" s="1"/>
      <c r="CC121" s="1"/>
      <c r="CD121" s="1"/>
      <c r="CE121" s="1"/>
      <c r="CF121" s="1"/>
      <c r="CG121" s="1"/>
      <c r="CH121" s="1"/>
      <c r="CI121" s="1"/>
      <c r="CJ121" s="1"/>
      <c r="CK121" s="1"/>
      <c r="CL121" s="1"/>
      <c r="CM121" s="1"/>
      <c r="CN121" s="1"/>
      <c r="CO121" s="1"/>
      <c r="CP121" s="1"/>
      <c r="CQ121" s="1"/>
      <c r="CR121" s="1"/>
      <c r="CS121" s="1"/>
      <c r="CT121" s="1"/>
      <c r="CU121" s="1"/>
      <c r="CV121" s="1"/>
      <c r="CW121" s="1"/>
      <c r="CX121" s="1"/>
      <c r="CY121" s="1"/>
      <c r="CZ121" s="1"/>
      <c r="DA121" s="1"/>
      <c r="DB121" s="1"/>
      <c r="DC121" s="1"/>
      <c r="DD121" s="1"/>
      <c r="DE121" s="1"/>
      <c r="DF121" s="1"/>
      <c r="DG121" s="1"/>
      <c r="DH121" s="1"/>
      <c r="DI121" s="1"/>
      <c r="DJ121" s="1"/>
      <c r="DK121" s="1"/>
      <c r="DL121" s="1"/>
      <c r="DM121" s="1"/>
      <c r="DN121" s="1"/>
      <c r="DO121" s="1"/>
      <c r="DP121" s="1"/>
      <c r="DQ121" s="1"/>
      <c r="DR121" s="1"/>
      <c r="DS121" s="1"/>
      <c r="DT121" s="1"/>
      <c r="DU121" s="1"/>
      <c r="DV121" s="1"/>
      <c r="DW121" s="1"/>
      <c r="DX121" s="1"/>
      <c r="DY121" s="1"/>
      <c r="DZ121" s="1"/>
      <c r="EA121" s="1"/>
      <c r="EB121" s="1"/>
      <c r="EC121" s="1"/>
      <c r="ED121" s="1"/>
      <c r="EE121" s="1"/>
    </row>
    <row r="122" spans="1:135" s="5" customFormat="1" ht="15.75" x14ac:dyDescent="0.25">
      <c r="A122" s="1"/>
      <c r="B122" s="6"/>
      <c r="C122" s="6"/>
      <c r="D122" s="6"/>
      <c r="E122" s="6"/>
      <c r="F122" s="6"/>
      <c r="G122" s="6"/>
      <c r="H122" s="6"/>
      <c r="I122" s="6"/>
      <c r="J122" s="6"/>
      <c r="K122" s="1"/>
      <c r="L122" s="1"/>
      <c r="M122" s="1"/>
      <c r="N122" s="1"/>
      <c r="O122" s="1"/>
      <c r="P122" s="1"/>
      <c r="Q122" s="1"/>
      <c r="R122" s="1"/>
      <c r="S122" s="1"/>
      <c r="T122" s="1"/>
      <c r="U122" s="1"/>
      <c r="V122" s="1"/>
      <c r="W122" s="1"/>
      <c r="X122" s="1"/>
      <c r="Y122" s="1"/>
      <c r="Z122" s="1"/>
      <c r="AA122" s="1"/>
      <c r="AB122" s="1"/>
      <c r="AC122" s="1"/>
      <c r="AD122" s="1"/>
      <c r="AE122" s="1"/>
      <c r="AF122" s="1"/>
      <c r="AG122" s="1"/>
      <c r="AH122" s="1"/>
      <c r="AI122" s="1"/>
      <c r="AJ122" s="1"/>
      <c r="AK122" s="1"/>
      <c r="AL122" s="1"/>
      <c r="AM122" s="1"/>
      <c r="AN122" s="1"/>
      <c r="AO122" s="1"/>
      <c r="AP122" s="1"/>
      <c r="AQ122" s="1"/>
      <c r="AR122" s="1"/>
      <c r="AS122" s="1"/>
      <c r="AT122" s="1"/>
      <c r="AU122" s="1"/>
      <c r="AV122" s="1"/>
      <c r="AW122" s="1"/>
      <c r="AX122" s="1"/>
      <c r="AY122" s="1"/>
      <c r="AZ122" s="1"/>
      <c r="BA122" s="1"/>
      <c r="BB122" s="1"/>
      <c r="BC122" s="1"/>
      <c r="BD122" s="1"/>
      <c r="BE122" s="1"/>
      <c r="BF122" s="1"/>
      <c r="BG122" s="1"/>
      <c r="BH122" s="1"/>
      <c r="BI122" s="1"/>
      <c r="BJ122" s="1"/>
      <c r="BK122" s="1"/>
      <c r="BL122" s="1"/>
      <c r="BM122" s="1"/>
      <c r="BN122" s="1"/>
      <c r="BO122" s="1"/>
      <c r="BP122" s="1"/>
      <c r="BQ122" s="1"/>
      <c r="BR122" s="1"/>
      <c r="BS122" s="1"/>
      <c r="BT122" s="1"/>
      <c r="BU122" s="1"/>
      <c r="BV122" s="1"/>
      <c r="BW122" s="1"/>
      <c r="BX122" s="1"/>
      <c r="BY122" s="1"/>
      <c r="BZ122" s="1"/>
      <c r="CA122" s="1"/>
      <c r="CB122" s="1"/>
      <c r="CC122" s="1"/>
      <c r="CD122" s="1"/>
      <c r="CE122" s="1"/>
      <c r="CF122" s="1"/>
      <c r="CG122" s="1"/>
      <c r="CH122" s="1"/>
      <c r="CI122" s="1"/>
      <c r="CJ122" s="1"/>
      <c r="CK122" s="1"/>
      <c r="CL122" s="1"/>
      <c r="CM122" s="1"/>
      <c r="CN122" s="1"/>
      <c r="CO122" s="1"/>
      <c r="CP122" s="1"/>
      <c r="CQ122" s="1"/>
      <c r="CR122" s="1"/>
      <c r="CS122" s="1"/>
      <c r="CT122" s="1"/>
      <c r="CU122" s="1"/>
      <c r="CV122" s="1"/>
      <c r="CW122" s="1"/>
      <c r="CX122" s="1"/>
      <c r="CY122" s="1"/>
      <c r="CZ122" s="1"/>
      <c r="DA122" s="1"/>
      <c r="DB122" s="1"/>
      <c r="DC122" s="1"/>
      <c r="DD122" s="1"/>
      <c r="DE122" s="1"/>
      <c r="DF122" s="1"/>
      <c r="DG122" s="1"/>
      <c r="DH122" s="1"/>
      <c r="DI122" s="1"/>
      <c r="DJ122" s="1"/>
      <c r="DK122" s="1"/>
      <c r="DL122" s="1"/>
      <c r="DM122" s="1"/>
      <c r="DN122" s="1"/>
      <c r="DO122" s="1"/>
      <c r="DP122" s="1"/>
      <c r="DQ122" s="1"/>
      <c r="DR122" s="1"/>
      <c r="DS122" s="1"/>
      <c r="DT122" s="1"/>
      <c r="DU122" s="1"/>
      <c r="DV122" s="1"/>
      <c r="DW122" s="1"/>
      <c r="DX122" s="1"/>
      <c r="DY122" s="1"/>
      <c r="DZ122" s="1"/>
      <c r="EA122" s="1"/>
      <c r="EB122" s="1"/>
      <c r="EC122" s="1"/>
      <c r="ED122" s="1"/>
      <c r="EE122" s="1"/>
    </row>
    <row r="123" spans="1:135" s="5" customFormat="1" ht="15.75" x14ac:dyDescent="0.25">
      <c r="A123" s="1"/>
      <c r="B123" s="6"/>
      <c r="C123" s="6"/>
      <c r="D123" s="6"/>
      <c r="E123" s="6"/>
      <c r="F123" s="6"/>
      <c r="G123" s="6"/>
      <c r="H123" s="6"/>
      <c r="I123" s="6"/>
      <c r="J123" s="6"/>
      <c r="K123" s="1"/>
      <c r="L123" s="1"/>
      <c r="M123" s="1"/>
      <c r="N123" s="1"/>
      <c r="O123" s="1"/>
      <c r="P123" s="1"/>
      <c r="Q123" s="1"/>
      <c r="R123" s="1"/>
      <c r="S123" s="1"/>
      <c r="T123" s="1"/>
      <c r="U123" s="1"/>
      <c r="V123" s="1"/>
      <c r="W123" s="1"/>
      <c r="X123" s="1"/>
      <c r="Y123" s="1"/>
      <c r="Z123" s="1"/>
      <c r="AA123" s="1"/>
      <c r="AB123" s="1"/>
      <c r="AC123" s="1"/>
      <c r="AD123" s="1"/>
      <c r="AE123" s="1"/>
      <c r="AF123" s="1"/>
      <c r="AG123" s="1"/>
      <c r="AH123" s="1"/>
      <c r="AI123" s="1"/>
      <c r="AJ123" s="1"/>
      <c r="AK123" s="1"/>
      <c r="AL123" s="1"/>
      <c r="AM123" s="1"/>
      <c r="AN123" s="1"/>
      <c r="AO123" s="1"/>
      <c r="AP123" s="1"/>
      <c r="AQ123" s="1"/>
      <c r="AR123" s="1"/>
      <c r="AS123" s="1"/>
      <c r="AT123" s="1"/>
      <c r="AU123" s="1"/>
      <c r="AV123" s="1"/>
      <c r="AW123" s="1"/>
      <c r="AX123" s="1"/>
      <c r="AY123" s="1"/>
      <c r="AZ123" s="1"/>
      <c r="BA123" s="1"/>
      <c r="BB123" s="1"/>
      <c r="BC123" s="1"/>
      <c r="BD123" s="1"/>
      <c r="BE123" s="1"/>
      <c r="BF123" s="1"/>
      <c r="BG123" s="1"/>
      <c r="BH123" s="1"/>
      <c r="BI123" s="1"/>
      <c r="BJ123" s="1"/>
      <c r="BK123" s="1"/>
      <c r="BL123" s="1"/>
      <c r="BM123" s="1"/>
      <c r="BN123" s="1"/>
      <c r="BO123" s="1"/>
      <c r="BP123" s="1"/>
      <c r="BQ123" s="1"/>
      <c r="BR123" s="1"/>
      <c r="BS123" s="1"/>
      <c r="BT123" s="1"/>
      <c r="BU123" s="1"/>
      <c r="BV123" s="1"/>
      <c r="BW123" s="1"/>
      <c r="BX123" s="1"/>
      <c r="BY123" s="1"/>
      <c r="BZ123" s="1"/>
      <c r="CA123" s="1"/>
      <c r="CB123" s="1"/>
      <c r="CC123" s="1"/>
      <c r="CD123" s="1"/>
      <c r="CE123" s="1"/>
      <c r="CF123" s="1"/>
      <c r="CG123" s="1"/>
      <c r="CH123" s="1"/>
      <c r="CI123" s="1"/>
      <c r="CJ123" s="1"/>
      <c r="CK123" s="1"/>
      <c r="CL123" s="1"/>
      <c r="CM123" s="1"/>
      <c r="CN123" s="1"/>
      <c r="CO123" s="1"/>
      <c r="CP123" s="1"/>
      <c r="CQ123" s="1"/>
      <c r="CR123" s="1"/>
      <c r="CS123" s="1"/>
      <c r="CT123" s="1"/>
      <c r="CU123" s="1"/>
      <c r="CV123" s="1"/>
      <c r="CW123" s="1"/>
      <c r="CX123" s="1"/>
      <c r="CY123" s="1"/>
      <c r="CZ123" s="1"/>
      <c r="DA123" s="1"/>
      <c r="DB123" s="1"/>
      <c r="DC123" s="1"/>
      <c r="DD123" s="1"/>
      <c r="DE123" s="1"/>
      <c r="DF123" s="1"/>
      <c r="DG123" s="1"/>
      <c r="DH123" s="1"/>
      <c r="DI123" s="1"/>
      <c r="DJ123" s="1"/>
      <c r="DK123" s="1"/>
      <c r="DL123" s="1"/>
      <c r="DM123" s="1"/>
      <c r="DN123" s="1"/>
      <c r="DO123" s="1"/>
      <c r="DP123" s="1"/>
      <c r="DQ123" s="1"/>
      <c r="DR123" s="1"/>
      <c r="DS123" s="1"/>
      <c r="DT123" s="1"/>
      <c r="DU123" s="1"/>
      <c r="DV123" s="1"/>
      <c r="DW123" s="1"/>
      <c r="DX123" s="1"/>
      <c r="DY123" s="1"/>
      <c r="DZ123" s="1"/>
      <c r="EA123" s="1"/>
      <c r="EB123" s="1"/>
      <c r="EC123" s="1"/>
      <c r="ED123" s="1"/>
      <c r="EE123" s="1"/>
    </row>
    <row r="124" spans="1:135" s="5" customFormat="1" ht="15.75" x14ac:dyDescent="0.25">
      <c r="A124" s="1"/>
      <c r="B124" s="6"/>
      <c r="C124" s="6"/>
      <c r="D124" s="6"/>
      <c r="E124" s="6"/>
      <c r="F124" s="6"/>
      <c r="G124" s="6"/>
      <c r="H124" s="6"/>
      <c r="I124" s="6"/>
      <c r="J124" s="6"/>
      <c r="K124" s="1"/>
      <c r="L124" s="1"/>
      <c r="M124" s="1"/>
      <c r="N124" s="1"/>
      <c r="O124" s="1"/>
      <c r="P124" s="1"/>
      <c r="Q124" s="1"/>
      <c r="R124" s="1"/>
      <c r="S124" s="1"/>
      <c r="T124" s="1"/>
      <c r="U124" s="1"/>
      <c r="V124" s="1"/>
      <c r="W124" s="1"/>
      <c r="X124" s="1"/>
      <c r="Y124" s="1"/>
      <c r="Z124" s="1"/>
      <c r="AA124" s="1"/>
      <c r="AB124" s="1"/>
      <c r="AC124" s="1"/>
      <c r="AD124" s="1"/>
      <c r="AE124" s="1"/>
      <c r="AF124" s="1"/>
      <c r="AG124" s="1"/>
      <c r="AH124" s="1"/>
      <c r="AI124" s="1"/>
      <c r="AJ124" s="1"/>
      <c r="AK124" s="1"/>
      <c r="AL124" s="1"/>
      <c r="AM124" s="1"/>
      <c r="AN124" s="1"/>
      <c r="AO124" s="1"/>
      <c r="AP124" s="1"/>
      <c r="AQ124" s="1"/>
      <c r="AR124" s="1"/>
      <c r="AS124" s="1"/>
      <c r="AT124" s="1"/>
      <c r="AU124" s="1"/>
      <c r="AV124" s="1"/>
      <c r="AW124" s="1"/>
      <c r="AX124" s="1"/>
      <c r="AY124" s="1"/>
      <c r="AZ124" s="1"/>
      <c r="BA124" s="1"/>
      <c r="BB124" s="1"/>
      <c r="BC124" s="1"/>
      <c r="BD124" s="1"/>
      <c r="BE124" s="1"/>
      <c r="BF124" s="1"/>
      <c r="BG124" s="1"/>
      <c r="BH124" s="1"/>
      <c r="BI124" s="1"/>
      <c r="BJ124" s="1"/>
      <c r="BK124" s="1"/>
      <c r="BL124" s="1"/>
      <c r="BM124" s="1"/>
      <c r="BN124" s="1"/>
      <c r="BO124" s="1"/>
      <c r="BP124" s="1"/>
      <c r="BQ124" s="1"/>
      <c r="BR124" s="1"/>
      <c r="BS124" s="1"/>
      <c r="BT124" s="1"/>
      <c r="BU124" s="1"/>
      <c r="BV124" s="1"/>
      <c r="BW124" s="1"/>
      <c r="BX124" s="1"/>
      <c r="BY124" s="1"/>
      <c r="BZ124" s="1"/>
      <c r="CA124" s="1"/>
      <c r="CB124" s="1"/>
      <c r="CC124" s="1"/>
      <c r="CD124" s="1"/>
      <c r="CE124" s="1"/>
      <c r="CF124" s="1"/>
      <c r="CG124" s="1"/>
      <c r="CH124" s="1"/>
      <c r="CI124" s="1"/>
      <c r="CJ124" s="1"/>
      <c r="CK124" s="1"/>
      <c r="CL124" s="1"/>
      <c r="CM124" s="1"/>
      <c r="CN124" s="1"/>
      <c r="CO124" s="1"/>
      <c r="CP124" s="1"/>
      <c r="CQ124" s="1"/>
      <c r="CR124" s="1"/>
      <c r="CS124" s="1"/>
      <c r="CT124" s="1"/>
      <c r="CU124" s="1"/>
      <c r="CV124" s="1"/>
      <c r="CW124" s="1"/>
      <c r="CX124" s="1"/>
      <c r="CY124" s="1"/>
      <c r="CZ124" s="1"/>
      <c r="DA124" s="1"/>
      <c r="DB124" s="1"/>
      <c r="DC124" s="1"/>
      <c r="DD124" s="1"/>
      <c r="DE124" s="1"/>
      <c r="DF124" s="1"/>
      <c r="DG124" s="1"/>
      <c r="DH124" s="1"/>
      <c r="DI124" s="1"/>
      <c r="DJ124" s="1"/>
      <c r="DK124" s="1"/>
      <c r="DL124" s="1"/>
      <c r="DM124" s="1"/>
      <c r="DN124" s="1"/>
      <c r="DO124" s="1"/>
      <c r="DP124" s="1"/>
      <c r="DQ124" s="1"/>
      <c r="DR124" s="1"/>
      <c r="DS124" s="1"/>
      <c r="DT124" s="1"/>
      <c r="DU124" s="1"/>
      <c r="DV124" s="1"/>
      <c r="DW124" s="1"/>
      <c r="DX124" s="1"/>
      <c r="DY124" s="1"/>
      <c r="DZ124" s="1"/>
      <c r="EA124" s="1"/>
      <c r="EB124" s="1"/>
      <c r="EC124" s="1"/>
      <c r="ED124" s="1"/>
      <c r="EE124" s="1"/>
    </row>
    <row r="125" spans="1:135" s="5" customFormat="1" ht="15.75" x14ac:dyDescent="0.25">
      <c r="A125" s="1"/>
      <c r="B125" s="6"/>
      <c r="C125" s="6"/>
      <c r="D125" s="6"/>
      <c r="E125" s="6"/>
      <c r="F125" s="6"/>
      <c r="G125" s="6"/>
      <c r="H125" s="6"/>
      <c r="I125" s="6"/>
      <c r="J125" s="6"/>
      <c r="K125" s="1"/>
      <c r="L125" s="1"/>
      <c r="M125" s="1"/>
      <c r="N125" s="1"/>
      <c r="O125" s="1"/>
      <c r="P125" s="1"/>
      <c r="Q125" s="1"/>
      <c r="R125" s="1"/>
      <c r="S125" s="1"/>
      <c r="T125" s="1"/>
      <c r="U125" s="1"/>
      <c r="V125" s="1"/>
      <c r="W125" s="1"/>
      <c r="X125" s="1"/>
      <c r="Y125" s="1"/>
      <c r="Z125" s="1"/>
      <c r="AA125" s="1"/>
      <c r="AB125" s="1"/>
      <c r="AC125" s="1"/>
      <c r="AD125" s="1"/>
      <c r="AE125" s="1"/>
      <c r="AF125" s="1"/>
      <c r="AG125" s="1"/>
      <c r="AH125" s="1"/>
      <c r="AI125" s="1"/>
      <c r="AJ125" s="1"/>
      <c r="AK125" s="1"/>
      <c r="AL125" s="1"/>
      <c r="AM125" s="1"/>
      <c r="AN125" s="1"/>
      <c r="AO125" s="1"/>
      <c r="AP125" s="1"/>
      <c r="AQ125" s="1"/>
      <c r="AR125" s="1"/>
      <c r="AS125" s="1"/>
      <c r="AT125" s="1"/>
      <c r="AU125" s="1"/>
      <c r="AV125" s="1"/>
      <c r="AW125" s="1"/>
      <c r="AX125" s="1"/>
      <c r="AY125" s="1"/>
      <c r="AZ125" s="1"/>
      <c r="BA125" s="1"/>
      <c r="BB125" s="1"/>
      <c r="BC125" s="1"/>
      <c r="BD125" s="1"/>
      <c r="BE125" s="1"/>
      <c r="BF125" s="1"/>
      <c r="BG125" s="1"/>
      <c r="BH125" s="1"/>
      <c r="BI125" s="1"/>
      <c r="BJ125" s="1"/>
      <c r="BK125" s="1"/>
      <c r="BL125" s="1"/>
      <c r="BM125" s="1"/>
      <c r="BN125" s="1"/>
      <c r="BO125" s="1"/>
      <c r="BP125" s="1"/>
      <c r="BQ125" s="1"/>
      <c r="BR125" s="1"/>
      <c r="BS125" s="1"/>
      <c r="BT125" s="1"/>
      <c r="BU125" s="1"/>
      <c r="BV125" s="1"/>
      <c r="BW125" s="1"/>
      <c r="BX125" s="1"/>
      <c r="BY125" s="1"/>
      <c r="BZ125" s="1"/>
      <c r="CA125" s="1"/>
      <c r="CB125" s="1"/>
      <c r="CC125" s="1"/>
      <c r="CD125" s="1"/>
      <c r="CE125" s="1"/>
      <c r="CF125" s="1"/>
      <c r="CG125" s="1"/>
      <c r="CH125" s="1"/>
      <c r="CI125" s="1"/>
      <c r="CJ125" s="1"/>
      <c r="CK125" s="1"/>
      <c r="CL125" s="1"/>
      <c r="CM125" s="1"/>
      <c r="CN125" s="1"/>
      <c r="CO125" s="1"/>
      <c r="CP125" s="1"/>
      <c r="CQ125" s="1"/>
      <c r="CR125" s="1"/>
      <c r="CS125" s="1"/>
      <c r="CT125" s="1"/>
      <c r="CU125" s="1"/>
      <c r="CV125" s="1"/>
      <c r="CW125" s="1"/>
      <c r="CX125" s="1"/>
      <c r="CY125" s="1"/>
      <c r="CZ125" s="1"/>
      <c r="DA125" s="1"/>
      <c r="DB125" s="1"/>
      <c r="DC125" s="1"/>
      <c r="DD125" s="1"/>
      <c r="DE125" s="1"/>
      <c r="DF125" s="1"/>
      <c r="DG125" s="1"/>
      <c r="DH125" s="1"/>
      <c r="DI125" s="1"/>
      <c r="DJ125" s="1"/>
      <c r="DK125" s="1"/>
      <c r="DL125" s="1"/>
      <c r="DM125" s="1"/>
      <c r="DN125" s="1"/>
      <c r="DO125" s="1"/>
      <c r="DP125" s="1"/>
      <c r="DQ125" s="1"/>
      <c r="DR125" s="1"/>
      <c r="DS125" s="1"/>
      <c r="DT125" s="1"/>
      <c r="DU125" s="1"/>
      <c r="DV125" s="1"/>
      <c r="DW125" s="1"/>
      <c r="DX125" s="1"/>
      <c r="DY125" s="1"/>
      <c r="DZ125" s="1"/>
      <c r="EA125" s="1"/>
      <c r="EB125" s="1"/>
      <c r="EC125" s="1"/>
      <c r="ED125" s="1"/>
      <c r="EE125" s="1"/>
    </row>
    <row r="126" spans="1:135" s="5" customFormat="1" ht="15.75" x14ac:dyDescent="0.25">
      <c r="A126" s="1"/>
      <c r="B126" s="6"/>
      <c r="C126" s="6"/>
      <c r="D126" s="6"/>
      <c r="E126" s="6"/>
      <c r="F126" s="6"/>
      <c r="G126" s="6"/>
      <c r="H126" s="6"/>
      <c r="I126" s="6"/>
      <c r="J126" s="6"/>
      <c r="K126" s="1"/>
      <c r="L126" s="1"/>
      <c r="M126" s="1"/>
      <c r="N126" s="1"/>
      <c r="O126" s="1"/>
      <c r="P126" s="1"/>
      <c r="Q126" s="1"/>
      <c r="R126" s="1"/>
      <c r="S126" s="1"/>
      <c r="T126" s="1"/>
      <c r="U126" s="1"/>
      <c r="V126" s="1"/>
      <c r="W126" s="1"/>
      <c r="X126" s="1"/>
      <c r="Y126" s="1"/>
      <c r="Z126" s="1"/>
      <c r="AA126" s="1"/>
      <c r="AB126" s="1"/>
      <c r="AC126" s="1"/>
      <c r="AD126" s="1"/>
      <c r="AE126" s="1"/>
      <c r="AF126" s="1"/>
      <c r="AG126" s="1"/>
      <c r="AH126" s="1"/>
      <c r="AI126" s="1"/>
      <c r="AJ126" s="1"/>
      <c r="AK126" s="1"/>
      <c r="AL126" s="1"/>
      <c r="AM126" s="1"/>
      <c r="AN126" s="1"/>
      <c r="AO126" s="1"/>
      <c r="AP126" s="1"/>
      <c r="AQ126" s="1"/>
      <c r="AR126" s="1"/>
      <c r="AS126" s="1"/>
      <c r="AT126" s="1"/>
      <c r="AU126" s="1"/>
      <c r="AV126" s="1"/>
      <c r="AW126" s="1"/>
      <c r="AX126" s="1"/>
      <c r="AY126" s="1"/>
      <c r="AZ126" s="1"/>
      <c r="BA126" s="1"/>
      <c r="BB126" s="1"/>
      <c r="BC126" s="1"/>
      <c r="BD126" s="1"/>
      <c r="BE126" s="1"/>
      <c r="BF126" s="1"/>
      <c r="BG126" s="1"/>
      <c r="BH126" s="1"/>
      <c r="BI126" s="1"/>
      <c r="BJ126" s="1"/>
      <c r="BK126" s="1"/>
      <c r="BL126" s="1"/>
      <c r="BM126" s="1"/>
      <c r="BN126" s="1"/>
      <c r="BO126" s="1"/>
      <c r="BP126" s="1"/>
      <c r="BQ126" s="1"/>
      <c r="BR126" s="1"/>
      <c r="BS126" s="1"/>
      <c r="BT126" s="1"/>
      <c r="BU126" s="1"/>
      <c r="BV126" s="1"/>
      <c r="BW126" s="1"/>
      <c r="BX126" s="1"/>
      <c r="BY126" s="1"/>
      <c r="BZ126" s="1"/>
      <c r="CA126" s="1"/>
      <c r="CB126" s="1"/>
      <c r="CC126" s="1"/>
      <c r="CD126" s="1"/>
      <c r="CE126" s="1"/>
      <c r="CF126" s="1"/>
      <c r="CG126" s="1"/>
      <c r="CH126" s="1"/>
      <c r="CI126" s="1"/>
      <c r="CJ126" s="1"/>
      <c r="CK126" s="1"/>
      <c r="CL126" s="1"/>
      <c r="CM126" s="1"/>
      <c r="CN126" s="1"/>
      <c r="CO126" s="1"/>
      <c r="CP126" s="1"/>
      <c r="CQ126" s="1"/>
      <c r="CR126" s="1"/>
      <c r="CS126" s="1"/>
      <c r="CT126" s="1"/>
      <c r="CU126" s="1"/>
      <c r="CV126" s="1"/>
      <c r="CW126" s="1"/>
      <c r="CX126" s="1"/>
      <c r="CY126" s="1"/>
      <c r="CZ126" s="1"/>
      <c r="DA126" s="1"/>
      <c r="DB126" s="1"/>
      <c r="DC126" s="1"/>
      <c r="DD126" s="1"/>
      <c r="DE126" s="1"/>
      <c r="DF126" s="1"/>
      <c r="DG126" s="1"/>
      <c r="DH126" s="1"/>
      <c r="DI126" s="1"/>
      <c r="DJ126" s="1"/>
      <c r="DK126" s="1"/>
      <c r="DL126" s="1"/>
      <c r="DM126" s="1"/>
      <c r="DN126" s="1"/>
      <c r="DO126" s="1"/>
      <c r="DP126" s="1"/>
      <c r="DQ126" s="1"/>
      <c r="DR126" s="1"/>
      <c r="DS126" s="1"/>
      <c r="DT126" s="1"/>
      <c r="DU126" s="1"/>
      <c r="DV126" s="1"/>
      <c r="DW126" s="1"/>
      <c r="DX126" s="1"/>
      <c r="DY126" s="1"/>
      <c r="DZ126" s="1"/>
      <c r="EA126" s="1"/>
      <c r="EB126" s="1"/>
      <c r="EC126" s="1"/>
      <c r="ED126" s="1"/>
      <c r="EE126" s="1"/>
    </row>
    <row r="127" spans="1:135" s="5" customFormat="1" ht="15.75" x14ac:dyDescent="0.25">
      <c r="A127" s="1"/>
      <c r="B127" s="6"/>
      <c r="C127" s="6"/>
      <c r="D127" s="6"/>
      <c r="E127" s="6"/>
      <c r="F127" s="6"/>
      <c r="G127" s="6"/>
      <c r="H127" s="6"/>
      <c r="I127" s="6"/>
      <c r="J127" s="6"/>
      <c r="K127" s="1"/>
      <c r="L127" s="1"/>
      <c r="M127" s="1"/>
      <c r="N127" s="1"/>
      <c r="O127" s="1"/>
      <c r="P127" s="1"/>
      <c r="Q127" s="1"/>
      <c r="R127" s="1"/>
      <c r="S127" s="1"/>
      <c r="T127" s="1"/>
      <c r="U127" s="1"/>
      <c r="V127" s="1"/>
      <c r="W127" s="1"/>
      <c r="X127" s="1"/>
      <c r="Y127" s="1"/>
      <c r="Z127" s="1"/>
      <c r="AA127" s="1"/>
      <c r="AB127" s="1"/>
      <c r="AC127" s="1"/>
      <c r="AD127" s="1"/>
      <c r="AE127" s="1"/>
      <c r="AF127" s="1"/>
      <c r="AG127" s="1"/>
      <c r="AH127" s="1"/>
      <c r="AI127" s="1"/>
      <c r="AJ127" s="1"/>
      <c r="AK127" s="1"/>
      <c r="AL127" s="1"/>
      <c r="AM127" s="1"/>
      <c r="AN127" s="1"/>
      <c r="AO127" s="1"/>
      <c r="AP127" s="1"/>
      <c r="AQ127" s="1"/>
      <c r="AR127" s="1"/>
      <c r="AS127" s="1"/>
      <c r="AT127" s="1"/>
      <c r="AU127" s="1"/>
      <c r="AV127" s="1"/>
      <c r="AW127" s="1"/>
      <c r="AX127" s="1"/>
      <c r="AY127" s="1"/>
      <c r="AZ127" s="1"/>
      <c r="BA127" s="1"/>
      <c r="BB127" s="1"/>
      <c r="BC127" s="1"/>
      <c r="BD127" s="1"/>
      <c r="BE127" s="1"/>
      <c r="BF127" s="1"/>
      <c r="BG127" s="1"/>
      <c r="BH127" s="1"/>
      <c r="BI127" s="1"/>
      <c r="BJ127" s="1"/>
      <c r="BK127" s="1"/>
      <c r="BL127" s="1"/>
      <c r="BM127" s="1"/>
      <c r="BN127" s="1"/>
      <c r="BO127" s="1"/>
      <c r="BP127" s="1"/>
      <c r="BQ127" s="1"/>
      <c r="BR127" s="1"/>
      <c r="BS127" s="1"/>
      <c r="BT127" s="1"/>
      <c r="BU127" s="1"/>
      <c r="BV127" s="1"/>
      <c r="BW127" s="1"/>
      <c r="BX127" s="1"/>
      <c r="BY127" s="1"/>
      <c r="BZ127" s="1"/>
      <c r="CA127" s="1"/>
      <c r="CB127" s="1"/>
      <c r="CC127" s="1"/>
      <c r="CD127" s="1"/>
      <c r="CE127" s="1"/>
      <c r="CF127" s="1"/>
      <c r="CG127" s="1"/>
      <c r="CH127" s="1"/>
      <c r="CI127" s="1"/>
      <c r="CJ127" s="1"/>
      <c r="CK127" s="1"/>
      <c r="CL127" s="1"/>
      <c r="CM127" s="1"/>
      <c r="CN127" s="1"/>
      <c r="CO127" s="1"/>
      <c r="CP127" s="1"/>
      <c r="CQ127" s="1"/>
      <c r="CR127" s="1"/>
      <c r="CS127" s="1"/>
      <c r="CT127" s="1"/>
      <c r="CU127" s="1"/>
      <c r="CV127" s="1"/>
      <c r="CW127" s="1"/>
      <c r="CX127" s="1"/>
      <c r="CY127" s="1"/>
      <c r="CZ127" s="1"/>
      <c r="DA127" s="1"/>
      <c r="DB127" s="1"/>
      <c r="DC127" s="1"/>
      <c r="DD127" s="1"/>
      <c r="DE127" s="1"/>
      <c r="DF127" s="1"/>
      <c r="DG127" s="1"/>
      <c r="DH127" s="1"/>
      <c r="DI127" s="1"/>
      <c r="DJ127" s="1"/>
      <c r="DK127" s="1"/>
      <c r="DL127" s="1"/>
      <c r="DM127" s="1"/>
      <c r="DN127" s="1"/>
      <c r="DO127" s="1"/>
      <c r="DP127" s="1"/>
      <c r="DQ127" s="1"/>
      <c r="DR127" s="1"/>
      <c r="DS127" s="1"/>
      <c r="DT127" s="1"/>
      <c r="DU127" s="1"/>
      <c r="DV127" s="1"/>
      <c r="DW127" s="1"/>
      <c r="DX127" s="1"/>
      <c r="DY127" s="1"/>
      <c r="DZ127" s="1"/>
      <c r="EA127" s="1"/>
      <c r="EB127" s="1"/>
      <c r="EC127" s="1"/>
      <c r="ED127" s="1"/>
      <c r="EE127" s="1"/>
    </row>
    <row r="128" spans="1:135" s="5" customFormat="1" ht="15.75" x14ac:dyDescent="0.25">
      <c r="A128" s="1"/>
      <c r="B128" s="6"/>
      <c r="C128" s="6"/>
      <c r="D128" s="6"/>
      <c r="E128" s="6"/>
      <c r="F128" s="6"/>
      <c r="G128" s="6"/>
      <c r="H128" s="6"/>
      <c r="I128" s="6"/>
      <c r="J128" s="6"/>
      <c r="K128" s="1"/>
      <c r="L128" s="1"/>
      <c r="M128" s="1"/>
      <c r="N128" s="1"/>
      <c r="O128" s="1"/>
      <c r="P128" s="1"/>
      <c r="Q128" s="1"/>
      <c r="R128" s="1"/>
      <c r="S128" s="1"/>
      <c r="T128" s="1"/>
      <c r="U128" s="1"/>
      <c r="V128" s="1"/>
      <c r="W128" s="1"/>
      <c r="X128" s="1"/>
      <c r="Y128" s="1"/>
      <c r="Z128" s="1"/>
      <c r="AA128" s="1"/>
      <c r="AB128" s="1"/>
      <c r="AC128" s="1"/>
      <c r="AD128" s="1"/>
      <c r="AE128" s="1"/>
      <c r="AF128" s="1"/>
      <c r="AG128" s="1"/>
      <c r="AH128" s="1"/>
      <c r="AI128" s="1"/>
      <c r="AJ128" s="1"/>
      <c r="AK128" s="1"/>
      <c r="AL128" s="1"/>
      <c r="AM128" s="1"/>
      <c r="AN128" s="1"/>
      <c r="AO128" s="1"/>
      <c r="AP128" s="1"/>
      <c r="AQ128" s="1"/>
      <c r="AR128" s="1"/>
      <c r="AS128" s="1"/>
      <c r="AT128" s="1"/>
      <c r="AU128" s="1"/>
      <c r="AV128" s="1"/>
      <c r="AW128" s="1"/>
      <c r="AX128" s="1"/>
      <c r="AY128" s="1"/>
      <c r="AZ128" s="1"/>
      <c r="BA128" s="1"/>
      <c r="BB128" s="1"/>
      <c r="BC128" s="1"/>
      <c r="BD128" s="1"/>
      <c r="BE128" s="1"/>
      <c r="BF128" s="1"/>
      <c r="BG128" s="1"/>
      <c r="BH128" s="1"/>
      <c r="BI128" s="1"/>
      <c r="BJ128" s="1"/>
      <c r="BK128" s="1"/>
      <c r="BL128" s="1"/>
      <c r="BM128" s="1"/>
      <c r="BN128" s="1"/>
      <c r="BO128" s="1"/>
      <c r="BP128" s="1"/>
      <c r="BQ128" s="1"/>
      <c r="BR128" s="1"/>
      <c r="BS128" s="1"/>
      <c r="BT128" s="1"/>
      <c r="BU128" s="1"/>
      <c r="BV128" s="1"/>
      <c r="BW128" s="1"/>
      <c r="BX128" s="1"/>
      <c r="BY128" s="1"/>
      <c r="BZ128" s="1"/>
      <c r="CA128" s="1"/>
      <c r="CB128" s="1"/>
      <c r="CC128" s="1"/>
      <c r="CD128" s="1"/>
      <c r="CE128" s="1"/>
      <c r="CF128" s="1"/>
      <c r="CG128" s="1"/>
      <c r="CH128" s="1"/>
      <c r="CI128" s="1"/>
      <c r="CJ128" s="1"/>
      <c r="CK128" s="1"/>
      <c r="CL128" s="1"/>
      <c r="CM128" s="1"/>
      <c r="CN128" s="1"/>
      <c r="CO128" s="1"/>
      <c r="CP128" s="1"/>
      <c r="CQ128" s="1"/>
      <c r="CR128" s="1"/>
      <c r="CS128" s="1"/>
      <c r="CT128" s="1"/>
      <c r="CU128" s="1"/>
      <c r="CV128" s="1"/>
      <c r="CW128" s="1"/>
      <c r="CX128" s="1"/>
      <c r="CY128" s="1"/>
      <c r="CZ128" s="1"/>
      <c r="DA128" s="1"/>
      <c r="DB128" s="1"/>
      <c r="DC128" s="1"/>
      <c r="DD128" s="1"/>
      <c r="DE128" s="1"/>
      <c r="DF128" s="1"/>
      <c r="DG128" s="1"/>
      <c r="DH128" s="1"/>
      <c r="DI128" s="1"/>
      <c r="DJ128" s="1"/>
      <c r="DK128" s="1"/>
      <c r="DL128" s="1"/>
      <c r="DM128" s="1"/>
      <c r="DN128" s="1"/>
      <c r="DO128" s="1"/>
      <c r="DP128" s="1"/>
      <c r="DQ128" s="1"/>
      <c r="DR128" s="1"/>
      <c r="DS128" s="1"/>
      <c r="DT128" s="1"/>
      <c r="DU128" s="1"/>
      <c r="DV128" s="1"/>
      <c r="DW128" s="1"/>
      <c r="DX128" s="1"/>
      <c r="DY128" s="1"/>
      <c r="DZ128" s="1"/>
      <c r="EA128" s="1"/>
      <c r="EB128" s="1"/>
      <c r="EC128" s="1"/>
      <c r="ED128" s="1"/>
      <c r="EE128" s="1"/>
    </row>
    <row r="129" spans="1:135" s="5" customFormat="1" ht="15.75" x14ac:dyDescent="0.25">
      <c r="A129" s="1"/>
      <c r="B129" s="6"/>
      <c r="C129" s="6"/>
      <c r="D129" s="6"/>
      <c r="E129" s="6"/>
      <c r="F129" s="6"/>
      <c r="G129" s="6"/>
      <c r="H129" s="6"/>
      <c r="I129" s="6"/>
      <c r="J129" s="6"/>
      <c r="K129" s="1"/>
      <c r="L129" s="1"/>
      <c r="M129" s="1"/>
      <c r="N129" s="1"/>
      <c r="O129" s="1"/>
      <c r="P129" s="1"/>
      <c r="Q129" s="1"/>
      <c r="R129" s="1"/>
      <c r="S129" s="1"/>
      <c r="T129" s="1"/>
      <c r="U129" s="1"/>
      <c r="V129" s="1"/>
      <c r="W129" s="1"/>
      <c r="X129" s="1"/>
      <c r="Y129" s="1"/>
      <c r="Z129" s="1"/>
      <c r="AA129" s="1"/>
      <c r="AB129" s="1"/>
      <c r="AC129" s="1"/>
      <c r="AD129" s="1"/>
      <c r="AE129" s="1"/>
      <c r="AF129" s="1"/>
      <c r="AG129" s="1"/>
      <c r="AH129" s="1"/>
      <c r="AI129" s="1"/>
      <c r="AJ129" s="1"/>
      <c r="AK129" s="1"/>
      <c r="AL129" s="1"/>
      <c r="AM129" s="1"/>
      <c r="AN129" s="1"/>
      <c r="AO129" s="1"/>
      <c r="AP129" s="1"/>
      <c r="AQ129" s="1"/>
      <c r="AR129" s="1"/>
      <c r="AS129" s="1"/>
      <c r="AT129" s="1"/>
      <c r="AU129" s="1"/>
      <c r="AV129" s="1"/>
      <c r="AW129" s="1"/>
      <c r="AX129" s="1"/>
      <c r="AY129" s="1"/>
      <c r="AZ129" s="1"/>
      <c r="BA129" s="1"/>
      <c r="BB129" s="1"/>
      <c r="BC129" s="1"/>
      <c r="BD129" s="1"/>
      <c r="BE129" s="1"/>
      <c r="BF129" s="1"/>
      <c r="BG129" s="1"/>
      <c r="BH129" s="1"/>
      <c r="BI129" s="1"/>
      <c r="BJ129" s="1"/>
      <c r="BK129" s="1"/>
      <c r="BL129" s="1"/>
      <c r="BM129" s="1"/>
      <c r="BN129" s="1"/>
      <c r="BO129" s="1"/>
      <c r="BP129" s="1"/>
      <c r="BQ129" s="1"/>
      <c r="BR129" s="1"/>
      <c r="BS129" s="1"/>
      <c r="BT129" s="1"/>
      <c r="BU129" s="1"/>
      <c r="BV129" s="1"/>
      <c r="BW129" s="1"/>
      <c r="BX129" s="1"/>
      <c r="BY129" s="1"/>
      <c r="BZ129" s="1"/>
      <c r="CA129" s="1"/>
      <c r="CB129" s="1"/>
      <c r="CC129" s="1"/>
      <c r="CD129" s="1"/>
      <c r="CE129" s="1"/>
      <c r="CF129" s="1"/>
      <c r="CG129" s="1"/>
      <c r="CH129" s="1"/>
      <c r="CI129" s="1"/>
      <c r="CJ129" s="1"/>
      <c r="CK129" s="1"/>
      <c r="CL129" s="1"/>
      <c r="CM129" s="1"/>
      <c r="CN129" s="1"/>
      <c r="CO129" s="1"/>
      <c r="CP129" s="1"/>
      <c r="CQ129" s="1"/>
      <c r="CR129" s="1"/>
      <c r="CS129" s="1"/>
      <c r="CT129" s="1"/>
      <c r="CU129" s="1"/>
      <c r="CV129" s="1"/>
      <c r="CW129" s="1"/>
      <c r="CX129" s="1"/>
      <c r="CY129" s="1"/>
      <c r="CZ129" s="1"/>
      <c r="DA129" s="1"/>
      <c r="DB129" s="1"/>
      <c r="DC129" s="1"/>
      <c r="DD129" s="1"/>
      <c r="DE129" s="1"/>
      <c r="DF129" s="1"/>
      <c r="DG129" s="1"/>
      <c r="DH129" s="1"/>
      <c r="DI129" s="1"/>
      <c r="DJ129" s="1"/>
      <c r="DK129" s="1"/>
      <c r="DL129" s="1"/>
      <c r="DM129" s="1"/>
      <c r="DN129" s="1"/>
      <c r="DO129" s="1"/>
      <c r="DP129" s="1"/>
      <c r="DQ129" s="1"/>
      <c r="DR129" s="1"/>
      <c r="DS129" s="1"/>
      <c r="DT129" s="1"/>
      <c r="DU129" s="1"/>
      <c r="DV129" s="1"/>
      <c r="DW129" s="1"/>
      <c r="DX129" s="1"/>
      <c r="DY129" s="1"/>
      <c r="DZ129" s="1"/>
      <c r="EA129" s="1"/>
      <c r="EB129" s="1"/>
      <c r="EC129" s="1"/>
      <c r="ED129" s="1"/>
      <c r="EE129" s="1"/>
    </row>
    <row r="130" spans="1:135" s="5" customFormat="1" ht="15.75" x14ac:dyDescent="0.25">
      <c r="A130" s="1"/>
      <c r="B130" s="6"/>
      <c r="C130" s="6"/>
      <c r="D130" s="6"/>
      <c r="E130" s="6"/>
      <c r="F130" s="6"/>
      <c r="G130" s="6"/>
      <c r="H130" s="6"/>
      <c r="I130" s="6"/>
      <c r="J130" s="6"/>
      <c r="K130" s="1"/>
      <c r="L130" s="1"/>
      <c r="M130" s="1"/>
      <c r="N130" s="1"/>
      <c r="O130" s="1"/>
      <c r="P130" s="1"/>
      <c r="Q130" s="1"/>
      <c r="R130" s="1"/>
      <c r="S130" s="1"/>
      <c r="T130" s="1"/>
      <c r="U130" s="1"/>
      <c r="V130" s="1"/>
      <c r="W130" s="1"/>
      <c r="X130" s="1"/>
      <c r="Y130" s="1"/>
      <c r="Z130" s="1"/>
      <c r="AA130" s="1"/>
      <c r="AB130" s="1"/>
      <c r="AC130" s="1"/>
      <c r="AD130" s="1"/>
      <c r="AE130" s="1"/>
      <c r="AF130" s="1"/>
      <c r="AG130" s="1"/>
      <c r="AH130" s="1"/>
      <c r="AI130" s="1"/>
      <c r="AJ130" s="1"/>
      <c r="AK130" s="1"/>
      <c r="AL130" s="1"/>
      <c r="AM130" s="1"/>
      <c r="AN130" s="1"/>
      <c r="AO130" s="1"/>
      <c r="AP130" s="1"/>
      <c r="AQ130" s="1"/>
      <c r="AR130" s="1"/>
      <c r="AS130" s="1"/>
      <c r="AT130" s="1"/>
      <c r="AU130" s="1"/>
      <c r="AV130" s="1"/>
      <c r="AW130" s="1"/>
      <c r="AX130" s="1"/>
      <c r="AY130" s="1"/>
      <c r="AZ130" s="1"/>
      <c r="BA130" s="1"/>
      <c r="BB130" s="1"/>
      <c r="BC130" s="1"/>
      <c r="BD130" s="1"/>
      <c r="BE130" s="1"/>
      <c r="BF130" s="1"/>
      <c r="BG130" s="1"/>
      <c r="BH130" s="1"/>
      <c r="BI130" s="1"/>
      <c r="BJ130" s="1"/>
      <c r="BK130" s="1"/>
      <c r="BL130" s="1"/>
      <c r="BM130" s="1"/>
      <c r="BN130" s="1"/>
      <c r="BO130" s="1"/>
      <c r="BP130" s="1"/>
      <c r="BQ130" s="1"/>
      <c r="BR130" s="1"/>
      <c r="BS130" s="1"/>
      <c r="BT130" s="1"/>
      <c r="BU130" s="1"/>
      <c r="BV130" s="1"/>
      <c r="BW130" s="1"/>
      <c r="BX130" s="1"/>
      <c r="BY130" s="1"/>
      <c r="BZ130" s="1"/>
      <c r="CA130" s="1"/>
      <c r="CB130" s="1"/>
      <c r="CC130" s="1"/>
      <c r="CD130" s="1"/>
      <c r="CE130" s="1"/>
      <c r="CF130" s="1"/>
      <c r="CG130" s="1"/>
      <c r="CH130" s="1"/>
      <c r="CI130" s="1"/>
      <c r="CJ130" s="1"/>
      <c r="CK130" s="1"/>
      <c r="CL130" s="1"/>
      <c r="CM130" s="1"/>
      <c r="CN130" s="1"/>
      <c r="CO130" s="1"/>
      <c r="CP130" s="1"/>
      <c r="CQ130" s="1"/>
      <c r="CR130" s="1"/>
      <c r="CS130" s="1"/>
      <c r="CT130" s="1"/>
      <c r="CU130" s="1"/>
      <c r="CV130" s="1"/>
      <c r="CW130" s="1"/>
      <c r="CX130" s="1"/>
      <c r="CY130" s="1"/>
      <c r="CZ130" s="1"/>
      <c r="DA130" s="1"/>
      <c r="DB130" s="1"/>
      <c r="DC130" s="1"/>
      <c r="DD130" s="1"/>
      <c r="DE130" s="1"/>
      <c r="DF130" s="1"/>
      <c r="DG130" s="1"/>
      <c r="DH130" s="1"/>
      <c r="DI130" s="1"/>
      <c r="DJ130" s="1"/>
      <c r="DK130" s="1"/>
      <c r="DL130" s="1"/>
      <c r="DM130" s="1"/>
      <c r="DN130" s="1"/>
      <c r="DO130" s="1"/>
      <c r="DP130" s="1"/>
      <c r="DQ130" s="1"/>
      <c r="DR130" s="1"/>
      <c r="DS130" s="1"/>
      <c r="DT130" s="1"/>
      <c r="DU130" s="1"/>
      <c r="DV130" s="1"/>
      <c r="DW130" s="1"/>
      <c r="DX130" s="1"/>
      <c r="DY130" s="1"/>
      <c r="DZ130" s="1"/>
      <c r="EA130" s="1"/>
      <c r="EB130" s="1"/>
      <c r="EC130" s="1"/>
      <c r="ED130" s="1"/>
      <c r="EE130" s="1"/>
    </row>
    <row r="131" spans="1:135" s="5" customFormat="1" ht="15.75" x14ac:dyDescent="0.25">
      <c r="A131" s="1"/>
      <c r="B131" s="6"/>
      <c r="C131" s="6"/>
      <c r="D131" s="6"/>
      <c r="E131" s="6"/>
      <c r="F131" s="6"/>
      <c r="G131" s="6"/>
      <c r="H131" s="6"/>
      <c r="I131" s="6"/>
      <c r="J131" s="6"/>
      <c r="K131" s="1"/>
      <c r="L131" s="1"/>
      <c r="M131" s="1"/>
      <c r="N131" s="1"/>
      <c r="O131" s="1"/>
      <c r="P131" s="1"/>
      <c r="Q131" s="1"/>
      <c r="R131" s="1"/>
      <c r="S131" s="1"/>
      <c r="T131" s="1"/>
      <c r="U131" s="1"/>
      <c r="V131" s="1"/>
      <c r="W131" s="1"/>
      <c r="X131" s="1"/>
      <c r="Y131" s="1"/>
      <c r="Z131" s="1"/>
      <c r="AA131" s="1"/>
      <c r="AB131" s="1"/>
      <c r="AC131" s="1"/>
      <c r="AD131" s="1"/>
      <c r="AE131" s="1"/>
      <c r="AF131" s="1"/>
      <c r="AG131" s="1"/>
      <c r="AH131" s="1"/>
      <c r="AI131" s="1"/>
      <c r="AJ131" s="1"/>
      <c r="AK131" s="1"/>
      <c r="AL131" s="1"/>
      <c r="AM131" s="1"/>
      <c r="AN131" s="1"/>
      <c r="AO131" s="1"/>
      <c r="AP131" s="1"/>
      <c r="AQ131" s="1"/>
      <c r="AR131" s="1"/>
      <c r="AS131" s="1"/>
      <c r="AT131" s="1"/>
      <c r="AU131" s="1"/>
      <c r="AV131" s="1"/>
      <c r="AW131" s="1"/>
      <c r="AX131" s="1"/>
      <c r="AY131" s="1"/>
      <c r="AZ131" s="1"/>
      <c r="BA131" s="1"/>
      <c r="BB131" s="1"/>
      <c r="BC131" s="1"/>
      <c r="BD131" s="1"/>
      <c r="BE131" s="1"/>
      <c r="BF131" s="1"/>
      <c r="BG131" s="1"/>
      <c r="BH131" s="1"/>
      <c r="BI131" s="1"/>
      <c r="BJ131" s="1"/>
      <c r="BK131" s="1"/>
      <c r="BL131" s="1"/>
      <c r="BM131" s="1"/>
      <c r="BN131" s="1"/>
      <c r="BO131" s="1"/>
      <c r="BP131" s="1"/>
      <c r="BQ131" s="1"/>
      <c r="BR131" s="1"/>
      <c r="BS131" s="1"/>
      <c r="BT131" s="1"/>
      <c r="BU131" s="1"/>
      <c r="BV131" s="1"/>
      <c r="BW131" s="1"/>
      <c r="BX131" s="1"/>
      <c r="BY131" s="1"/>
      <c r="BZ131" s="1"/>
      <c r="CA131" s="1"/>
      <c r="CB131" s="1"/>
      <c r="CC131" s="1"/>
      <c r="CD131" s="1"/>
      <c r="CE131" s="1"/>
      <c r="CF131" s="1"/>
      <c r="CG131" s="1"/>
      <c r="CH131" s="1"/>
      <c r="CI131" s="1"/>
      <c r="CJ131" s="1"/>
      <c r="CK131" s="1"/>
      <c r="CL131" s="1"/>
      <c r="CM131" s="1"/>
      <c r="CN131" s="1"/>
      <c r="CO131" s="1"/>
      <c r="CP131" s="1"/>
      <c r="CQ131" s="1"/>
      <c r="CR131" s="1"/>
      <c r="CS131" s="1"/>
      <c r="CT131" s="1"/>
      <c r="CU131" s="1"/>
      <c r="CV131" s="1"/>
      <c r="CW131" s="1"/>
      <c r="CX131" s="1"/>
      <c r="CY131" s="1"/>
      <c r="CZ131" s="1"/>
      <c r="DA131" s="1"/>
      <c r="DB131" s="1"/>
      <c r="DC131" s="1"/>
      <c r="DD131" s="1"/>
      <c r="DE131" s="1"/>
      <c r="DF131" s="1"/>
      <c r="DG131" s="1"/>
      <c r="DH131" s="1"/>
      <c r="DI131" s="1"/>
      <c r="DJ131" s="1"/>
      <c r="DK131" s="1"/>
      <c r="DL131" s="1"/>
      <c r="DM131" s="1"/>
      <c r="DN131" s="1"/>
      <c r="DO131" s="1"/>
      <c r="DP131" s="1"/>
      <c r="DQ131" s="1"/>
      <c r="DR131" s="1"/>
      <c r="DS131" s="1"/>
      <c r="DT131" s="1"/>
      <c r="DU131" s="1"/>
      <c r="DV131" s="1"/>
      <c r="DW131" s="1"/>
      <c r="DX131" s="1"/>
      <c r="DY131" s="1"/>
      <c r="DZ131" s="1"/>
      <c r="EA131" s="1"/>
      <c r="EB131" s="1"/>
      <c r="EC131" s="1"/>
      <c r="ED131" s="1"/>
      <c r="EE131" s="1"/>
    </row>
    <row r="138" spans="1:135" s="2" customFormat="1" x14ac:dyDescent="0.2">
      <c r="A138" s="1"/>
      <c r="K138" s="1"/>
      <c r="L138" s="1"/>
      <c r="M138" s="1"/>
      <c r="N138" s="1"/>
      <c r="O138" s="1"/>
      <c r="P138" s="1"/>
      <c r="Q138" s="1"/>
      <c r="R138" s="1"/>
      <c r="S138" s="1"/>
      <c r="T138" s="1"/>
      <c r="U138" s="1"/>
      <c r="V138" s="1"/>
      <c r="W138" s="1"/>
      <c r="X138" s="1"/>
      <c r="Y138" s="1"/>
      <c r="Z138" s="1"/>
      <c r="AA138" s="1"/>
      <c r="AB138" s="1"/>
      <c r="AC138" s="1"/>
      <c r="AD138" s="1"/>
      <c r="AE138" s="1"/>
      <c r="AF138" s="1"/>
      <c r="AG138" s="1"/>
      <c r="AH138" s="1"/>
      <c r="AI138" s="1"/>
      <c r="AJ138" s="1"/>
      <c r="AK138" s="1"/>
      <c r="AL138" s="1"/>
      <c r="AM138" s="1"/>
      <c r="AN138" s="1"/>
      <c r="AO138" s="1"/>
      <c r="AP138" s="1"/>
      <c r="AQ138" s="1"/>
      <c r="AR138" s="1"/>
      <c r="AS138" s="1"/>
      <c r="AT138" s="1"/>
      <c r="AU138" s="1"/>
      <c r="AV138" s="1"/>
      <c r="AW138" s="1"/>
      <c r="AX138" s="1"/>
      <c r="AY138" s="1"/>
      <c r="AZ138" s="1"/>
      <c r="BA138" s="1"/>
      <c r="BB138" s="1"/>
      <c r="BC138" s="1"/>
      <c r="BD138" s="1"/>
      <c r="BE138" s="1"/>
      <c r="BF138" s="1"/>
      <c r="BG138" s="1"/>
      <c r="BH138" s="1"/>
      <c r="BI138" s="1"/>
      <c r="BJ138" s="1"/>
      <c r="BK138" s="1"/>
      <c r="BL138" s="1"/>
      <c r="BM138" s="1"/>
      <c r="BN138" s="1"/>
      <c r="BO138" s="1"/>
      <c r="BP138" s="1"/>
      <c r="BQ138" s="1"/>
      <c r="BR138" s="1"/>
      <c r="BS138" s="1"/>
      <c r="BT138" s="1"/>
      <c r="BU138" s="1"/>
      <c r="BV138" s="1"/>
      <c r="BW138" s="1"/>
      <c r="BX138" s="1"/>
      <c r="BY138" s="1"/>
      <c r="BZ138" s="1"/>
      <c r="CA138" s="1"/>
      <c r="CB138" s="1"/>
      <c r="CC138" s="1"/>
      <c r="CD138" s="1"/>
      <c r="CE138" s="1"/>
      <c r="CF138" s="1"/>
      <c r="CG138" s="1"/>
      <c r="CH138" s="1"/>
      <c r="CI138" s="1"/>
      <c r="CJ138" s="1"/>
      <c r="CK138" s="1"/>
      <c r="CL138" s="1"/>
      <c r="CM138" s="1"/>
      <c r="CN138" s="1"/>
      <c r="CO138" s="1"/>
      <c r="CP138" s="1"/>
      <c r="CQ138" s="1"/>
      <c r="CR138" s="1"/>
      <c r="CS138" s="1"/>
      <c r="CT138" s="1"/>
      <c r="CU138" s="1"/>
      <c r="CV138" s="1"/>
      <c r="CW138" s="1"/>
      <c r="CX138" s="1"/>
      <c r="CY138" s="1"/>
      <c r="CZ138" s="1"/>
      <c r="DA138" s="1"/>
      <c r="DB138" s="1"/>
      <c r="DC138" s="1"/>
      <c r="DD138" s="1"/>
      <c r="DE138" s="1"/>
      <c r="DF138" s="1"/>
      <c r="DG138" s="1"/>
      <c r="DH138" s="1"/>
      <c r="DI138" s="1"/>
      <c r="DJ138" s="1"/>
      <c r="DK138" s="1"/>
      <c r="DL138" s="1"/>
      <c r="DM138" s="1"/>
      <c r="DN138" s="1"/>
      <c r="DO138" s="1"/>
      <c r="DP138" s="1"/>
      <c r="DQ138" s="1"/>
      <c r="DR138" s="1"/>
      <c r="DS138" s="1"/>
      <c r="DT138" s="1"/>
      <c r="DU138" s="1"/>
      <c r="DV138" s="1"/>
      <c r="DW138" s="1"/>
      <c r="DX138" s="1"/>
      <c r="DY138" s="1"/>
      <c r="DZ138" s="1"/>
      <c r="EA138" s="1"/>
      <c r="EB138" s="1"/>
      <c r="EC138" s="1"/>
      <c r="ED138" s="1"/>
      <c r="EE138" s="1"/>
    </row>
    <row r="139" spans="1:135" s="2" customFormat="1" x14ac:dyDescent="0.2">
      <c r="A139" s="1"/>
      <c r="K139" s="1"/>
      <c r="L139" s="1"/>
      <c r="M139" s="1"/>
      <c r="N139" s="1"/>
      <c r="O139" s="1"/>
      <c r="P139" s="1"/>
      <c r="Q139" s="1"/>
      <c r="R139" s="1"/>
      <c r="S139" s="1"/>
      <c r="T139" s="1"/>
      <c r="U139" s="1"/>
      <c r="V139" s="1"/>
      <c r="W139" s="1"/>
      <c r="X139" s="1"/>
      <c r="Y139" s="1"/>
      <c r="Z139" s="1"/>
      <c r="AA139" s="1"/>
      <c r="AB139" s="1"/>
      <c r="AC139" s="1"/>
      <c r="AD139" s="1"/>
      <c r="AE139" s="1"/>
      <c r="AF139" s="1"/>
      <c r="AG139" s="1"/>
      <c r="AH139" s="1"/>
      <c r="AI139" s="1"/>
      <c r="AJ139" s="1"/>
      <c r="AK139" s="1"/>
      <c r="AL139" s="1"/>
      <c r="AM139" s="1"/>
      <c r="AN139" s="1"/>
      <c r="AO139" s="1"/>
      <c r="AP139" s="1"/>
      <c r="AQ139" s="1"/>
      <c r="AR139" s="1"/>
      <c r="AS139" s="1"/>
      <c r="AT139" s="1"/>
      <c r="AU139" s="1"/>
      <c r="AV139" s="1"/>
      <c r="AW139" s="1"/>
      <c r="AX139" s="1"/>
      <c r="AY139" s="1"/>
      <c r="AZ139" s="1"/>
      <c r="BA139" s="1"/>
      <c r="BB139" s="1"/>
      <c r="BC139" s="1"/>
      <c r="BD139" s="1"/>
      <c r="BE139" s="1"/>
      <c r="BF139" s="1"/>
      <c r="BG139" s="1"/>
      <c r="BH139" s="1"/>
      <c r="BI139" s="1"/>
      <c r="BJ139" s="1"/>
      <c r="BK139" s="1"/>
      <c r="BL139" s="1"/>
      <c r="BM139" s="1"/>
      <c r="BN139" s="1"/>
      <c r="BO139" s="1"/>
      <c r="BP139" s="1"/>
      <c r="BQ139" s="1"/>
      <c r="BR139" s="1"/>
      <c r="BS139" s="1"/>
      <c r="BT139" s="1"/>
      <c r="BU139" s="1"/>
      <c r="BV139" s="1"/>
      <c r="BW139" s="1"/>
      <c r="BX139" s="1"/>
      <c r="BY139" s="1"/>
      <c r="BZ139" s="1"/>
      <c r="CA139" s="1"/>
      <c r="CB139" s="1"/>
      <c r="CC139" s="1"/>
      <c r="CD139" s="1"/>
      <c r="CE139" s="1"/>
      <c r="CF139" s="1"/>
      <c r="CG139" s="1"/>
      <c r="CH139" s="1"/>
      <c r="CI139" s="1"/>
      <c r="CJ139" s="1"/>
      <c r="CK139" s="1"/>
      <c r="CL139" s="1"/>
      <c r="CM139" s="1"/>
      <c r="CN139" s="1"/>
      <c r="CO139" s="1"/>
      <c r="CP139" s="1"/>
      <c r="CQ139" s="1"/>
      <c r="CR139" s="1"/>
      <c r="CS139" s="1"/>
      <c r="CT139" s="1"/>
      <c r="CU139" s="1"/>
      <c r="CV139" s="1"/>
      <c r="CW139" s="1"/>
      <c r="CX139" s="1"/>
      <c r="CY139" s="1"/>
      <c r="CZ139" s="1"/>
      <c r="DA139" s="1"/>
      <c r="DB139" s="1"/>
      <c r="DC139" s="1"/>
      <c r="DD139" s="1"/>
      <c r="DE139" s="1"/>
      <c r="DF139" s="1"/>
      <c r="DG139" s="1"/>
      <c r="DH139" s="1"/>
      <c r="DI139" s="1"/>
      <c r="DJ139" s="1"/>
      <c r="DK139" s="1"/>
      <c r="DL139" s="1"/>
      <c r="DM139" s="1"/>
      <c r="DN139" s="1"/>
      <c r="DO139" s="1"/>
      <c r="DP139" s="1"/>
      <c r="DQ139" s="1"/>
      <c r="DR139" s="1"/>
      <c r="DS139" s="1"/>
      <c r="DT139" s="1"/>
      <c r="DU139" s="1"/>
      <c r="DV139" s="1"/>
      <c r="DW139" s="1"/>
      <c r="DX139" s="1"/>
      <c r="DY139" s="1"/>
      <c r="DZ139" s="1"/>
      <c r="EA139" s="1"/>
      <c r="EB139" s="1"/>
      <c r="EC139" s="1"/>
      <c r="ED139" s="1"/>
      <c r="EE139" s="1"/>
    </row>
    <row r="140" spans="1:135" s="2" customFormat="1" x14ac:dyDescent="0.2">
      <c r="A140" s="1"/>
      <c r="K140" s="1"/>
      <c r="L140" s="1"/>
      <c r="M140" s="1"/>
      <c r="N140" s="1"/>
      <c r="O140" s="1"/>
      <c r="P140" s="1"/>
      <c r="Q140" s="1"/>
      <c r="R140" s="1"/>
      <c r="S140" s="1"/>
      <c r="T140" s="1"/>
      <c r="U140" s="1"/>
      <c r="V140" s="1"/>
      <c r="W140" s="1"/>
      <c r="X140" s="1"/>
      <c r="Y140" s="1"/>
      <c r="Z140" s="1"/>
      <c r="AA140" s="1"/>
      <c r="AB140" s="1"/>
      <c r="AC140" s="1"/>
      <c r="AD140" s="1"/>
      <c r="AE140" s="1"/>
      <c r="AF140" s="1"/>
      <c r="AG140" s="1"/>
      <c r="AH140" s="1"/>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c r="BO140" s="1"/>
      <c r="BP140" s="1"/>
      <c r="BQ140" s="1"/>
      <c r="BR140" s="1"/>
      <c r="BS140" s="1"/>
      <c r="BT140" s="1"/>
      <c r="BU140" s="1"/>
      <c r="BV140" s="1"/>
      <c r="BW140" s="1"/>
      <c r="BX140" s="1"/>
      <c r="BY140" s="1"/>
      <c r="BZ140" s="1"/>
      <c r="CA140" s="1"/>
      <c r="CB140" s="1"/>
      <c r="CC140" s="1"/>
      <c r="CD140" s="1"/>
      <c r="CE140" s="1"/>
      <c r="CF140" s="1"/>
      <c r="CG140" s="1"/>
      <c r="CH140" s="1"/>
      <c r="CI140" s="1"/>
      <c r="CJ140" s="1"/>
      <c r="CK140" s="1"/>
      <c r="CL140" s="1"/>
      <c r="CM140" s="1"/>
      <c r="CN140" s="1"/>
      <c r="CO140" s="1"/>
      <c r="CP140" s="1"/>
      <c r="CQ140" s="1"/>
      <c r="CR140" s="1"/>
      <c r="CS140" s="1"/>
      <c r="CT140" s="1"/>
      <c r="CU140" s="1"/>
      <c r="CV140" s="1"/>
      <c r="CW140" s="1"/>
      <c r="CX140" s="1"/>
      <c r="CY140" s="1"/>
      <c r="CZ140" s="1"/>
      <c r="DA140" s="1"/>
      <c r="DB140" s="1"/>
      <c r="DC140" s="1"/>
      <c r="DD140" s="1"/>
      <c r="DE140" s="1"/>
      <c r="DF140" s="1"/>
      <c r="DG140" s="1"/>
      <c r="DH140" s="1"/>
      <c r="DI140" s="1"/>
      <c r="DJ140" s="1"/>
      <c r="DK140" s="1"/>
      <c r="DL140" s="1"/>
      <c r="DM140" s="1"/>
      <c r="DN140" s="1"/>
      <c r="DO140" s="1"/>
      <c r="DP140" s="1"/>
      <c r="DQ140" s="1"/>
      <c r="DR140" s="1"/>
      <c r="DS140" s="1"/>
      <c r="DT140" s="1"/>
      <c r="DU140" s="1"/>
      <c r="DV140" s="1"/>
      <c r="DW140" s="1"/>
      <c r="DX140" s="1"/>
      <c r="DY140" s="1"/>
      <c r="DZ140" s="1"/>
      <c r="EA140" s="1"/>
      <c r="EB140" s="1"/>
      <c r="EC140" s="1"/>
      <c r="ED140" s="1"/>
      <c r="EE140" s="1"/>
    </row>
    <row r="141" spans="1:135" s="2" customFormat="1" x14ac:dyDescent="0.2">
      <c r="A141" s="1"/>
      <c r="K141" s="1"/>
      <c r="L141" s="1"/>
      <c r="M141" s="1"/>
      <c r="N141" s="1"/>
      <c r="O141" s="1"/>
      <c r="P141" s="1"/>
      <c r="Q141" s="1"/>
      <c r="R141" s="1"/>
      <c r="S141" s="1"/>
      <c r="T141" s="1"/>
      <c r="U141" s="1"/>
      <c r="V141" s="1"/>
      <c r="W141" s="1"/>
      <c r="X141" s="1"/>
      <c r="Y141" s="1"/>
      <c r="Z141" s="1"/>
      <c r="AA141" s="1"/>
      <c r="AB141" s="1"/>
      <c r="AC141" s="1"/>
      <c r="AD141" s="1"/>
      <c r="AE141" s="1"/>
      <c r="AF141" s="1"/>
      <c r="AG141" s="1"/>
      <c r="AH141" s="1"/>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c r="BO141" s="1"/>
      <c r="BP141" s="1"/>
      <c r="BQ141" s="1"/>
      <c r="BR141" s="1"/>
      <c r="BS141" s="1"/>
      <c r="BT141" s="1"/>
      <c r="BU141" s="1"/>
      <c r="BV141" s="1"/>
      <c r="BW141" s="1"/>
      <c r="BX141" s="1"/>
      <c r="BY141" s="1"/>
      <c r="BZ141" s="1"/>
      <c r="CA141" s="1"/>
      <c r="CB141" s="1"/>
      <c r="CC141" s="1"/>
      <c r="CD141" s="1"/>
      <c r="CE141" s="1"/>
      <c r="CF141" s="1"/>
      <c r="CG141" s="1"/>
      <c r="CH141" s="1"/>
      <c r="CI141" s="1"/>
      <c r="CJ141" s="1"/>
      <c r="CK141" s="1"/>
      <c r="CL141" s="1"/>
      <c r="CM141" s="1"/>
      <c r="CN141" s="1"/>
      <c r="CO141" s="1"/>
      <c r="CP141" s="1"/>
      <c r="CQ141" s="1"/>
      <c r="CR141" s="1"/>
      <c r="CS141" s="1"/>
      <c r="CT141" s="1"/>
      <c r="CU141" s="1"/>
      <c r="CV141" s="1"/>
      <c r="CW141" s="1"/>
      <c r="CX141" s="1"/>
      <c r="CY141" s="1"/>
      <c r="CZ141" s="1"/>
      <c r="DA141" s="1"/>
      <c r="DB141" s="1"/>
      <c r="DC141" s="1"/>
      <c r="DD141" s="1"/>
      <c r="DE141" s="1"/>
      <c r="DF141" s="1"/>
      <c r="DG141" s="1"/>
      <c r="DH141" s="1"/>
      <c r="DI141" s="1"/>
      <c r="DJ141" s="1"/>
      <c r="DK141" s="1"/>
      <c r="DL141" s="1"/>
      <c r="DM141" s="1"/>
      <c r="DN141" s="1"/>
      <c r="DO141" s="1"/>
      <c r="DP141" s="1"/>
      <c r="DQ141" s="1"/>
      <c r="DR141" s="1"/>
      <c r="DS141" s="1"/>
      <c r="DT141" s="1"/>
      <c r="DU141" s="1"/>
      <c r="DV141" s="1"/>
      <c r="DW141" s="1"/>
      <c r="DX141" s="1"/>
      <c r="DY141" s="1"/>
      <c r="DZ141" s="1"/>
      <c r="EA141" s="1"/>
      <c r="EB141" s="1"/>
      <c r="EC141" s="1"/>
      <c r="ED141" s="1"/>
      <c r="EE141" s="1"/>
    </row>
    <row r="142" spans="1:135" s="2" customFormat="1" x14ac:dyDescent="0.2">
      <c r="A142" s="1"/>
      <c r="K142" s="1"/>
      <c r="L142" s="1"/>
      <c r="M142" s="1"/>
      <c r="N142" s="1"/>
      <c r="O142" s="1"/>
      <c r="P142" s="1"/>
      <c r="Q142" s="1"/>
      <c r="R142" s="1"/>
      <c r="S142" s="1"/>
      <c r="T142" s="1"/>
      <c r="U142" s="1"/>
      <c r="V142" s="1"/>
      <c r="W142" s="1"/>
      <c r="X142" s="1"/>
      <c r="Y142" s="1"/>
      <c r="Z142" s="1"/>
      <c r="AA142" s="1"/>
      <c r="AB142" s="1"/>
      <c r="AC142" s="1"/>
      <c r="AD142" s="1"/>
      <c r="AE142" s="1"/>
      <c r="AF142" s="1"/>
      <c r="AG142" s="1"/>
      <c r="AH142" s="1"/>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c r="BO142" s="1"/>
      <c r="BP142" s="1"/>
      <c r="BQ142" s="1"/>
      <c r="BR142" s="1"/>
      <c r="BS142" s="1"/>
      <c r="BT142" s="1"/>
      <c r="BU142" s="1"/>
      <c r="BV142" s="1"/>
      <c r="BW142" s="1"/>
      <c r="BX142" s="1"/>
      <c r="BY142" s="1"/>
      <c r="BZ142" s="1"/>
      <c r="CA142" s="1"/>
      <c r="CB142" s="1"/>
      <c r="CC142" s="1"/>
      <c r="CD142" s="1"/>
      <c r="CE142" s="1"/>
      <c r="CF142" s="1"/>
      <c r="CG142" s="1"/>
      <c r="CH142" s="1"/>
      <c r="CI142" s="1"/>
      <c r="CJ142" s="1"/>
      <c r="CK142" s="1"/>
      <c r="CL142" s="1"/>
      <c r="CM142" s="1"/>
      <c r="CN142" s="1"/>
      <c r="CO142" s="1"/>
      <c r="CP142" s="1"/>
      <c r="CQ142" s="1"/>
      <c r="CR142" s="1"/>
      <c r="CS142" s="1"/>
      <c r="CT142" s="1"/>
      <c r="CU142" s="1"/>
      <c r="CV142" s="1"/>
      <c r="CW142" s="1"/>
      <c r="CX142" s="1"/>
      <c r="CY142" s="1"/>
      <c r="CZ142" s="1"/>
      <c r="DA142" s="1"/>
      <c r="DB142" s="1"/>
      <c r="DC142" s="1"/>
      <c r="DD142" s="1"/>
      <c r="DE142" s="1"/>
      <c r="DF142" s="1"/>
      <c r="DG142" s="1"/>
      <c r="DH142" s="1"/>
      <c r="DI142" s="1"/>
      <c r="DJ142" s="1"/>
      <c r="DK142" s="1"/>
      <c r="DL142" s="1"/>
      <c r="DM142" s="1"/>
      <c r="DN142" s="1"/>
      <c r="DO142" s="1"/>
      <c r="DP142" s="1"/>
      <c r="DQ142" s="1"/>
      <c r="DR142" s="1"/>
      <c r="DS142" s="1"/>
      <c r="DT142" s="1"/>
      <c r="DU142" s="1"/>
      <c r="DV142" s="1"/>
      <c r="DW142" s="1"/>
      <c r="DX142" s="1"/>
      <c r="DY142" s="1"/>
      <c r="DZ142" s="1"/>
      <c r="EA142" s="1"/>
      <c r="EB142" s="1"/>
      <c r="EC142" s="1"/>
      <c r="ED142" s="1"/>
      <c r="EE142" s="1"/>
    </row>
    <row r="143" spans="1:135" s="2" customFormat="1" x14ac:dyDescent="0.2">
      <c r="A143" s="1"/>
      <c r="K143" s="1"/>
      <c r="L143" s="1"/>
      <c r="M143" s="1"/>
      <c r="N143" s="1"/>
      <c r="O143" s="1"/>
      <c r="P143" s="1"/>
      <c r="Q143" s="1"/>
      <c r="R143" s="1"/>
      <c r="S143" s="1"/>
      <c r="T143" s="1"/>
      <c r="U143" s="1"/>
      <c r="V143" s="1"/>
      <c r="W143" s="1"/>
      <c r="X143" s="1"/>
      <c r="Y143" s="1"/>
      <c r="Z143" s="1"/>
      <c r="AA143" s="1"/>
      <c r="AB143" s="1"/>
      <c r="AC143" s="1"/>
      <c r="AD143" s="1"/>
      <c r="AE143" s="1"/>
      <c r="AF143" s="1"/>
      <c r="AG143" s="1"/>
      <c r="AH143" s="1"/>
      <c r="AI143" s="1"/>
      <c r="AJ143" s="1"/>
      <c r="AK143" s="1"/>
      <c r="AL143" s="1"/>
      <c r="AM143" s="1"/>
      <c r="AN143" s="1"/>
      <c r="AO143" s="1"/>
      <c r="AP143" s="1"/>
      <c r="AQ143" s="1"/>
      <c r="AR143" s="1"/>
      <c r="AS143" s="1"/>
      <c r="AT143" s="1"/>
      <c r="AU143" s="1"/>
      <c r="AV143" s="1"/>
      <c r="AW143" s="1"/>
      <c r="AX143" s="1"/>
      <c r="AY143" s="1"/>
      <c r="AZ143" s="1"/>
      <c r="BA143" s="1"/>
      <c r="BB143" s="1"/>
      <c r="BC143" s="1"/>
      <c r="BD143" s="1"/>
      <c r="BE143" s="1"/>
      <c r="BF143" s="1"/>
      <c r="BG143" s="1"/>
      <c r="BH143" s="1"/>
      <c r="BI143" s="1"/>
      <c r="BJ143" s="1"/>
      <c r="BK143" s="1"/>
      <c r="BL143" s="1"/>
      <c r="BM143" s="1"/>
      <c r="BN143" s="1"/>
      <c r="BO143" s="1"/>
      <c r="BP143" s="1"/>
      <c r="BQ143" s="1"/>
      <c r="BR143" s="1"/>
      <c r="BS143" s="1"/>
      <c r="BT143" s="1"/>
      <c r="BU143" s="1"/>
      <c r="BV143" s="1"/>
      <c r="BW143" s="1"/>
      <c r="BX143" s="1"/>
      <c r="BY143" s="1"/>
      <c r="BZ143" s="1"/>
      <c r="CA143" s="1"/>
      <c r="CB143" s="1"/>
      <c r="CC143" s="1"/>
      <c r="CD143" s="1"/>
      <c r="CE143" s="1"/>
      <c r="CF143" s="1"/>
      <c r="CG143" s="1"/>
      <c r="CH143" s="1"/>
      <c r="CI143" s="1"/>
      <c r="CJ143" s="1"/>
      <c r="CK143" s="1"/>
      <c r="CL143" s="1"/>
      <c r="CM143" s="1"/>
      <c r="CN143" s="1"/>
      <c r="CO143" s="1"/>
      <c r="CP143" s="1"/>
      <c r="CQ143" s="1"/>
      <c r="CR143" s="1"/>
      <c r="CS143" s="1"/>
      <c r="CT143" s="1"/>
      <c r="CU143" s="1"/>
      <c r="CV143" s="1"/>
      <c r="CW143" s="1"/>
      <c r="CX143" s="1"/>
      <c r="CY143" s="1"/>
      <c r="CZ143" s="1"/>
      <c r="DA143" s="1"/>
      <c r="DB143" s="1"/>
      <c r="DC143" s="1"/>
      <c r="DD143" s="1"/>
      <c r="DE143" s="1"/>
      <c r="DF143" s="1"/>
      <c r="DG143" s="1"/>
      <c r="DH143" s="1"/>
      <c r="DI143" s="1"/>
      <c r="DJ143" s="1"/>
      <c r="DK143" s="1"/>
      <c r="DL143" s="1"/>
      <c r="DM143" s="1"/>
      <c r="DN143" s="1"/>
      <c r="DO143" s="1"/>
      <c r="DP143" s="1"/>
      <c r="DQ143" s="1"/>
      <c r="DR143" s="1"/>
      <c r="DS143" s="1"/>
      <c r="DT143" s="1"/>
      <c r="DU143" s="1"/>
      <c r="DV143" s="1"/>
      <c r="DW143" s="1"/>
      <c r="DX143" s="1"/>
      <c r="DY143" s="1"/>
      <c r="DZ143" s="1"/>
      <c r="EA143" s="1"/>
      <c r="EB143" s="1"/>
      <c r="EC143" s="1"/>
      <c r="ED143" s="1"/>
      <c r="EE143" s="1"/>
    </row>
    <row r="144" spans="1:135" s="2" customFormat="1" x14ac:dyDescent="0.2">
      <c r="A144" s="1"/>
      <c r="K144" s="1"/>
      <c r="L144" s="1"/>
      <c r="M144" s="1"/>
      <c r="N144" s="1"/>
      <c r="O144" s="1"/>
      <c r="P144" s="1"/>
      <c r="Q144" s="1"/>
      <c r="R144" s="1"/>
      <c r="S144" s="1"/>
      <c r="T144" s="1"/>
      <c r="U144" s="1"/>
      <c r="V144" s="1"/>
      <c r="W144" s="1"/>
      <c r="X144" s="1"/>
      <c r="Y144" s="1"/>
      <c r="Z144" s="1"/>
      <c r="AA144" s="1"/>
      <c r="AB144" s="1"/>
      <c r="AC144" s="1"/>
      <c r="AD144" s="1"/>
      <c r="AE144" s="1"/>
      <c r="AF144" s="1"/>
      <c r="AG144" s="1"/>
      <c r="AH144" s="1"/>
      <c r="AI144" s="1"/>
      <c r="AJ144" s="1"/>
      <c r="AK144" s="1"/>
      <c r="AL144" s="1"/>
      <c r="AM144" s="1"/>
      <c r="AN144" s="1"/>
      <c r="AO144" s="1"/>
      <c r="AP144" s="1"/>
      <c r="AQ144" s="1"/>
      <c r="AR144" s="1"/>
      <c r="AS144" s="1"/>
      <c r="AT144" s="1"/>
      <c r="AU144" s="1"/>
      <c r="AV144" s="1"/>
      <c r="AW144" s="1"/>
      <c r="AX144" s="1"/>
      <c r="AY144" s="1"/>
      <c r="AZ144" s="1"/>
      <c r="BA144" s="1"/>
      <c r="BB144" s="1"/>
      <c r="BC144" s="1"/>
      <c r="BD144" s="1"/>
      <c r="BE144" s="1"/>
      <c r="BF144" s="1"/>
      <c r="BG144" s="1"/>
      <c r="BH144" s="1"/>
      <c r="BI144" s="1"/>
      <c r="BJ144" s="1"/>
      <c r="BK144" s="1"/>
      <c r="BL144" s="1"/>
      <c r="BM144" s="1"/>
      <c r="BN144" s="1"/>
      <c r="BO144" s="1"/>
      <c r="BP144" s="1"/>
      <c r="BQ144" s="1"/>
      <c r="BR144" s="1"/>
      <c r="BS144" s="1"/>
      <c r="BT144" s="1"/>
      <c r="BU144" s="1"/>
      <c r="BV144" s="1"/>
      <c r="BW144" s="1"/>
      <c r="BX144" s="1"/>
      <c r="BY144" s="1"/>
      <c r="BZ144" s="1"/>
      <c r="CA144" s="1"/>
      <c r="CB144" s="1"/>
      <c r="CC144" s="1"/>
      <c r="CD144" s="1"/>
      <c r="CE144" s="1"/>
      <c r="CF144" s="1"/>
      <c r="CG144" s="1"/>
      <c r="CH144" s="1"/>
      <c r="CI144" s="1"/>
      <c r="CJ144" s="1"/>
      <c r="CK144" s="1"/>
      <c r="CL144" s="1"/>
      <c r="CM144" s="1"/>
      <c r="CN144" s="1"/>
      <c r="CO144" s="1"/>
      <c r="CP144" s="1"/>
      <c r="CQ144" s="1"/>
      <c r="CR144" s="1"/>
      <c r="CS144" s="1"/>
      <c r="CT144" s="1"/>
      <c r="CU144" s="1"/>
      <c r="CV144" s="1"/>
      <c r="CW144" s="1"/>
      <c r="CX144" s="1"/>
      <c r="CY144" s="1"/>
      <c r="CZ144" s="1"/>
      <c r="DA144" s="1"/>
      <c r="DB144" s="1"/>
      <c r="DC144" s="1"/>
      <c r="DD144" s="1"/>
      <c r="DE144" s="1"/>
      <c r="DF144" s="1"/>
      <c r="DG144" s="1"/>
      <c r="DH144" s="1"/>
      <c r="DI144" s="1"/>
      <c r="DJ144" s="1"/>
      <c r="DK144" s="1"/>
      <c r="DL144" s="1"/>
      <c r="DM144" s="1"/>
      <c r="DN144" s="1"/>
      <c r="DO144" s="1"/>
      <c r="DP144" s="1"/>
      <c r="DQ144" s="1"/>
      <c r="DR144" s="1"/>
      <c r="DS144" s="1"/>
      <c r="DT144" s="1"/>
      <c r="DU144" s="1"/>
      <c r="DV144" s="1"/>
      <c r="DW144" s="1"/>
      <c r="DX144" s="1"/>
      <c r="DY144" s="1"/>
      <c r="DZ144" s="1"/>
      <c r="EA144" s="1"/>
      <c r="EB144" s="1"/>
      <c r="EC144" s="1"/>
      <c r="ED144" s="1"/>
      <c r="EE144" s="1"/>
    </row>
    <row r="145" spans="1:135" s="2" customFormat="1" x14ac:dyDescent="0.2">
      <c r="A145" s="1"/>
      <c r="K145" s="1"/>
      <c r="L145" s="1"/>
      <c r="M145" s="1"/>
      <c r="N145" s="1"/>
      <c r="O145" s="1"/>
      <c r="P145" s="1"/>
      <c r="Q145" s="1"/>
      <c r="R145" s="1"/>
      <c r="S145" s="1"/>
      <c r="T145" s="1"/>
      <c r="U145" s="1"/>
      <c r="V145" s="1"/>
      <c r="W145" s="1"/>
      <c r="X145" s="1"/>
      <c r="Y145" s="1"/>
      <c r="Z145" s="1"/>
      <c r="AA145" s="1"/>
      <c r="AB145" s="1"/>
      <c r="AC145" s="1"/>
      <c r="AD145" s="1"/>
      <c r="AE145" s="1"/>
      <c r="AF145" s="1"/>
      <c r="AG145" s="1"/>
      <c r="AH145" s="1"/>
      <c r="AI145" s="1"/>
      <c r="AJ145" s="1"/>
      <c r="AK145" s="1"/>
      <c r="AL145" s="1"/>
      <c r="AM145" s="1"/>
      <c r="AN145" s="1"/>
      <c r="AO145" s="1"/>
      <c r="AP145" s="1"/>
      <c r="AQ145" s="1"/>
      <c r="AR145" s="1"/>
      <c r="AS145" s="1"/>
      <c r="AT145" s="1"/>
      <c r="AU145" s="1"/>
      <c r="AV145" s="1"/>
      <c r="AW145" s="1"/>
      <c r="AX145" s="1"/>
      <c r="AY145" s="1"/>
      <c r="AZ145" s="1"/>
      <c r="BA145" s="1"/>
      <c r="BB145" s="1"/>
      <c r="BC145" s="1"/>
      <c r="BD145" s="1"/>
      <c r="BE145" s="1"/>
      <c r="BF145" s="1"/>
      <c r="BG145" s="1"/>
      <c r="BH145" s="1"/>
      <c r="BI145" s="1"/>
      <c r="BJ145" s="1"/>
      <c r="BK145" s="1"/>
      <c r="BL145" s="1"/>
      <c r="BM145" s="1"/>
      <c r="BN145" s="1"/>
      <c r="BO145" s="1"/>
      <c r="BP145" s="1"/>
      <c r="BQ145" s="1"/>
      <c r="BR145" s="1"/>
      <c r="BS145" s="1"/>
      <c r="BT145" s="1"/>
      <c r="BU145" s="1"/>
      <c r="BV145" s="1"/>
      <c r="BW145" s="1"/>
      <c r="BX145" s="1"/>
      <c r="BY145" s="1"/>
      <c r="BZ145" s="1"/>
      <c r="CA145" s="1"/>
      <c r="CB145" s="1"/>
      <c r="CC145" s="1"/>
      <c r="CD145" s="1"/>
      <c r="CE145" s="1"/>
      <c r="CF145" s="1"/>
      <c r="CG145" s="1"/>
      <c r="CH145" s="1"/>
      <c r="CI145" s="1"/>
      <c r="CJ145" s="1"/>
      <c r="CK145" s="1"/>
      <c r="CL145" s="1"/>
      <c r="CM145" s="1"/>
      <c r="CN145" s="1"/>
      <c r="CO145" s="1"/>
      <c r="CP145" s="1"/>
      <c r="CQ145" s="1"/>
      <c r="CR145" s="1"/>
      <c r="CS145" s="1"/>
      <c r="CT145" s="1"/>
      <c r="CU145" s="1"/>
      <c r="CV145" s="1"/>
      <c r="CW145" s="1"/>
      <c r="CX145" s="1"/>
      <c r="CY145" s="1"/>
      <c r="CZ145" s="1"/>
      <c r="DA145" s="1"/>
      <c r="DB145" s="1"/>
      <c r="DC145" s="1"/>
      <c r="DD145" s="1"/>
      <c r="DE145" s="1"/>
      <c r="DF145" s="1"/>
      <c r="DG145" s="1"/>
      <c r="DH145" s="1"/>
      <c r="DI145" s="1"/>
      <c r="DJ145" s="1"/>
      <c r="DK145" s="1"/>
      <c r="DL145" s="1"/>
      <c r="DM145" s="1"/>
      <c r="DN145" s="1"/>
      <c r="DO145" s="1"/>
      <c r="DP145" s="1"/>
      <c r="DQ145" s="1"/>
      <c r="DR145" s="1"/>
      <c r="DS145" s="1"/>
      <c r="DT145" s="1"/>
      <c r="DU145" s="1"/>
      <c r="DV145" s="1"/>
      <c r="DW145" s="1"/>
      <c r="DX145" s="1"/>
      <c r="DY145" s="1"/>
      <c r="DZ145" s="1"/>
      <c r="EA145" s="1"/>
      <c r="EB145" s="1"/>
      <c r="EC145" s="1"/>
      <c r="ED145" s="1"/>
      <c r="EE145" s="1"/>
    </row>
    <row r="146" spans="1:135" s="2" customFormat="1" x14ac:dyDescent="0.2">
      <c r="A146" s="1"/>
      <c r="K146" s="1"/>
      <c r="L146" s="1"/>
      <c r="M146" s="1"/>
      <c r="N146" s="1"/>
      <c r="O146" s="1"/>
      <c r="P146" s="1"/>
      <c r="Q146" s="1"/>
      <c r="R146" s="1"/>
      <c r="S146" s="1"/>
      <c r="T146" s="1"/>
      <c r="U146" s="1"/>
      <c r="V146" s="1"/>
      <c r="W146" s="1"/>
      <c r="X146" s="1"/>
      <c r="Y146" s="1"/>
      <c r="Z146" s="1"/>
      <c r="AA146" s="1"/>
      <c r="AB146" s="1"/>
      <c r="AC146" s="1"/>
      <c r="AD146" s="1"/>
      <c r="AE146" s="1"/>
      <c r="AF146" s="1"/>
      <c r="AG146" s="1"/>
      <c r="AH146" s="1"/>
      <c r="AI146" s="1"/>
      <c r="AJ146" s="1"/>
      <c r="AK146" s="1"/>
      <c r="AL146" s="1"/>
      <c r="AM146" s="1"/>
      <c r="AN146" s="1"/>
      <c r="AO146" s="1"/>
      <c r="AP146" s="1"/>
      <c r="AQ146" s="1"/>
      <c r="AR146" s="1"/>
      <c r="AS146" s="1"/>
      <c r="AT146" s="1"/>
      <c r="AU146" s="1"/>
      <c r="AV146" s="1"/>
      <c r="AW146" s="1"/>
      <c r="AX146" s="1"/>
      <c r="AY146" s="1"/>
      <c r="AZ146" s="1"/>
      <c r="BA146" s="1"/>
      <c r="BB146" s="1"/>
      <c r="BC146" s="1"/>
      <c r="BD146" s="1"/>
      <c r="BE146" s="1"/>
      <c r="BF146" s="1"/>
      <c r="BG146" s="1"/>
      <c r="BH146" s="1"/>
      <c r="BI146" s="1"/>
      <c r="BJ146" s="1"/>
      <c r="BK146" s="1"/>
      <c r="BL146" s="1"/>
      <c r="BM146" s="1"/>
      <c r="BN146" s="1"/>
      <c r="BO146" s="1"/>
      <c r="BP146" s="1"/>
      <c r="BQ146" s="1"/>
      <c r="BR146" s="1"/>
      <c r="BS146" s="1"/>
      <c r="BT146" s="1"/>
      <c r="BU146" s="1"/>
      <c r="BV146" s="1"/>
      <c r="BW146" s="1"/>
      <c r="BX146" s="1"/>
      <c r="BY146" s="1"/>
      <c r="BZ146" s="1"/>
      <c r="CA146" s="1"/>
      <c r="CB146" s="1"/>
      <c r="CC146" s="1"/>
      <c r="CD146" s="1"/>
      <c r="CE146" s="1"/>
      <c r="CF146" s="1"/>
      <c r="CG146" s="1"/>
      <c r="CH146" s="1"/>
      <c r="CI146" s="1"/>
      <c r="CJ146" s="1"/>
      <c r="CK146" s="1"/>
      <c r="CL146" s="1"/>
      <c r="CM146" s="1"/>
      <c r="CN146" s="1"/>
      <c r="CO146" s="1"/>
      <c r="CP146" s="1"/>
      <c r="CQ146" s="1"/>
      <c r="CR146" s="1"/>
      <c r="CS146" s="1"/>
      <c r="CT146" s="1"/>
      <c r="CU146" s="1"/>
      <c r="CV146" s="1"/>
      <c r="CW146" s="1"/>
      <c r="CX146" s="1"/>
      <c r="CY146" s="1"/>
      <c r="CZ146" s="1"/>
      <c r="DA146" s="1"/>
      <c r="DB146" s="1"/>
      <c r="DC146" s="1"/>
      <c r="DD146" s="1"/>
      <c r="DE146" s="1"/>
      <c r="DF146" s="1"/>
      <c r="DG146" s="1"/>
      <c r="DH146" s="1"/>
      <c r="DI146" s="1"/>
      <c r="DJ146" s="1"/>
      <c r="DK146" s="1"/>
      <c r="DL146" s="1"/>
      <c r="DM146" s="1"/>
      <c r="DN146" s="1"/>
      <c r="DO146" s="1"/>
      <c r="DP146" s="1"/>
      <c r="DQ146" s="1"/>
      <c r="DR146" s="1"/>
      <c r="DS146" s="1"/>
      <c r="DT146" s="1"/>
      <c r="DU146" s="1"/>
      <c r="DV146" s="1"/>
      <c r="DW146" s="1"/>
      <c r="DX146" s="1"/>
      <c r="DY146" s="1"/>
      <c r="DZ146" s="1"/>
      <c r="EA146" s="1"/>
      <c r="EB146" s="1"/>
      <c r="EC146" s="1"/>
      <c r="ED146" s="1"/>
      <c r="EE146" s="1"/>
    </row>
    <row r="147" spans="1:135" s="2" customFormat="1" x14ac:dyDescent="0.2">
      <c r="A147" s="1"/>
      <c r="K147" s="1"/>
      <c r="L147" s="1"/>
      <c r="M147" s="1"/>
      <c r="N147" s="1"/>
      <c r="O147" s="1"/>
      <c r="P147" s="1"/>
      <c r="Q147" s="1"/>
      <c r="R147" s="1"/>
      <c r="S147" s="1"/>
      <c r="T147" s="1"/>
      <c r="U147" s="1"/>
      <c r="V147" s="1"/>
      <c r="W147" s="1"/>
      <c r="X147" s="1"/>
      <c r="Y147" s="1"/>
      <c r="Z147" s="1"/>
      <c r="AA147" s="1"/>
      <c r="AB147" s="1"/>
      <c r="AC147" s="1"/>
      <c r="AD147" s="1"/>
      <c r="AE147" s="1"/>
      <c r="AF147" s="1"/>
      <c r="AG147" s="1"/>
      <c r="AH147" s="1"/>
      <c r="AI147" s="1"/>
      <c r="AJ147" s="1"/>
      <c r="AK147" s="1"/>
      <c r="AL147" s="1"/>
      <c r="AM147" s="1"/>
      <c r="AN147" s="1"/>
      <c r="AO147" s="1"/>
      <c r="AP147" s="1"/>
      <c r="AQ147" s="1"/>
      <c r="AR147" s="1"/>
      <c r="AS147" s="1"/>
      <c r="AT147" s="1"/>
      <c r="AU147" s="1"/>
      <c r="AV147" s="1"/>
      <c r="AW147" s="1"/>
      <c r="AX147" s="1"/>
      <c r="AY147" s="1"/>
      <c r="AZ147" s="1"/>
      <c r="BA147" s="1"/>
      <c r="BB147" s="1"/>
      <c r="BC147" s="1"/>
      <c r="BD147" s="1"/>
      <c r="BE147" s="1"/>
      <c r="BF147" s="1"/>
      <c r="BG147" s="1"/>
      <c r="BH147" s="1"/>
      <c r="BI147" s="1"/>
      <c r="BJ147" s="1"/>
      <c r="BK147" s="1"/>
      <c r="BL147" s="1"/>
      <c r="BM147" s="1"/>
      <c r="BN147" s="1"/>
      <c r="BO147" s="1"/>
      <c r="BP147" s="1"/>
      <c r="BQ147" s="1"/>
      <c r="BR147" s="1"/>
      <c r="BS147" s="1"/>
      <c r="BT147" s="1"/>
      <c r="BU147" s="1"/>
      <c r="BV147" s="1"/>
      <c r="BW147" s="1"/>
      <c r="BX147" s="1"/>
      <c r="BY147" s="1"/>
      <c r="BZ147" s="1"/>
      <c r="CA147" s="1"/>
      <c r="CB147" s="1"/>
      <c r="CC147" s="1"/>
      <c r="CD147" s="1"/>
      <c r="CE147" s="1"/>
      <c r="CF147" s="1"/>
      <c r="CG147" s="1"/>
      <c r="CH147" s="1"/>
      <c r="CI147" s="1"/>
      <c r="CJ147" s="1"/>
      <c r="CK147" s="1"/>
      <c r="CL147" s="1"/>
      <c r="CM147" s="1"/>
      <c r="CN147" s="1"/>
      <c r="CO147" s="1"/>
      <c r="CP147" s="1"/>
      <c r="CQ147" s="1"/>
      <c r="CR147" s="1"/>
      <c r="CS147" s="1"/>
      <c r="CT147" s="1"/>
      <c r="CU147" s="1"/>
      <c r="CV147" s="1"/>
      <c r="CW147" s="1"/>
      <c r="CX147" s="1"/>
      <c r="CY147" s="1"/>
      <c r="CZ147" s="1"/>
      <c r="DA147" s="1"/>
      <c r="DB147" s="1"/>
      <c r="DC147" s="1"/>
      <c r="DD147" s="1"/>
      <c r="DE147" s="1"/>
      <c r="DF147" s="1"/>
      <c r="DG147" s="1"/>
      <c r="DH147" s="1"/>
      <c r="DI147" s="1"/>
      <c r="DJ147" s="1"/>
      <c r="DK147" s="1"/>
      <c r="DL147" s="1"/>
      <c r="DM147" s="1"/>
      <c r="DN147" s="1"/>
      <c r="DO147" s="1"/>
      <c r="DP147" s="1"/>
      <c r="DQ147" s="1"/>
      <c r="DR147" s="1"/>
      <c r="DS147" s="1"/>
      <c r="DT147" s="1"/>
      <c r="DU147" s="1"/>
      <c r="DV147" s="1"/>
      <c r="DW147" s="1"/>
      <c r="DX147" s="1"/>
      <c r="DY147" s="1"/>
      <c r="DZ147" s="1"/>
      <c r="EA147" s="1"/>
      <c r="EB147" s="1"/>
      <c r="EC147" s="1"/>
      <c r="ED147" s="1"/>
      <c r="EE147" s="1"/>
    </row>
    <row r="148" spans="1:135" s="2" customFormat="1" x14ac:dyDescent="0.2">
      <c r="A148" s="1"/>
      <c r="K148" s="1"/>
      <c r="L148" s="1"/>
      <c r="M148" s="1"/>
      <c r="N148" s="1"/>
      <c r="O148" s="1"/>
      <c r="P148" s="1"/>
      <c r="Q148" s="1"/>
      <c r="R148" s="1"/>
      <c r="S148" s="1"/>
      <c r="T148" s="1"/>
      <c r="U148" s="1"/>
      <c r="V148" s="1"/>
      <c r="W148" s="1"/>
      <c r="X148" s="1"/>
      <c r="Y148" s="1"/>
      <c r="Z148" s="1"/>
      <c r="AA148" s="1"/>
      <c r="AB148" s="1"/>
      <c r="AC148" s="1"/>
      <c r="AD148" s="1"/>
      <c r="AE148" s="1"/>
      <c r="AF148" s="1"/>
      <c r="AG148" s="1"/>
      <c r="AH148" s="1"/>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c r="BO148" s="1"/>
      <c r="BP148" s="1"/>
      <c r="BQ148" s="1"/>
      <c r="BR148" s="1"/>
      <c r="BS148" s="1"/>
      <c r="BT148" s="1"/>
      <c r="BU148" s="1"/>
      <c r="BV148" s="1"/>
      <c r="BW148" s="1"/>
      <c r="BX148" s="1"/>
      <c r="BY148" s="1"/>
      <c r="BZ148" s="1"/>
      <c r="CA148" s="1"/>
      <c r="CB148" s="1"/>
      <c r="CC148" s="1"/>
      <c r="CD148" s="1"/>
      <c r="CE148" s="1"/>
      <c r="CF148" s="1"/>
      <c r="CG148" s="1"/>
      <c r="CH148" s="1"/>
      <c r="CI148" s="1"/>
      <c r="CJ148" s="1"/>
      <c r="CK148" s="1"/>
      <c r="CL148" s="1"/>
      <c r="CM148" s="1"/>
      <c r="CN148" s="1"/>
      <c r="CO148" s="1"/>
      <c r="CP148" s="1"/>
      <c r="CQ148" s="1"/>
      <c r="CR148" s="1"/>
      <c r="CS148" s="1"/>
      <c r="CT148" s="1"/>
      <c r="CU148" s="1"/>
      <c r="CV148" s="1"/>
      <c r="CW148" s="1"/>
      <c r="CX148" s="1"/>
      <c r="CY148" s="1"/>
      <c r="CZ148" s="1"/>
      <c r="DA148" s="1"/>
      <c r="DB148" s="1"/>
      <c r="DC148" s="1"/>
      <c r="DD148" s="1"/>
      <c r="DE148" s="1"/>
      <c r="DF148" s="1"/>
      <c r="DG148" s="1"/>
      <c r="DH148" s="1"/>
      <c r="DI148" s="1"/>
      <c r="DJ148" s="1"/>
      <c r="DK148" s="1"/>
      <c r="DL148" s="1"/>
      <c r="DM148" s="1"/>
      <c r="DN148" s="1"/>
      <c r="DO148" s="1"/>
      <c r="DP148" s="1"/>
      <c r="DQ148" s="1"/>
      <c r="DR148" s="1"/>
      <c r="DS148" s="1"/>
      <c r="DT148" s="1"/>
      <c r="DU148" s="1"/>
      <c r="DV148" s="1"/>
      <c r="DW148" s="1"/>
      <c r="DX148" s="1"/>
      <c r="DY148" s="1"/>
      <c r="DZ148" s="1"/>
      <c r="EA148" s="1"/>
      <c r="EB148" s="1"/>
      <c r="EC148" s="1"/>
      <c r="ED148" s="1"/>
      <c r="EE148" s="1"/>
    </row>
    <row r="149" spans="1:135" s="2" customFormat="1" x14ac:dyDescent="0.2">
      <c r="A149" s="1"/>
      <c r="K149" s="1"/>
      <c r="L149" s="1"/>
      <c r="M149" s="1"/>
      <c r="N149" s="1"/>
      <c r="O149" s="1"/>
      <c r="P149" s="1"/>
      <c r="Q149" s="1"/>
      <c r="R149" s="1"/>
      <c r="S149" s="1"/>
      <c r="T149" s="1"/>
      <c r="U149" s="1"/>
      <c r="V149" s="1"/>
      <c r="W149" s="1"/>
      <c r="X149" s="1"/>
      <c r="Y149" s="1"/>
      <c r="Z149" s="1"/>
      <c r="AA149" s="1"/>
      <c r="AB149" s="1"/>
      <c r="AC149" s="1"/>
      <c r="AD149" s="1"/>
      <c r="AE149" s="1"/>
      <c r="AF149" s="1"/>
      <c r="AG149" s="1"/>
      <c r="AH149" s="1"/>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c r="BO149" s="1"/>
      <c r="BP149" s="1"/>
      <c r="BQ149" s="1"/>
      <c r="BR149" s="1"/>
      <c r="BS149" s="1"/>
      <c r="BT149" s="1"/>
      <c r="BU149" s="1"/>
      <c r="BV149" s="1"/>
      <c r="BW149" s="1"/>
      <c r="BX149" s="1"/>
      <c r="BY149" s="1"/>
      <c r="BZ149" s="1"/>
      <c r="CA149" s="1"/>
      <c r="CB149" s="1"/>
      <c r="CC149" s="1"/>
      <c r="CD149" s="1"/>
      <c r="CE149" s="1"/>
      <c r="CF149" s="1"/>
      <c r="CG149" s="1"/>
      <c r="CH149" s="1"/>
      <c r="CI149" s="1"/>
      <c r="CJ149" s="1"/>
      <c r="CK149" s="1"/>
      <c r="CL149" s="1"/>
      <c r="CM149" s="1"/>
      <c r="CN149" s="1"/>
      <c r="CO149" s="1"/>
      <c r="CP149" s="1"/>
      <c r="CQ149" s="1"/>
      <c r="CR149" s="1"/>
      <c r="CS149" s="1"/>
      <c r="CT149" s="1"/>
      <c r="CU149" s="1"/>
      <c r="CV149" s="1"/>
      <c r="CW149" s="1"/>
      <c r="CX149" s="1"/>
      <c r="CY149" s="1"/>
      <c r="CZ149" s="1"/>
      <c r="DA149" s="1"/>
      <c r="DB149" s="1"/>
      <c r="DC149" s="1"/>
      <c r="DD149" s="1"/>
      <c r="DE149" s="1"/>
      <c r="DF149" s="1"/>
      <c r="DG149" s="1"/>
      <c r="DH149" s="1"/>
      <c r="DI149" s="1"/>
      <c r="DJ149" s="1"/>
      <c r="DK149" s="1"/>
      <c r="DL149" s="1"/>
      <c r="DM149" s="1"/>
      <c r="DN149" s="1"/>
      <c r="DO149" s="1"/>
      <c r="DP149" s="1"/>
      <c r="DQ149" s="1"/>
      <c r="DR149" s="1"/>
      <c r="DS149" s="1"/>
      <c r="DT149" s="1"/>
      <c r="DU149" s="1"/>
      <c r="DV149" s="1"/>
      <c r="DW149" s="1"/>
      <c r="DX149" s="1"/>
      <c r="DY149" s="1"/>
      <c r="DZ149" s="1"/>
      <c r="EA149" s="1"/>
      <c r="EB149" s="1"/>
      <c r="EC149" s="1"/>
      <c r="ED149" s="1"/>
      <c r="EE149" s="1"/>
    </row>
    <row r="150" spans="1:135" s="2" customFormat="1" x14ac:dyDescent="0.2">
      <c r="A150" s="1"/>
      <c r="K150" s="1"/>
      <c r="L150" s="1"/>
      <c r="M150" s="1"/>
      <c r="N150" s="1"/>
      <c r="O150" s="1"/>
      <c r="P150" s="1"/>
      <c r="Q150" s="1"/>
      <c r="R150" s="1"/>
      <c r="S150" s="1"/>
      <c r="T150" s="1"/>
      <c r="U150" s="1"/>
      <c r="V150" s="1"/>
      <c r="W150" s="1"/>
      <c r="X150" s="1"/>
      <c r="Y150" s="1"/>
      <c r="Z150" s="1"/>
      <c r="AA150" s="1"/>
      <c r="AB150" s="1"/>
      <c r="AC150" s="1"/>
      <c r="AD150" s="1"/>
      <c r="AE150" s="1"/>
      <c r="AF150" s="1"/>
      <c r="AG150" s="1"/>
      <c r="AH150" s="1"/>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c r="BO150" s="1"/>
      <c r="BP150" s="1"/>
      <c r="BQ150" s="1"/>
      <c r="BR150" s="1"/>
      <c r="BS150" s="1"/>
      <c r="BT150" s="1"/>
      <c r="BU150" s="1"/>
      <c r="BV150" s="1"/>
      <c r="BW150" s="1"/>
      <c r="BX150" s="1"/>
      <c r="BY150" s="1"/>
      <c r="BZ150" s="1"/>
      <c r="CA150" s="1"/>
      <c r="CB150" s="1"/>
      <c r="CC150" s="1"/>
      <c r="CD150" s="1"/>
      <c r="CE150" s="1"/>
      <c r="CF150" s="1"/>
      <c r="CG150" s="1"/>
      <c r="CH150" s="1"/>
      <c r="CI150" s="1"/>
      <c r="CJ150" s="1"/>
      <c r="CK150" s="1"/>
      <c r="CL150" s="1"/>
      <c r="CM150" s="1"/>
      <c r="CN150" s="1"/>
      <c r="CO150" s="1"/>
      <c r="CP150" s="1"/>
      <c r="CQ150" s="1"/>
      <c r="CR150" s="1"/>
      <c r="CS150" s="1"/>
      <c r="CT150" s="1"/>
      <c r="CU150" s="1"/>
      <c r="CV150" s="1"/>
      <c r="CW150" s="1"/>
      <c r="CX150" s="1"/>
      <c r="CY150" s="1"/>
      <c r="CZ150" s="1"/>
      <c r="DA150" s="1"/>
      <c r="DB150" s="1"/>
      <c r="DC150" s="1"/>
      <c r="DD150" s="1"/>
      <c r="DE150" s="1"/>
      <c r="DF150" s="1"/>
      <c r="DG150" s="1"/>
      <c r="DH150" s="1"/>
      <c r="DI150" s="1"/>
      <c r="DJ150" s="1"/>
      <c r="DK150" s="1"/>
      <c r="DL150" s="1"/>
      <c r="DM150" s="1"/>
      <c r="DN150" s="1"/>
      <c r="DO150" s="1"/>
      <c r="DP150" s="1"/>
      <c r="DQ150" s="1"/>
      <c r="DR150" s="1"/>
      <c r="DS150" s="1"/>
      <c r="DT150" s="1"/>
      <c r="DU150" s="1"/>
      <c r="DV150" s="1"/>
      <c r="DW150" s="1"/>
      <c r="DX150" s="1"/>
      <c r="DY150" s="1"/>
      <c r="DZ150" s="1"/>
      <c r="EA150" s="1"/>
      <c r="EB150" s="1"/>
      <c r="EC150" s="1"/>
      <c r="ED150" s="1"/>
      <c r="EE150" s="1"/>
    </row>
    <row r="151" spans="1:135" s="2" customFormat="1" x14ac:dyDescent="0.2">
      <c r="A151" s="1"/>
      <c r="K151" s="1"/>
      <c r="L151" s="1"/>
      <c r="M151" s="1"/>
      <c r="N151" s="1"/>
      <c r="O151" s="1"/>
      <c r="P151" s="1"/>
      <c r="Q151" s="1"/>
      <c r="R151" s="1"/>
      <c r="S151" s="1"/>
      <c r="T151" s="1"/>
      <c r="U151" s="1"/>
      <c r="V151" s="1"/>
      <c r="W151" s="1"/>
      <c r="X151" s="1"/>
      <c r="Y151" s="1"/>
      <c r="Z151" s="1"/>
      <c r="AA151" s="1"/>
      <c r="AB151" s="1"/>
      <c r="AC151" s="1"/>
      <c r="AD151" s="1"/>
      <c r="AE151" s="1"/>
      <c r="AF151" s="1"/>
      <c r="AG151" s="1"/>
      <c r="AH151" s="1"/>
      <c r="AI151" s="1"/>
      <c r="AJ151" s="1"/>
      <c r="AK151" s="1"/>
      <c r="AL151" s="1"/>
      <c r="AM151" s="1"/>
      <c r="AN151" s="1"/>
      <c r="AO151" s="1"/>
      <c r="AP151" s="1"/>
      <c r="AQ151" s="1"/>
      <c r="AR151" s="1"/>
      <c r="AS151" s="1"/>
      <c r="AT151" s="1"/>
      <c r="AU151" s="1"/>
      <c r="AV151" s="1"/>
      <c r="AW151" s="1"/>
      <c r="AX151" s="1"/>
      <c r="AY151" s="1"/>
      <c r="AZ151" s="1"/>
      <c r="BA151" s="1"/>
      <c r="BB151" s="1"/>
      <c r="BC151" s="1"/>
      <c r="BD151" s="1"/>
      <c r="BE151" s="1"/>
      <c r="BF151" s="1"/>
      <c r="BG151" s="1"/>
      <c r="BH151" s="1"/>
      <c r="BI151" s="1"/>
      <c r="BJ151" s="1"/>
      <c r="BK151" s="1"/>
      <c r="BL151" s="1"/>
      <c r="BM151" s="1"/>
      <c r="BN151" s="1"/>
      <c r="BO151" s="1"/>
      <c r="BP151" s="1"/>
      <c r="BQ151" s="1"/>
      <c r="BR151" s="1"/>
      <c r="BS151" s="1"/>
      <c r="BT151" s="1"/>
      <c r="BU151" s="1"/>
      <c r="BV151" s="1"/>
      <c r="BW151" s="1"/>
      <c r="BX151" s="1"/>
      <c r="BY151" s="1"/>
      <c r="BZ151" s="1"/>
      <c r="CA151" s="1"/>
      <c r="CB151" s="1"/>
      <c r="CC151" s="1"/>
      <c r="CD151" s="1"/>
      <c r="CE151" s="1"/>
      <c r="CF151" s="1"/>
      <c r="CG151" s="1"/>
      <c r="CH151" s="1"/>
      <c r="CI151" s="1"/>
      <c r="CJ151" s="1"/>
      <c r="CK151" s="1"/>
      <c r="CL151" s="1"/>
      <c r="CM151" s="1"/>
      <c r="CN151" s="1"/>
      <c r="CO151" s="1"/>
      <c r="CP151" s="1"/>
      <c r="CQ151" s="1"/>
      <c r="CR151" s="1"/>
      <c r="CS151" s="1"/>
      <c r="CT151" s="1"/>
      <c r="CU151" s="1"/>
      <c r="CV151" s="1"/>
      <c r="CW151" s="1"/>
      <c r="CX151" s="1"/>
      <c r="CY151" s="1"/>
      <c r="CZ151" s="1"/>
      <c r="DA151" s="1"/>
      <c r="DB151" s="1"/>
      <c r="DC151" s="1"/>
      <c r="DD151" s="1"/>
      <c r="DE151" s="1"/>
      <c r="DF151" s="1"/>
      <c r="DG151" s="1"/>
      <c r="DH151" s="1"/>
      <c r="DI151" s="1"/>
      <c r="DJ151" s="1"/>
      <c r="DK151" s="1"/>
      <c r="DL151" s="1"/>
      <c r="DM151" s="1"/>
      <c r="DN151" s="1"/>
      <c r="DO151" s="1"/>
      <c r="DP151" s="1"/>
      <c r="DQ151" s="1"/>
      <c r="DR151" s="1"/>
      <c r="DS151" s="1"/>
      <c r="DT151" s="1"/>
      <c r="DU151" s="1"/>
      <c r="DV151" s="1"/>
      <c r="DW151" s="1"/>
      <c r="DX151" s="1"/>
      <c r="DY151" s="1"/>
      <c r="DZ151" s="1"/>
      <c r="EA151" s="1"/>
      <c r="EB151" s="1"/>
      <c r="EC151" s="1"/>
      <c r="ED151" s="1"/>
      <c r="EE151" s="1"/>
    </row>
    <row r="152" spans="1:135" s="2" customFormat="1" x14ac:dyDescent="0.2">
      <c r="A152" s="1"/>
      <c r="K152" s="1"/>
      <c r="L152" s="1"/>
      <c r="M152" s="1"/>
      <c r="N152" s="1"/>
      <c r="O152" s="1"/>
      <c r="P152" s="1"/>
      <c r="Q152" s="1"/>
      <c r="R152" s="1"/>
      <c r="S152" s="1"/>
      <c r="T152" s="1"/>
      <c r="U152" s="1"/>
      <c r="V152" s="1"/>
      <c r="W152" s="1"/>
      <c r="X152" s="1"/>
      <c r="Y152" s="1"/>
      <c r="Z152" s="1"/>
      <c r="AA152" s="1"/>
      <c r="AB152" s="1"/>
      <c r="AC152" s="1"/>
      <c r="AD152" s="1"/>
      <c r="AE152" s="1"/>
      <c r="AF152" s="1"/>
      <c r="AG152" s="1"/>
      <c r="AH152" s="1"/>
      <c r="AI152" s="1"/>
      <c r="AJ152" s="1"/>
      <c r="AK152" s="1"/>
      <c r="AL152" s="1"/>
      <c r="AM152" s="1"/>
      <c r="AN152" s="1"/>
      <c r="AO152" s="1"/>
      <c r="AP152" s="1"/>
      <c r="AQ152" s="1"/>
      <c r="AR152" s="1"/>
      <c r="AS152" s="1"/>
      <c r="AT152" s="1"/>
      <c r="AU152" s="1"/>
      <c r="AV152" s="1"/>
      <c r="AW152" s="1"/>
      <c r="AX152" s="1"/>
      <c r="AY152" s="1"/>
      <c r="AZ152" s="1"/>
      <c r="BA152" s="1"/>
      <c r="BB152" s="1"/>
      <c r="BC152" s="1"/>
      <c r="BD152" s="1"/>
      <c r="BE152" s="1"/>
      <c r="BF152" s="1"/>
      <c r="BG152" s="1"/>
      <c r="BH152" s="1"/>
      <c r="BI152" s="1"/>
      <c r="BJ152" s="1"/>
      <c r="BK152" s="1"/>
      <c r="BL152" s="1"/>
      <c r="BM152" s="1"/>
      <c r="BN152" s="1"/>
      <c r="BO152" s="1"/>
      <c r="BP152" s="1"/>
      <c r="BQ152" s="1"/>
      <c r="BR152" s="1"/>
      <c r="BS152" s="1"/>
      <c r="BT152" s="1"/>
      <c r="BU152" s="1"/>
      <c r="BV152" s="1"/>
      <c r="BW152" s="1"/>
      <c r="BX152" s="1"/>
      <c r="BY152" s="1"/>
      <c r="BZ152" s="1"/>
      <c r="CA152" s="1"/>
      <c r="CB152" s="1"/>
      <c r="CC152" s="1"/>
      <c r="CD152" s="1"/>
      <c r="CE152" s="1"/>
      <c r="CF152" s="1"/>
      <c r="CG152" s="1"/>
      <c r="CH152" s="1"/>
      <c r="CI152" s="1"/>
      <c r="CJ152" s="1"/>
      <c r="CK152" s="1"/>
      <c r="CL152" s="1"/>
      <c r="CM152" s="1"/>
      <c r="CN152" s="1"/>
      <c r="CO152" s="1"/>
      <c r="CP152" s="1"/>
      <c r="CQ152" s="1"/>
      <c r="CR152" s="1"/>
      <c r="CS152" s="1"/>
      <c r="CT152" s="1"/>
      <c r="CU152" s="1"/>
      <c r="CV152" s="1"/>
      <c r="CW152" s="1"/>
      <c r="CX152" s="1"/>
      <c r="CY152" s="1"/>
      <c r="CZ152" s="1"/>
      <c r="DA152" s="1"/>
      <c r="DB152" s="1"/>
      <c r="DC152" s="1"/>
      <c r="DD152" s="1"/>
      <c r="DE152" s="1"/>
      <c r="DF152" s="1"/>
      <c r="DG152" s="1"/>
      <c r="DH152" s="1"/>
      <c r="DI152" s="1"/>
      <c r="DJ152" s="1"/>
      <c r="DK152" s="1"/>
      <c r="DL152" s="1"/>
      <c r="DM152" s="1"/>
      <c r="DN152" s="1"/>
      <c r="DO152" s="1"/>
      <c r="DP152" s="1"/>
      <c r="DQ152" s="1"/>
      <c r="DR152" s="1"/>
      <c r="DS152" s="1"/>
      <c r="DT152" s="1"/>
      <c r="DU152" s="1"/>
      <c r="DV152" s="1"/>
      <c r="DW152" s="1"/>
      <c r="DX152" s="1"/>
      <c r="DY152" s="1"/>
      <c r="DZ152" s="1"/>
      <c r="EA152" s="1"/>
      <c r="EB152" s="1"/>
      <c r="EC152" s="1"/>
      <c r="ED152" s="1"/>
      <c r="EE152" s="1"/>
    </row>
    <row r="153" spans="1:135" s="2" customFormat="1" x14ac:dyDescent="0.2">
      <c r="A153" s="1"/>
      <c r="K153" s="1"/>
      <c r="L153" s="1"/>
      <c r="M153" s="1"/>
      <c r="N153" s="1"/>
      <c r="O153" s="1"/>
      <c r="P153" s="1"/>
      <c r="Q153" s="1"/>
      <c r="R153" s="1"/>
      <c r="S153" s="1"/>
      <c r="T153" s="1"/>
      <c r="U153" s="1"/>
      <c r="V153" s="1"/>
      <c r="W153" s="1"/>
      <c r="X153" s="1"/>
      <c r="Y153" s="1"/>
      <c r="Z153" s="1"/>
      <c r="AA153" s="1"/>
      <c r="AB153" s="1"/>
      <c r="AC153" s="1"/>
      <c r="AD153" s="1"/>
      <c r="AE153" s="1"/>
      <c r="AF153" s="1"/>
      <c r="AG153" s="1"/>
      <c r="AH153" s="1"/>
      <c r="AI153" s="1"/>
      <c r="AJ153" s="1"/>
      <c r="AK153" s="1"/>
      <c r="AL153" s="1"/>
      <c r="AM153" s="1"/>
      <c r="AN153" s="1"/>
      <c r="AO153" s="1"/>
      <c r="AP153" s="1"/>
      <c r="AQ153" s="1"/>
      <c r="AR153" s="1"/>
      <c r="AS153" s="1"/>
      <c r="AT153" s="1"/>
      <c r="AU153" s="1"/>
      <c r="AV153" s="1"/>
      <c r="AW153" s="1"/>
      <c r="AX153" s="1"/>
      <c r="AY153" s="1"/>
      <c r="AZ153" s="1"/>
      <c r="BA153" s="1"/>
      <c r="BB153" s="1"/>
      <c r="BC153" s="1"/>
      <c r="BD153" s="1"/>
      <c r="BE153" s="1"/>
      <c r="BF153" s="1"/>
      <c r="BG153" s="1"/>
      <c r="BH153" s="1"/>
      <c r="BI153" s="1"/>
      <c r="BJ153" s="1"/>
      <c r="BK153" s="1"/>
      <c r="BL153" s="1"/>
      <c r="BM153" s="1"/>
      <c r="BN153" s="1"/>
      <c r="BO153" s="1"/>
      <c r="BP153" s="1"/>
      <c r="BQ153" s="1"/>
      <c r="BR153" s="1"/>
      <c r="BS153" s="1"/>
      <c r="BT153" s="1"/>
      <c r="BU153" s="1"/>
      <c r="BV153" s="1"/>
      <c r="BW153" s="1"/>
      <c r="BX153" s="1"/>
      <c r="BY153" s="1"/>
      <c r="BZ153" s="1"/>
      <c r="CA153" s="1"/>
      <c r="CB153" s="1"/>
      <c r="CC153" s="1"/>
      <c r="CD153" s="1"/>
      <c r="CE153" s="1"/>
      <c r="CF153" s="1"/>
      <c r="CG153" s="1"/>
      <c r="CH153" s="1"/>
      <c r="CI153" s="1"/>
      <c r="CJ153" s="1"/>
      <c r="CK153" s="1"/>
      <c r="CL153" s="1"/>
      <c r="CM153" s="1"/>
      <c r="CN153" s="1"/>
      <c r="CO153" s="1"/>
      <c r="CP153" s="1"/>
      <c r="CQ153" s="1"/>
      <c r="CR153" s="1"/>
      <c r="CS153" s="1"/>
      <c r="CT153" s="1"/>
      <c r="CU153" s="1"/>
      <c r="CV153" s="1"/>
      <c r="CW153" s="1"/>
      <c r="CX153" s="1"/>
      <c r="CY153" s="1"/>
      <c r="CZ153" s="1"/>
      <c r="DA153" s="1"/>
      <c r="DB153" s="1"/>
      <c r="DC153" s="1"/>
      <c r="DD153" s="1"/>
      <c r="DE153" s="1"/>
      <c r="DF153" s="1"/>
      <c r="DG153" s="1"/>
      <c r="DH153" s="1"/>
      <c r="DI153" s="1"/>
      <c r="DJ153" s="1"/>
      <c r="DK153" s="1"/>
      <c r="DL153" s="1"/>
      <c r="DM153" s="1"/>
      <c r="DN153" s="1"/>
      <c r="DO153" s="1"/>
      <c r="DP153" s="1"/>
      <c r="DQ153" s="1"/>
      <c r="DR153" s="1"/>
      <c r="DS153" s="1"/>
      <c r="DT153" s="1"/>
      <c r="DU153" s="1"/>
      <c r="DV153" s="1"/>
      <c r="DW153" s="1"/>
      <c r="DX153" s="1"/>
      <c r="DY153" s="1"/>
      <c r="DZ153" s="1"/>
      <c r="EA153" s="1"/>
      <c r="EB153" s="1"/>
      <c r="EC153" s="1"/>
      <c r="ED153" s="1"/>
      <c r="EE153" s="1"/>
    </row>
    <row r="154" spans="1:135" s="2" customFormat="1" x14ac:dyDescent="0.2">
      <c r="A154" s="1"/>
      <c r="K154" s="1"/>
      <c r="L154" s="1"/>
      <c r="M154" s="1"/>
      <c r="N154" s="1"/>
      <c r="O154" s="1"/>
      <c r="P154" s="1"/>
      <c r="Q154" s="1"/>
      <c r="R154" s="1"/>
      <c r="S154" s="1"/>
      <c r="T154" s="1"/>
      <c r="U154" s="1"/>
      <c r="V154" s="1"/>
      <c r="W154" s="1"/>
      <c r="X154" s="1"/>
      <c r="Y154" s="1"/>
      <c r="Z154" s="1"/>
      <c r="AA154" s="1"/>
      <c r="AB154" s="1"/>
      <c r="AC154" s="1"/>
      <c r="AD154" s="1"/>
      <c r="AE154" s="1"/>
      <c r="AF154" s="1"/>
      <c r="AG154" s="1"/>
      <c r="AH154" s="1"/>
      <c r="AI154" s="1"/>
      <c r="AJ154" s="1"/>
      <c r="AK154" s="1"/>
      <c r="AL154" s="1"/>
      <c r="AM154" s="1"/>
      <c r="AN154" s="1"/>
      <c r="AO154" s="1"/>
      <c r="AP154" s="1"/>
      <c r="AQ154" s="1"/>
      <c r="AR154" s="1"/>
      <c r="AS154" s="1"/>
      <c r="AT154" s="1"/>
      <c r="AU154" s="1"/>
      <c r="AV154" s="1"/>
      <c r="AW154" s="1"/>
      <c r="AX154" s="1"/>
      <c r="AY154" s="1"/>
      <c r="AZ154" s="1"/>
      <c r="BA154" s="1"/>
      <c r="BB154" s="1"/>
      <c r="BC154" s="1"/>
      <c r="BD154" s="1"/>
      <c r="BE154" s="1"/>
      <c r="BF154" s="1"/>
      <c r="BG154" s="1"/>
      <c r="BH154" s="1"/>
      <c r="BI154" s="1"/>
      <c r="BJ154" s="1"/>
      <c r="BK154" s="1"/>
      <c r="BL154" s="1"/>
      <c r="BM154" s="1"/>
      <c r="BN154" s="1"/>
      <c r="BO154" s="1"/>
      <c r="BP154" s="1"/>
      <c r="BQ154" s="1"/>
      <c r="BR154" s="1"/>
      <c r="BS154" s="1"/>
      <c r="BT154" s="1"/>
      <c r="BU154" s="1"/>
      <c r="BV154" s="1"/>
      <c r="BW154" s="1"/>
      <c r="BX154" s="1"/>
      <c r="BY154" s="1"/>
      <c r="BZ154" s="1"/>
      <c r="CA154" s="1"/>
      <c r="CB154" s="1"/>
      <c r="CC154" s="1"/>
      <c r="CD154" s="1"/>
      <c r="CE154" s="1"/>
      <c r="CF154" s="1"/>
      <c r="CG154" s="1"/>
      <c r="CH154" s="1"/>
      <c r="CI154" s="1"/>
      <c r="CJ154" s="1"/>
      <c r="CK154" s="1"/>
      <c r="CL154" s="1"/>
      <c r="CM154" s="1"/>
      <c r="CN154" s="1"/>
      <c r="CO154" s="1"/>
      <c r="CP154" s="1"/>
      <c r="CQ154" s="1"/>
      <c r="CR154" s="1"/>
      <c r="CS154" s="1"/>
      <c r="CT154" s="1"/>
      <c r="CU154" s="1"/>
      <c r="CV154" s="1"/>
      <c r="CW154" s="1"/>
      <c r="CX154" s="1"/>
      <c r="CY154" s="1"/>
      <c r="CZ154" s="1"/>
      <c r="DA154" s="1"/>
      <c r="DB154" s="1"/>
      <c r="DC154" s="1"/>
      <c r="DD154" s="1"/>
      <c r="DE154" s="1"/>
      <c r="DF154" s="1"/>
      <c r="DG154" s="1"/>
      <c r="DH154" s="1"/>
      <c r="DI154" s="1"/>
      <c r="DJ154" s="1"/>
      <c r="DK154" s="1"/>
      <c r="DL154" s="1"/>
      <c r="DM154" s="1"/>
      <c r="DN154" s="1"/>
      <c r="DO154" s="1"/>
      <c r="DP154" s="1"/>
      <c r="DQ154" s="1"/>
      <c r="DR154" s="1"/>
      <c r="DS154" s="1"/>
      <c r="DT154" s="1"/>
      <c r="DU154" s="1"/>
      <c r="DV154" s="1"/>
      <c r="DW154" s="1"/>
      <c r="DX154" s="1"/>
      <c r="DY154" s="1"/>
      <c r="DZ154" s="1"/>
      <c r="EA154" s="1"/>
      <c r="EB154" s="1"/>
      <c r="EC154" s="1"/>
      <c r="ED154" s="1"/>
      <c r="EE154" s="1"/>
    </row>
    <row r="155" spans="1:135" s="2" customFormat="1" x14ac:dyDescent="0.2">
      <c r="A155" s="1"/>
      <c r="K155" s="1"/>
      <c r="L155" s="1"/>
      <c r="M155" s="1"/>
      <c r="N155" s="1"/>
      <c r="O155" s="1"/>
      <c r="P155" s="1"/>
      <c r="Q155" s="1"/>
      <c r="R155" s="1"/>
      <c r="S155" s="1"/>
      <c r="T155" s="1"/>
      <c r="U155" s="1"/>
      <c r="V155" s="1"/>
      <c r="W155" s="1"/>
      <c r="X155" s="1"/>
      <c r="Y155" s="1"/>
      <c r="Z155" s="1"/>
      <c r="AA155" s="1"/>
      <c r="AB155" s="1"/>
      <c r="AC155" s="1"/>
      <c r="AD155" s="1"/>
      <c r="AE155" s="1"/>
      <c r="AF155" s="1"/>
      <c r="AG155" s="1"/>
      <c r="AH155" s="1"/>
      <c r="AI155" s="1"/>
      <c r="AJ155" s="1"/>
      <c r="AK155" s="1"/>
      <c r="AL155" s="1"/>
      <c r="AM155" s="1"/>
      <c r="AN155" s="1"/>
      <c r="AO155" s="1"/>
      <c r="AP155" s="1"/>
      <c r="AQ155" s="1"/>
      <c r="AR155" s="1"/>
      <c r="AS155" s="1"/>
      <c r="AT155" s="1"/>
      <c r="AU155" s="1"/>
      <c r="AV155" s="1"/>
      <c r="AW155" s="1"/>
      <c r="AX155" s="1"/>
      <c r="AY155" s="1"/>
      <c r="AZ155" s="1"/>
      <c r="BA155" s="1"/>
      <c r="BB155" s="1"/>
      <c r="BC155" s="1"/>
      <c r="BD155" s="1"/>
      <c r="BE155" s="1"/>
      <c r="BF155" s="1"/>
      <c r="BG155" s="1"/>
      <c r="BH155" s="1"/>
      <c r="BI155" s="1"/>
      <c r="BJ155" s="1"/>
      <c r="BK155" s="1"/>
      <c r="BL155" s="1"/>
      <c r="BM155" s="1"/>
      <c r="BN155" s="1"/>
      <c r="BO155" s="1"/>
      <c r="BP155" s="1"/>
      <c r="BQ155" s="1"/>
      <c r="BR155" s="1"/>
      <c r="BS155" s="1"/>
      <c r="BT155" s="1"/>
      <c r="BU155" s="1"/>
      <c r="BV155" s="1"/>
      <c r="BW155" s="1"/>
      <c r="BX155" s="1"/>
      <c r="BY155" s="1"/>
      <c r="BZ155" s="1"/>
      <c r="CA155" s="1"/>
      <c r="CB155" s="1"/>
      <c r="CC155" s="1"/>
      <c r="CD155" s="1"/>
      <c r="CE155" s="1"/>
      <c r="CF155" s="1"/>
      <c r="CG155" s="1"/>
      <c r="CH155" s="1"/>
      <c r="CI155" s="1"/>
      <c r="CJ155" s="1"/>
      <c r="CK155" s="1"/>
      <c r="CL155" s="1"/>
      <c r="CM155" s="1"/>
      <c r="CN155" s="1"/>
      <c r="CO155" s="1"/>
      <c r="CP155" s="1"/>
      <c r="CQ155" s="1"/>
      <c r="CR155" s="1"/>
      <c r="CS155" s="1"/>
      <c r="CT155" s="1"/>
      <c r="CU155" s="1"/>
      <c r="CV155" s="1"/>
      <c r="CW155" s="1"/>
      <c r="CX155" s="1"/>
      <c r="CY155" s="1"/>
      <c r="CZ155" s="1"/>
      <c r="DA155" s="1"/>
      <c r="DB155" s="1"/>
      <c r="DC155" s="1"/>
      <c r="DD155" s="1"/>
      <c r="DE155" s="1"/>
      <c r="DF155" s="1"/>
      <c r="DG155" s="1"/>
      <c r="DH155" s="1"/>
      <c r="DI155" s="1"/>
      <c r="DJ155" s="1"/>
      <c r="DK155" s="1"/>
      <c r="DL155" s="1"/>
      <c r="DM155" s="1"/>
      <c r="DN155" s="1"/>
      <c r="DO155" s="1"/>
      <c r="DP155" s="1"/>
      <c r="DQ155" s="1"/>
      <c r="DR155" s="1"/>
      <c r="DS155" s="1"/>
      <c r="DT155" s="1"/>
      <c r="DU155" s="1"/>
      <c r="DV155" s="1"/>
      <c r="DW155" s="1"/>
      <c r="DX155" s="1"/>
      <c r="DY155" s="1"/>
      <c r="DZ155" s="1"/>
      <c r="EA155" s="1"/>
      <c r="EB155" s="1"/>
      <c r="EC155" s="1"/>
      <c r="ED155" s="1"/>
      <c r="EE155" s="1"/>
    </row>
    <row r="156" spans="1:135" s="2" customFormat="1" x14ac:dyDescent="0.2">
      <c r="A156" s="1"/>
      <c r="K156" s="1"/>
      <c r="L156" s="1"/>
      <c r="M156" s="1"/>
      <c r="N156" s="1"/>
      <c r="O156" s="1"/>
      <c r="P156" s="1"/>
      <c r="Q156" s="1"/>
      <c r="R156" s="1"/>
      <c r="S156" s="1"/>
      <c r="T156" s="1"/>
      <c r="U156" s="1"/>
      <c r="V156" s="1"/>
      <c r="W156" s="1"/>
      <c r="X156" s="1"/>
      <c r="Y156" s="1"/>
      <c r="Z156" s="1"/>
      <c r="AA156" s="1"/>
      <c r="AB156" s="1"/>
      <c r="AC156" s="1"/>
      <c r="AD156" s="1"/>
      <c r="AE156" s="1"/>
      <c r="AF156" s="1"/>
      <c r="AG156" s="1"/>
      <c r="AH156" s="1"/>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c r="BO156" s="1"/>
      <c r="BP156" s="1"/>
      <c r="BQ156" s="1"/>
      <c r="BR156" s="1"/>
      <c r="BS156" s="1"/>
      <c r="BT156" s="1"/>
      <c r="BU156" s="1"/>
      <c r="BV156" s="1"/>
      <c r="BW156" s="1"/>
      <c r="BX156" s="1"/>
      <c r="BY156" s="1"/>
      <c r="BZ156" s="1"/>
      <c r="CA156" s="1"/>
      <c r="CB156" s="1"/>
      <c r="CC156" s="1"/>
      <c r="CD156" s="1"/>
      <c r="CE156" s="1"/>
      <c r="CF156" s="1"/>
      <c r="CG156" s="1"/>
      <c r="CH156" s="1"/>
      <c r="CI156" s="1"/>
      <c r="CJ156" s="1"/>
      <c r="CK156" s="1"/>
      <c r="CL156" s="1"/>
      <c r="CM156" s="1"/>
      <c r="CN156" s="1"/>
      <c r="CO156" s="1"/>
      <c r="CP156" s="1"/>
      <c r="CQ156" s="1"/>
      <c r="CR156" s="1"/>
      <c r="CS156" s="1"/>
      <c r="CT156" s="1"/>
      <c r="CU156" s="1"/>
      <c r="CV156" s="1"/>
      <c r="CW156" s="1"/>
      <c r="CX156" s="1"/>
      <c r="CY156" s="1"/>
      <c r="CZ156" s="1"/>
      <c r="DA156" s="1"/>
      <c r="DB156" s="1"/>
      <c r="DC156" s="1"/>
      <c r="DD156" s="1"/>
      <c r="DE156" s="1"/>
      <c r="DF156" s="1"/>
      <c r="DG156" s="1"/>
      <c r="DH156" s="1"/>
      <c r="DI156" s="1"/>
      <c r="DJ156" s="1"/>
      <c r="DK156" s="1"/>
      <c r="DL156" s="1"/>
      <c r="DM156" s="1"/>
      <c r="DN156" s="1"/>
      <c r="DO156" s="1"/>
      <c r="DP156" s="1"/>
      <c r="DQ156" s="1"/>
      <c r="DR156" s="1"/>
      <c r="DS156" s="1"/>
      <c r="DT156" s="1"/>
      <c r="DU156" s="1"/>
      <c r="DV156" s="1"/>
      <c r="DW156" s="1"/>
      <c r="DX156" s="1"/>
      <c r="DY156" s="1"/>
      <c r="DZ156" s="1"/>
      <c r="EA156" s="1"/>
      <c r="EB156" s="1"/>
      <c r="EC156" s="1"/>
      <c r="ED156" s="1"/>
      <c r="EE156" s="1"/>
    </row>
    <row r="157" spans="1:135" s="2" customFormat="1" x14ac:dyDescent="0.2">
      <c r="A157" s="1"/>
      <c r="K157" s="1"/>
      <c r="L157" s="1"/>
      <c r="M157" s="1"/>
      <c r="N157" s="1"/>
      <c r="O157" s="1"/>
      <c r="P157" s="1"/>
      <c r="Q157" s="1"/>
      <c r="R157" s="1"/>
      <c r="S157" s="1"/>
      <c r="T157" s="1"/>
      <c r="U157" s="1"/>
      <c r="V157" s="1"/>
      <c r="W157" s="1"/>
      <c r="X157" s="1"/>
      <c r="Y157" s="1"/>
      <c r="Z157" s="1"/>
      <c r="AA157" s="1"/>
      <c r="AB157" s="1"/>
      <c r="AC157" s="1"/>
      <c r="AD157" s="1"/>
      <c r="AE157" s="1"/>
      <c r="AF157" s="1"/>
      <c r="AG157" s="1"/>
      <c r="AH157" s="1"/>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c r="BO157" s="1"/>
      <c r="BP157" s="1"/>
      <c r="BQ157" s="1"/>
      <c r="BR157" s="1"/>
      <c r="BS157" s="1"/>
      <c r="BT157" s="1"/>
      <c r="BU157" s="1"/>
      <c r="BV157" s="1"/>
      <c r="BW157" s="1"/>
      <c r="BX157" s="1"/>
      <c r="BY157" s="1"/>
      <c r="BZ157" s="1"/>
      <c r="CA157" s="1"/>
      <c r="CB157" s="1"/>
      <c r="CC157" s="1"/>
      <c r="CD157" s="1"/>
      <c r="CE157" s="1"/>
      <c r="CF157" s="1"/>
      <c r="CG157" s="1"/>
      <c r="CH157" s="1"/>
      <c r="CI157" s="1"/>
      <c r="CJ157" s="1"/>
      <c r="CK157" s="1"/>
      <c r="CL157" s="1"/>
      <c r="CM157" s="1"/>
      <c r="CN157" s="1"/>
      <c r="CO157" s="1"/>
      <c r="CP157" s="1"/>
      <c r="CQ157" s="1"/>
      <c r="CR157" s="1"/>
      <c r="CS157" s="1"/>
      <c r="CT157" s="1"/>
      <c r="CU157" s="1"/>
      <c r="CV157" s="1"/>
      <c r="CW157" s="1"/>
      <c r="CX157" s="1"/>
      <c r="CY157" s="1"/>
      <c r="CZ157" s="1"/>
      <c r="DA157" s="1"/>
      <c r="DB157" s="1"/>
      <c r="DC157" s="1"/>
      <c r="DD157" s="1"/>
      <c r="DE157" s="1"/>
      <c r="DF157" s="1"/>
      <c r="DG157" s="1"/>
      <c r="DH157" s="1"/>
      <c r="DI157" s="1"/>
      <c r="DJ157" s="1"/>
      <c r="DK157" s="1"/>
      <c r="DL157" s="1"/>
      <c r="DM157" s="1"/>
      <c r="DN157" s="1"/>
      <c r="DO157" s="1"/>
      <c r="DP157" s="1"/>
      <c r="DQ157" s="1"/>
      <c r="DR157" s="1"/>
      <c r="DS157" s="1"/>
      <c r="DT157" s="1"/>
      <c r="DU157" s="1"/>
      <c r="DV157" s="1"/>
      <c r="DW157" s="1"/>
      <c r="DX157" s="1"/>
      <c r="DY157" s="1"/>
      <c r="DZ157" s="1"/>
      <c r="EA157" s="1"/>
      <c r="EB157" s="1"/>
      <c r="EC157" s="1"/>
      <c r="ED157" s="1"/>
      <c r="EE157" s="1"/>
    </row>
    <row r="158" spans="1:135" s="2" customFormat="1" x14ac:dyDescent="0.2">
      <c r="A158" s="1"/>
      <c r="K158" s="1"/>
      <c r="L158" s="1"/>
      <c r="M158" s="1"/>
      <c r="N158" s="1"/>
      <c r="O158" s="1"/>
      <c r="P158" s="1"/>
      <c r="Q158" s="1"/>
      <c r="R158" s="1"/>
      <c r="S158" s="1"/>
      <c r="T158" s="1"/>
      <c r="U158" s="1"/>
      <c r="V158" s="1"/>
      <c r="W158" s="1"/>
      <c r="X158" s="1"/>
      <c r="Y158" s="1"/>
      <c r="Z158" s="1"/>
      <c r="AA158" s="1"/>
      <c r="AB158" s="1"/>
      <c r="AC158" s="1"/>
      <c r="AD158" s="1"/>
      <c r="AE158" s="1"/>
      <c r="AF158" s="1"/>
      <c r="AG158" s="1"/>
      <c r="AH158" s="1"/>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c r="BO158" s="1"/>
      <c r="BP158" s="1"/>
      <c r="BQ158" s="1"/>
      <c r="BR158" s="1"/>
      <c r="BS158" s="1"/>
      <c r="BT158" s="1"/>
      <c r="BU158" s="1"/>
      <c r="BV158" s="1"/>
      <c r="BW158" s="1"/>
      <c r="BX158" s="1"/>
      <c r="BY158" s="1"/>
      <c r="BZ158" s="1"/>
      <c r="CA158" s="1"/>
      <c r="CB158" s="1"/>
      <c r="CC158" s="1"/>
      <c r="CD158" s="1"/>
      <c r="CE158" s="1"/>
      <c r="CF158" s="1"/>
      <c r="CG158" s="1"/>
      <c r="CH158" s="1"/>
      <c r="CI158" s="1"/>
      <c r="CJ158" s="1"/>
      <c r="CK158" s="1"/>
      <c r="CL158" s="1"/>
      <c r="CM158" s="1"/>
      <c r="CN158" s="1"/>
      <c r="CO158" s="1"/>
      <c r="CP158" s="1"/>
      <c r="CQ158" s="1"/>
      <c r="CR158" s="1"/>
      <c r="CS158" s="1"/>
      <c r="CT158" s="1"/>
      <c r="CU158" s="1"/>
      <c r="CV158" s="1"/>
      <c r="CW158" s="1"/>
      <c r="CX158" s="1"/>
      <c r="CY158" s="1"/>
      <c r="CZ158" s="1"/>
      <c r="DA158" s="1"/>
      <c r="DB158" s="1"/>
      <c r="DC158" s="1"/>
      <c r="DD158" s="1"/>
      <c r="DE158" s="1"/>
      <c r="DF158" s="1"/>
      <c r="DG158" s="1"/>
      <c r="DH158" s="1"/>
      <c r="DI158" s="1"/>
      <c r="DJ158" s="1"/>
      <c r="DK158" s="1"/>
      <c r="DL158" s="1"/>
      <c r="DM158" s="1"/>
      <c r="DN158" s="1"/>
      <c r="DO158" s="1"/>
      <c r="DP158" s="1"/>
      <c r="DQ158" s="1"/>
      <c r="DR158" s="1"/>
      <c r="DS158" s="1"/>
      <c r="DT158" s="1"/>
      <c r="DU158" s="1"/>
      <c r="DV158" s="1"/>
      <c r="DW158" s="1"/>
      <c r="DX158" s="1"/>
      <c r="DY158" s="1"/>
      <c r="DZ158" s="1"/>
      <c r="EA158" s="1"/>
      <c r="EB158" s="1"/>
      <c r="EC158" s="1"/>
      <c r="ED158" s="1"/>
      <c r="EE158" s="1"/>
    </row>
    <row r="159" spans="1:135" s="2" customFormat="1" x14ac:dyDescent="0.2">
      <c r="A159" s="1"/>
      <c r="K159" s="1"/>
      <c r="L159" s="1"/>
      <c r="M159" s="1"/>
      <c r="N159" s="1"/>
      <c r="O159" s="1"/>
      <c r="P159" s="1"/>
      <c r="Q159" s="1"/>
      <c r="R159" s="1"/>
      <c r="S159" s="1"/>
      <c r="T159" s="1"/>
      <c r="U159" s="1"/>
      <c r="V159" s="1"/>
      <c r="W159" s="1"/>
      <c r="X159" s="1"/>
      <c r="Y159" s="1"/>
      <c r="Z159" s="1"/>
      <c r="AA159" s="1"/>
      <c r="AB159" s="1"/>
      <c r="AC159" s="1"/>
      <c r="AD159" s="1"/>
      <c r="AE159" s="1"/>
      <c r="AF159" s="1"/>
      <c r="AG159" s="1"/>
      <c r="AH159" s="1"/>
      <c r="AI159" s="1"/>
      <c r="AJ159" s="1"/>
      <c r="AK159" s="1"/>
      <c r="AL159" s="1"/>
      <c r="AM159" s="1"/>
      <c r="AN159" s="1"/>
      <c r="AO159" s="1"/>
      <c r="AP159" s="1"/>
      <c r="AQ159" s="1"/>
      <c r="AR159" s="1"/>
      <c r="AS159" s="1"/>
      <c r="AT159" s="1"/>
      <c r="AU159" s="1"/>
      <c r="AV159" s="1"/>
      <c r="AW159" s="1"/>
      <c r="AX159" s="1"/>
      <c r="AY159" s="1"/>
      <c r="AZ159" s="1"/>
      <c r="BA159" s="1"/>
      <c r="BB159" s="1"/>
      <c r="BC159" s="1"/>
      <c r="BD159" s="1"/>
      <c r="BE159" s="1"/>
      <c r="BF159" s="1"/>
      <c r="BG159" s="1"/>
      <c r="BH159" s="1"/>
      <c r="BI159" s="1"/>
      <c r="BJ159" s="1"/>
      <c r="BK159" s="1"/>
      <c r="BL159" s="1"/>
      <c r="BM159" s="1"/>
      <c r="BN159" s="1"/>
      <c r="BO159" s="1"/>
      <c r="BP159" s="1"/>
      <c r="BQ159" s="1"/>
      <c r="BR159" s="1"/>
      <c r="BS159" s="1"/>
      <c r="BT159" s="1"/>
      <c r="BU159" s="1"/>
      <c r="BV159" s="1"/>
      <c r="BW159" s="1"/>
      <c r="BX159" s="1"/>
      <c r="BY159" s="1"/>
      <c r="BZ159" s="1"/>
      <c r="CA159" s="1"/>
      <c r="CB159" s="1"/>
      <c r="CC159" s="1"/>
      <c r="CD159" s="1"/>
      <c r="CE159" s="1"/>
      <c r="CF159" s="1"/>
      <c r="CG159" s="1"/>
      <c r="CH159" s="1"/>
      <c r="CI159" s="1"/>
      <c r="CJ159" s="1"/>
      <c r="CK159" s="1"/>
      <c r="CL159" s="1"/>
      <c r="CM159" s="1"/>
      <c r="CN159" s="1"/>
      <c r="CO159" s="1"/>
      <c r="CP159" s="1"/>
      <c r="CQ159" s="1"/>
      <c r="CR159" s="1"/>
      <c r="CS159" s="1"/>
      <c r="CT159" s="1"/>
      <c r="CU159" s="1"/>
      <c r="CV159" s="1"/>
      <c r="CW159" s="1"/>
      <c r="CX159" s="1"/>
      <c r="CY159" s="1"/>
      <c r="CZ159" s="1"/>
      <c r="DA159" s="1"/>
      <c r="DB159" s="1"/>
      <c r="DC159" s="1"/>
      <c r="DD159" s="1"/>
      <c r="DE159" s="1"/>
      <c r="DF159" s="1"/>
      <c r="DG159" s="1"/>
      <c r="DH159" s="1"/>
      <c r="DI159" s="1"/>
      <c r="DJ159" s="1"/>
      <c r="DK159" s="1"/>
      <c r="DL159" s="1"/>
      <c r="DM159" s="1"/>
      <c r="DN159" s="1"/>
      <c r="DO159" s="1"/>
      <c r="DP159" s="1"/>
      <c r="DQ159" s="1"/>
      <c r="DR159" s="1"/>
      <c r="DS159" s="1"/>
      <c r="DT159" s="1"/>
      <c r="DU159" s="1"/>
      <c r="DV159" s="1"/>
      <c r="DW159" s="1"/>
      <c r="DX159" s="1"/>
      <c r="DY159" s="1"/>
      <c r="DZ159" s="1"/>
      <c r="EA159" s="1"/>
      <c r="EB159" s="1"/>
      <c r="EC159" s="1"/>
      <c r="ED159" s="1"/>
      <c r="EE159" s="1"/>
    </row>
    <row r="160" spans="1:135" s="2" customFormat="1" x14ac:dyDescent="0.2">
      <c r="A160" s="1"/>
      <c r="K160" s="1"/>
      <c r="L160" s="1"/>
      <c r="M160" s="1"/>
      <c r="N160" s="1"/>
      <c r="O160" s="1"/>
      <c r="P160" s="1"/>
      <c r="Q160" s="1"/>
      <c r="R160" s="1"/>
      <c r="S160" s="1"/>
      <c r="T160" s="1"/>
      <c r="U160" s="1"/>
      <c r="V160" s="1"/>
      <c r="W160" s="1"/>
      <c r="X160" s="1"/>
      <c r="Y160" s="1"/>
      <c r="Z160" s="1"/>
      <c r="AA160" s="1"/>
      <c r="AB160" s="1"/>
      <c r="AC160" s="1"/>
      <c r="AD160" s="1"/>
      <c r="AE160" s="1"/>
      <c r="AF160" s="1"/>
      <c r="AG160" s="1"/>
      <c r="AH160" s="1"/>
      <c r="AI160" s="1"/>
      <c r="AJ160" s="1"/>
      <c r="AK160" s="1"/>
      <c r="AL160" s="1"/>
      <c r="AM160" s="1"/>
      <c r="AN160" s="1"/>
      <c r="AO160" s="1"/>
      <c r="AP160" s="1"/>
      <c r="AQ160" s="1"/>
      <c r="AR160" s="1"/>
      <c r="AS160" s="1"/>
      <c r="AT160" s="1"/>
      <c r="AU160" s="1"/>
      <c r="AV160" s="1"/>
      <c r="AW160" s="1"/>
      <c r="AX160" s="1"/>
      <c r="AY160" s="1"/>
      <c r="AZ160" s="1"/>
      <c r="BA160" s="1"/>
      <c r="BB160" s="1"/>
      <c r="BC160" s="1"/>
      <c r="BD160" s="1"/>
      <c r="BE160" s="1"/>
      <c r="BF160" s="1"/>
      <c r="BG160" s="1"/>
      <c r="BH160" s="1"/>
      <c r="BI160" s="1"/>
      <c r="BJ160" s="1"/>
      <c r="BK160" s="1"/>
      <c r="BL160" s="1"/>
      <c r="BM160" s="1"/>
      <c r="BN160" s="1"/>
      <c r="BO160" s="1"/>
      <c r="BP160" s="1"/>
      <c r="BQ160" s="1"/>
      <c r="BR160" s="1"/>
      <c r="BS160" s="1"/>
      <c r="BT160" s="1"/>
      <c r="BU160" s="1"/>
      <c r="BV160" s="1"/>
      <c r="BW160" s="1"/>
      <c r="BX160" s="1"/>
      <c r="BY160" s="1"/>
      <c r="BZ160" s="1"/>
      <c r="CA160" s="1"/>
      <c r="CB160" s="1"/>
      <c r="CC160" s="1"/>
      <c r="CD160" s="1"/>
      <c r="CE160" s="1"/>
      <c r="CF160" s="1"/>
      <c r="CG160" s="1"/>
      <c r="CH160" s="1"/>
      <c r="CI160" s="1"/>
      <c r="CJ160" s="1"/>
      <c r="CK160" s="1"/>
      <c r="CL160" s="1"/>
      <c r="CM160" s="1"/>
      <c r="CN160" s="1"/>
      <c r="CO160" s="1"/>
      <c r="CP160" s="1"/>
      <c r="CQ160" s="1"/>
      <c r="CR160" s="1"/>
      <c r="CS160" s="1"/>
      <c r="CT160" s="1"/>
      <c r="CU160" s="1"/>
      <c r="CV160" s="1"/>
      <c r="CW160" s="1"/>
      <c r="CX160" s="1"/>
      <c r="CY160" s="1"/>
      <c r="CZ160" s="1"/>
      <c r="DA160" s="1"/>
      <c r="DB160" s="1"/>
      <c r="DC160" s="1"/>
      <c r="DD160" s="1"/>
      <c r="DE160" s="1"/>
      <c r="DF160" s="1"/>
      <c r="DG160" s="1"/>
      <c r="DH160" s="1"/>
      <c r="DI160" s="1"/>
      <c r="DJ160" s="1"/>
      <c r="DK160" s="1"/>
      <c r="DL160" s="1"/>
      <c r="DM160" s="1"/>
      <c r="DN160" s="1"/>
      <c r="DO160" s="1"/>
      <c r="DP160" s="1"/>
      <c r="DQ160" s="1"/>
      <c r="DR160" s="1"/>
      <c r="DS160" s="1"/>
      <c r="DT160" s="1"/>
      <c r="DU160" s="1"/>
      <c r="DV160" s="1"/>
      <c r="DW160" s="1"/>
      <c r="DX160" s="1"/>
      <c r="DY160" s="1"/>
      <c r="DZ160" s="1"/>
      <c r="EA160" s="1"/>
      <c r="EB160" s="1"/>
      <c r="EC160" s="1"/>
      <c r="ED160" s="1"/>
      <c r="EE160" s="1"/>
    </row>
    <row r="161" spans="1:135" s="2" customFormat="1" x14ac:dyDescent="0.2">
      <c r="A161" s="1"/>
      <c r="K161" s="1"/>
      <c r="L161" s="1"/>
      <c r="M161" s="1"/>
      <c r="N161" s="1"/>
      <c r="O161" s="1"/>
      <c r="P161" s="1"/>
      <c r="Q161" s="1"/>
      <c r="R161" s="1"/>
      <c r="S161" s="1"/>
      <c r="T161" s="1"/>
      <c r="U161" s="1"/>
      <c r="V161" s="1"/>
      <c r="W161" s="1"/>
      <c r="X161" s="1"/>
      <c r="Y161" s="1"/>
      <c r="Z161" s="1"/>
      <c r="AA161" s="1"/>
      <c r="AB161" s="1"/>
      <c r="AC161" s="1"/>
      <c r="AD161" s="1"/>
      <c r="AE161" s="1"/>
      <c r="AF161" s="1"/>
      <c r="AG161" s="1"/>
      <c r="AH161" s="1"/>
      <c r="AI161" s="1"/>
      <c r="AJ161" s="1"/>
      <c r="AK161" s="1"/>
      <c r="AL161" s="1"/>
      <c r="AM161" s="1"/>
      <c r="AN161" s="1"/>
      <c r="AO161" s="1"/>
      <c r="AP161" s="1"/>
      <c r="AQ161" s="1"/>
      <c r="AR161" s="1"/>
      <c r="AS161" s="1"/>
      <c r="AT161" s="1"/>
      <c r="AU161" s="1"/>
      <c r="AV161" s="1"/>
      <c r="AW161" s="1"/>
      <c r="AX161" s="1"/>
      <c r="AY161" s="1"/>
      <c r="AZ161" s="1"/>
      <c r="BA161" s="1"/>
      <c r="BB161" s="1"/>
      <c r="BC161" s="1"/>
      <c r="BD161" s="1"/>
      <c r="BE161" s="1"/>
      <c r="BF161" s="1"/>
      <c r="BG161" s="1"/>
      <c r="BH161" s="1"/>
      <c r="BI161" s="1"/>
      <c r="BJ161" s="1"/>
      <c r="BK161" s="1"/>
      <c r="BL161" s="1"/>
      <c r="BM161" s="1"/>
      <c r="BN161" s="1"/>
      <c r="BO161" s="1"/>
      <c r="BP161" s="1"/>
      <c r="BQ161" s="1"/>
      <c r="BR161" s="1"/>
      <c r="BS161" s="1"/>
      <c r="BT161" s="1"/>
      <c r="BU161" s="1"/>
      <c r="BV161" s="1"/>
      <c r="BW161" s="1"/>
      <c r="BX161" s="1"/>
      <c r="BY161" s="1"/>
      <c r="BZ161" s="1"/>
      <c r="CA161" s="1"/>
      <c r="CB161" s="1"/>
      <c r="CC161" s="1"/>
      <c r="CD161" s="1"/>
      <c r="CE161" s="1"/>
      <c r="CF161" s="1"/>
      <c r="CG161" s="1"/>
      <c r="CH161" s="1"/>
      <c r="CI161" s="1"/>
      <c r="CJ161" s="1"/>
      <c r="CK161" s="1"/>
      <c r="CL161" s="1"/>
      <c r="CM161" s="1"/>
      <c r="CN161" s="1"/>
      <c r="CO161" s="1"/>
      <c r="CP161" s="1"/>
      <c r="CQ161" s="1"/>
      <c r="CR161" s="1"/>
      <c r="CS161" s="1"/>
      <c r="CT161" s="1"/>
      <c r="CU161" s="1"/>
      <c r="CV161" s="1"/>
      <c r="CW161" s="1"/>
      <c r="CX161" s="1"/>
      <c r="CY161" s="1"/>
      <c r="CZ161" s="1"/>
      <c r="DA161" s="1"/>
      <c r="DB161" s="1"/>
      <c r="DC161" s="1"/>
      <c r="DD161" s="1"/>
      <c r="DE161" s="1"/>
      <c r="DF161" s="1"/>
      <c r="DG161" s="1"/>
      <c r="DH161" s="1"/>
      <c r="DI161" s="1"/>
      <c r="DJ161" s="1"/>
      <c r="DK161" s="1"/>
      <c r="DL161" s="1"/>
      <c r="DM161" s="1"/>
      <c r="DN161" s="1"/>
      <c r="DO161" s="1"/>
      <c r="DP161" s="1"/>
      <c r="DQ161" s="1"/>
      <c r="DR161" s="1"/>
      <c r="DS161" s="1"/>
      <c r="DT161" s="1"/>
      <c r="DU161" s="1"/>
      <c r="DV161" s="1"/>
      <c r="DW161" s="1"/>
      <c r="DX161" s="1"/>
      <c r="DY161" s="1"/>
      <c r="DZ161" s="1"/>
      <c r="EA161" s="1"/>
      <c r="EB161" s="1"/>
      <c r="EC161" s="1"/>
      <c r="ED161" s="1"/>
      <c r="EE161" s="1"/>
    </row>
    <row r="162" spans="1:135" s="2" customFormat="1" x14ac:dyDescent="0.2">
      <c r="A162" s="1"/>
      <c r="K162" s="1"/>
      <c r="L162" s="1"/>
      <c r="M162" s="1"/>
      <c r="N162" s="1"/>
      <c r="O162" s="1"/>
      <c r="P162" s="1"/>
      <c r="Q162" s="1"/>
      <c r="R162" s="1"/>
      <c r="S162" s="1"/>
      <c r="T162" s="1"/>
      <c r="U162" s="1"/>
      <c r="V162" s="1"/>
      <c r="W162" s="1"/>
      <c r="X162" s="1"/>
      <c r="Y162" s="1"/>
      <c r="Z162" s="1"/>
      <c r="AA162" s="1"/>
      <c r="AB162" s="1"/>
      <c r="AC162" s="1"/>
      <c r="AD162" s="1"/>
      <c r="AE162" s="1"/>
      <c r="AF162" s="1"/>
      <c r="AG162" s="1"/>
      <c r="AH162" s="1"/>
      <c r="AI162" s="1"/>
      <c r="AJ162" s="1"/>
      <c r="AK162" s="1"/>
      <c r="AL162" s="1"/>
      <c r="AM162" s="1"/>
      <c r="AN162" s="1"/>
      <c r="AO162" s="1"/>
      <c r="AP162" s="1"/>
      <c r="AQ162" s="1"/>
      <c r="AR162" s="1"/>
      <c r="AS162" s="1"/>
      <c r="AT162" s="1"/>
      <c r="AU162" s="1"/>
      <c r="AV162" s="1"/>
      <c r="AW162" s="1"/>
      <c r="AX162" s="1"/>
      <c r="AY162" s="1"/>
      <c r="AZ162" s="1"/>
      <c r="BA162" s="1"/>
      <c r="BB162" s="1"/>
      <c r="BC162" s="1"/>
      <c r="BD162" s="1"/>
      <c r="BE162" s="1"/>
      <c r="BF162" s="1"/>
      <c r="BG162" s="1"/>
      <c r="BH162" s="1"/>
      <c r="BI162" s="1"/>
      <c r="BJ162" s="1"/>
      <c r="BK162" s="1"/>
      <c r="BL162" s="1"/>
      <c r="BM162" s="1"/>
      <c r="BN162" s="1"/>
      <c r="BO162" s="1"/>
      <c r="BP162" s="1"/>
      <c r="BQ162" s="1"/>
      <c r="BR162" s="1"/>
      <c r="BS162" s="1"/>
      <c r="BT162" s="1"/>
      <c r="BU162" s="1"/>
      <c r="BV162" s="1"/>
      <c r="BW162" s="1"/>
      <c r="BX162" s="1"/>
      <c r="BY162" s="1"/>
      <c r="BZ162" s="1"/>
      <c r="CA162" s="1"/>
      <c r="CB162" s="1"/>
      <c r="CC162" s="1"/>
      <c r="CD162" s="1"/>
      <c r="CE162" s="1"/>
      <c r="CF162" s="1"/>
      <c r="CG162" s="1"/>
      <c r="CH162" s="1"/>
      <c r="CI162" s="1"/>
      <c r="CJ162" s="1"/>
      <c r="CK162" s="1"/>
      <c r="CL162" s="1"/>
      <c r="CM162" s="1"/>
      <c r="CN162" s="1"/>
      <c r="CO162" s="1"/>
      <c r="CP162" s="1"/>
      <c r="CQ162" s="1"/>
      <c r="CR162" s="1"/>
      <c r="CS162" s="1"/>
      <c r="CT162" s="1"/>
      <c r="CU162" s="1"/>
      <c r="CV162" s="1"/>
      <c r="CW162" s="1"/>
      <c r="CX162" s="1"/>
      <c r="CY162" s="1"/>
      <c r="CZ162" s="1"/>
      <c r="DA162" s="1"/>
      <c r="DB162" s="1"/>
      <c r="DC162" s="1"/>
      <c r="DD162" s="1"/>
      <c r="DE162" s="1"/>
      <c r="DF162" s="1"/>
      <c r="DG162" s="1"/>
      <c r="DH162" s="1"/>
      <c r="DI162" s="1"/>
      <c r="DJ162" s="1"/>
      <c r="DK162" s="1"/>
      <c r="DL162" s="1"/>
      <c r="DM162" s="1"/>
      <c r="DN162" s="1"/>
      <c r="DO162" s="1"/>
      <c r="DP162" s="1"/>
      <c r="DQ162" s="1"/>
      <c r="DR162" s="1"/>
      <c r="DS162" s="1"/>
      <c r="DT162" s="1"/>
      <c r="DU162" s="1"/>
      <c r="DV162" s="1"/>
      <c r="DW162" s="1"/>
      <c r="DX162" s="1"/>
      <c r="DY162" s="1"/>
      <c r="DZ162" s="1"/>
      <c r="EA162" s="1"/>
      <c r="EB162" s="1"/>
      <c r="EC162" s="1"/>
      <c r="ED162" s="1"/>
      <c r="EE162" s="1"/>
    </row>
    <row r="163" spans="1:135" s="2" customFormat="1" x14ac:dyDescent="0.2">
      <c r="A163" s="1"/>
      <c r="K163" s="1"/>
      <c r="L163" s="1"/>
      <c r="M163" s="1"/>
      <c r="N163" s="1"/>
      <c r="O163" s="1"/>
      <c r="P163" s="1"/>
      <c r="Q163" s="1"/>
      <c r="R163" s="1"/>
      <c r="S163" s="1"/>
      <c r="T163" s="1"/>
      <c r="U163" s="1"/>
      <c r="V163" s="1"/>
      <c r="W163" s="1"/>
      <c r="X163" s="1"/>
      <c r="Y163" s="1"/>
      <c r="Z163" s="1"/>
      <c r="AA163" s="1"/>
      <c r="AB163" s="1"/>
      <c r="AC163" s="1"/>
      <c r="AD163" s="1"/>
      <c r="AE163" s="1"/>
      <c r="AF163" s="1"/>
      <c r="AG163" s="1"/>
      <c r="AH163" s="1"/>
      <c r="AI163" s="1"/>
      <c r="AJ163" s="1"/>
      <c r="AK163" s="1"/>
      <c r="AL163" s="1"/>
      <c r="AM163" s="1"/>
      <c r="AN163" s="1"/>
      <c r="AO163" s="1"/>
      <c r="AP163" s="1"/>
      <c r="AQ163" s="1"/>
      <c r="AR163" s="1"/>
      <c r="AS163" s="1"/>
      <c r="AT163" s="1"/>
      <c r="AU163" s="1"/>
      <c r="AV163" s="1"/>
      <c r="AW163" s="1"/>
      <c r="AX163" s="1"/>
      <c r="AY163" s="1"/>
      <c r="AZ163" s="1"/>
      <c r="BA163" s="1"/>
      <c r="BB163" s="1"/>
      <c r="BC163" s="1"/>
      <c r="BD163" s="1"/>
      <c r="BE163" s="1"/>
      <c r="BF163" s="1"/>
      <c r="BG163" s="1"/>
      <c r="BH163" s="1"/>
      <c r="BI163" s="1"/>
      <c r="BJ163" s="1"/>
      <c r="BK163" s="1"/>
      <c r="BL163" s="1"/>
      <c r="BM163" s="1"/>
      <c r="BN163" s="1"/>
      <c r="BO163" s="1"/>
      <c r="BP163" s="1"/>
      <c r="BQ163" s="1"/>
      <c r="BR163" s="1"/>
      <c r="BS163" s="1"/>
      <c r="BT163" s="1"/>
      <c r="BU163" s="1"/>
      <c r="BV163" s="1"/>
      <c r="BW163" s="1"/>
      <c r="BX163" s="1"/>
      <c r="BY163" s="1"/>
      <c r="BZ163" s="1"/>
      <c r="CA163" s="1"/>
      <c r="CB163" s="1"/>
      <c r="CC163" s="1"/>
      <c r="CD163" s="1"/>
      <c r="CE163" s="1"/>
      <c r="CF163" s="1"/>
      <c r="CG163" s="1"/>
      <c r="CH163" s="1"/>
      <c r="CI163" s="1"/>
      <c r="CJ163" s="1"/>
      <c r="CK163" s="1"/>
      <c r="CL163" s="1"/>
      <c r="CM163" s="1"/>
      <c r="CN163" s="1"/>
      <c r="CO163" s="1"/>
      <c r="CP163" s="1"/>
      <c r="CQ163" s="1"/>
      <c r="CR163" s="1"/>
      <c r="CS163" s="1"/>
      <c r="CT163" s="1"/>
      <c r="CU163" s="1"/>
      <c r="CV163" s="1"/>
      <c r="CW163" s="1"/>
      <c r="CX163" s="1"/>
      <c r="CY163" s="1"/>
      <c r="CZ163" s="1"/>
      <c r="DA163" s="1"/>
      <c r="DB163" s="1"/>
      <c r="DC163" s="1"/>
      <c r="DD163" s="1"/>
      <c r="DE163" s="1"/>
      <c r="DF163" s="1"/>
      <c r="DG163" s="1"/>
      <c r="DH163" s="1"/>
      <c r="DI163" s="1"/>
      <c r="DJ163" s="1"/>
      <c r="DK163" s="1"/>
      <c r="DL163" s="1"/>
      <c r="DM163" s="1"/>
      <c r="DN163" s="1"/>
      <c r="DO163" s="1"/>
      <c r="DP163" s="1"/>
      <c r="DQ163" s="1"/>
      <c r="DR163" s="1"/>
      <c r="DS163" s="1"/>
      <c r="DT163" s="1"/>
      <c r="DU163" s="1"/>
      <c r="DV163" s="1"/>
      <c r="DW163" s="1"/>
      <c r="DX163" s="1"/>
      <c r="DY163" s="1"/>
      <c r="DZ163" s="1"/>
      <c r="EA163" s="1"/>
      <c r="EB163" s="1"/>
      <c r="EC163" s="1"/>
      <c r="ED163" s="1"/>
      <c r="EE163" s="1"/>
    </row>
    <row r="164" spans="1:135" s="2" customFormat="1" x14ac:dyDescent="0.2">
      <c r="A164" s="1"/>
      <c r="K164" s="1"/>
      <c r="L164" s="1"/>
      <c r="M164" s="1"/>
      <c r="N164" s="1"/>
      <c r="O164" s="1"/>
      <c r="P164" s="1"/>
      <c r="Q164" s="1"/>
      <c r="R164" s="1"/>
      <c r="S164" s="1"/>
      <c r="T164" s="1"/>
      <c r="U164" s="1"/>
      <c r="V164" s="1"/>
      <c r="W164" s="1"/>
      <c r="X164" s="1"/>
      <c r="Y164" s="1"/>
      <c r="Z164" s="1"/>
      <c r="AA164" s="1"/>
      <c r="AB164" s="1"/>
      <c r="AC164" s="1"/>
      <c r="AD164" s="1"/>
      <c r="AE164" s="1"/>
      <c r="AF164" s="1"/>
      <c r="AG164" s="1"/>
      <c r="AH164" s="1"/>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c r="BO164" s="1"/>
      <c r="BP164" s="1"/>
      <c r="BQ164" s="1"/>
      <c r="BR164" s="1"/>
      <c r="BS164" s="1"/>
      <c r="BT164" s="1"/>
      <c r="BU164" s="1"/>
      <c r="BV164" s="1"/>
      <c r="BW164" s="1"/>
      <c r="BX164" s="1"/>
      <c r="BY164" s="1"/>
      <c r="BZ164" s="1"/>
      <c r="CA164" s="1"/>
      <c r="CB164" s="1"/>
      <c r="CC164" s="1"/>
      <c r="CD164" s="1"/>
      <c r="CE164" s="1"/>
      <c r="CF164" s="1"/>
      <c r="CG164" s="1"/>
      <c r="CH164" s="1"/>
      <c r="CI164" s="1"/>
      <c r="CJ164" s="1"/>
      <c r="CK164" s="1"/>
      <c r="CL164" s="1"/>
      <c r="CM164" s="1"/>
      <c r="CN164" s="1"/>
      <c r="CO164" s="1"/>
      <c r="CP164" s="1"/>
      <c r="CQ164" s="1"/>
      <c r="CR164" s="1"/>
      <c r="CS164" s="1"/>
      <c r="CT164" s="1"/>
      <c r="CU164" s="1"/>
      <c r="CV164" s="1"/>
      <c r="CW164" s="1"/>
      <c r="CX164" s="1"/>
      <c r="CY164" s="1"/>
      <c r="CZ164" s="1"/>
      <c r="DA164" s="1"/>
      <c r="DB164" s="1"/>
      <c r="DC164" s="1"/>
      <c r="DD164" s="1"/>
      <c r="DE164" s="1"/>
      <c r="DF164" s="1"/>
      <c r="DG164" s="1"/>
      <c r="DH164" s="1"/>
      <c r="DI164" s="1"/>
      <c r="DJ164" s="1"/>
      <c r="DK164" s="1"/>
      <c r="DL164" s="1"/>
      <c r="DM164" s="1"/>
      <c r="DN164" s="1"/>
      <c r="DO164" s="1"/>
      <c r="DP164" s="1"/>
      <c r="DQ164" s="1"/>
      <c r="DR164" s="1"/>
      <c r="DS164" s="1"/>
      <c r="DT164" s="1"/>
      <c r="DU164" s="1"/>
      <c r="DV164" s="1"/>
      <c r="DW164" s="1"/>
      <c r="DX164" s="1"/>
      <c r="DY164" s="1"/>
      <c r="DZ164" s="1"/>
      <c r="EA164" s="1"/>
      <c r="EB164" s="1"/>
      <c r="EC164" s="1"/>
      <c r="ED164" s="1"/>
      <c r="EE164" s="1"/>
    </row>
    <row r="165" spans="1:135" s="2" customFormat="1" x14ac:dyDescent="0.2">
      <c r="A165" s="1"/>
      <c r="K165" s="1"/>
      <c r="L165" s="1"/>
      <c r="M165" s="1"/>
      <c r="N165" s="1"/>
      <c r="O165" s="1"/>
      <c r="P165" s="1"/>
      <c r="Q165" s="1"/>
      <c r="R165" s="1"/>
      <c r="S165" s="1"/>
      <c r="T165" s="1"/>
      <c r="U165" s="1"/>
      <c r="V165" s="1"/>
      <c r="W165" s="1"/>
      <c r="X165" s="1"/>
      <c r="Y165" s="1"/>
      <c r="Z165" s="1"/>
      <c r="AA165" s="1"/>
      <c r="AB165" s="1"/>
      <c r="AC165" s="1"/>
      <c r="AD165" s="1"/>
      <c r="AE165" s="1"/>
      <c r="AF165" s="1"/>
      <c r="AG165" s="1"/>
      <c r="AH165" s="1"/>
      <c r="AI165" s="1"/>
      <c r="AJ165" s="1"/>
      <c r="AK165" s="1"/>
      <c r="AL165" s="1"/>
      <c r="AM165" s="1"/>
      <c r="AN165" s="1"/>
      <c r="AO165" s="1"/>
      <c r="AP165" s="1"/>
      <c r="AQ165" s="1"/>
      <c r="AR165" s="1"/>
      <c r="AS165" s="1"/>
      <c r="AT165" s="1"/>
      <c r="AU165" s="1"/>
      <c r="AV165" s="1"/>
      <c r="AW165" s="1"/>
      <c r="AX165" s="1"/>
      <c r="AY165" s="1"/>
      <c r="AZ165" s="1"/>
      <c r="BA165" s="1"/>
      <c r="BB165" s="1"/>
      <c r="BC165" s="1"/>
      <c r="BD165" s="1"/>
      <c r="BE165" s="1"/>
      <c r="BF165" s="1"/>
      <c r="BG165" s="1"/>
      <c r="BH165" s="1"/>
      <c r="BI165" s="1"/>
      <c r="BJ165" s="1"/>
      <c r="BK165" s="1"/>
      <c r="BL165" s="1"/>
      <c r="BM165" s="1"/>
      <c r="BN165" s="1"/>
      <c r="BO165" s="1"/>
      <c r="BP165" s="1"/>
      <c r="BQ165" s="1"/>
      <c r="BR165" s="1"/>
      <c r="BS165" s="1"/>
      <c r="BT165" s="1"/>
      <c r="BU165" s="1"/>
      <c r="BV165" s="1"/>
      <c r="BW165" s="1"/>
      <c r="BX165" s="1"/>
      <c r="BY165" s="1"/>
      <c r="BZ165" s="1"/>
      <c r="CA165" s="1"/>
      <c r="CB165" s="1"/>
      <c r="CC165" s="1"/>
      <c r="CD165" s="1"/>
      <c r="CE165" s="1"/>
      <c r="CF165" s="1"/>
      <c r="CG165" s="1"/>
      <c r="CH165" s="1"/>
      <c r="CI165" s="1"/>
      <c r="CJ165" s="1"/>
      <c r="CK165" s="1"/>
      <c r="CL165" s="1"/>
      <c r="CM165" s="1"/>
      <c r="CN165" s="1"/>
      <c r="CO165" s="1"/>
      <c r="CP165" s="1"/>
      <c r="CQ165" s="1"/>
      <c r="CR165" s="1"/>
      <c r="CS165" s="1"/>
      <c r="CT165" s="1"/>
      <c r="CU165" s="1"/>
      <c r="CV165" s="1"/>
      <c r="CW165" s="1"/>
      <c r="CX165" s="1"/>
      <c r="CY165" s="1"/>
      <c r="CZ165" s="1"/>
      <c r="DA165" s="1"/>
      <c r="DB165" s="1"/>
      <c r="DC165" s="1"/>
      <c r="DD165" s="1"/>
      <c r="DE165" s="1"/>
      <c r="DF165" s="1"/>
      <c r="DG165" s="1"/>
      <c r="DH165" s="1"/>
      <c r="DI165" s="1"/>
      <c r="DJ165" s="1"/>
      <c r="DK165" s="1"/>
      <c r="DL165" s="1"/>
      <c r="DM165" s="1"/>
      <c r="DN165" s="1"/>
      <c r="DO165" s="1"/>
      <c r="DP165" s="1"/>
      <c r="DQ165" s="1"/>
      <c r="DR165" s="1"/>
      <c r="DS165" s="1"/>
      <c r="DT165" s="1"/>
      <c r="DU165" s="1"/>
      <c r="DV165" s="1"/>
      <c r="DW165" s="1"/>
      <c r="DX165" s="1"/>
      <c r="DY165" s="1"/>
      <c r="DZ165" s="1"/>
      <c r="EA165" s="1"/>
      <c r="EB165" s="1"/>
      <c r="EC165" s="1"/>
      <c r="ED165" s="1"/>
      <c r="EE165" s="1"/>
    </row>
    <row r="166" spans="1:135" s="2" customFormat="1" x14ac:dyDescent="0.2">
      <c r="A166" s="1"/>
      <c r="K166" s="1"/>
      <c r="L166" s="1"/>
      <c r="M166" s="1"/>
      <c r="N166" s="1"/>
      <c r="O166" s="1"/>
      <c r="P166" s="1"/>
      <c r="Q166" s="1"/>
      <c r="R166" s="1"/>
      <c r="S166" s="1"/>
      <c r="T166" s="1"/>
      <c r="U166" s="1"/>
      <c r="V166" s="1"/>
      <c r="W166" s="1"/>
      <c r="X166" s="1"/>
      <c r="Y166" s="1"/>
      <c r="Z166" s="1"/>
      <c r="AA166" s="1"/>
      <c r="AB166" s="1"/>
      <c r="AC166" s="1"/>
      <c r="AD166" s="1"/>
      <c r="AE166" s="1"/>
      <c r="AF166" s="1"/>
      <c r="AG166" s="1"/>
      <c r="AH166" s="1"/>
      <c r="AI166" s="1"/>
      <c r="AJ166" s="1"/>
      <c r="AK166" s="1"/>
      <c r="AL166" s="1"/>
      <c r="AM166" s="1"/>
      <c r="AN166" s="1"/>
      <c r="AO166" s="1"/>
      <c r="AP166" s="1"/>
      <c r="AQ166" s="1"/>
      <c r="AR166" s="1"/>
      <c r="AS166" s="1"/>
      <c r="AT166" s="1"/>
      <c r="AU166" s="1"/>
      <c r="AV166" s="1"/>
      <c r="AW166" s="1"/>
      <c r="AX166" s="1"/>
      <c r="AY166" s="1"/>
      <c r="AZ166" s="1"/>
      <c r="BA166" s="1"/>
      <c r="BB166" s="1"/>
      <c r="BC166" s="1"/>
      <c r="BD166" s="1"/>
      <c r="BE166" s="1"/>
      <c r="BF166" s="1"/>
      <c r="BG166" s="1"/>
      <c r="BH166" s="1"/>
      <c r="BI166" s="1"/>
      <c r="BJ166" s="1"/>
      <c r="BK166" s="1"/>
      <c r="BL166" s="1"/>
      <c r="BM166" s="1"/>
      <c r="BN166" s="1"/>
      <c r="BO166" s="1"/>
      <c r="BP166" s="1"/>
      <c r="BQ166" s="1"/>
      <c r="BR166" s="1"/>
      <c r="BS166" s="1"/>
      <c r="BT166" s="1"/>
      <c r="BU166" s="1"/>
      <c r="BV166" s="1"/>
      <c r="BW166" s="1"/>
      <c r="BX166" s="1"/>
      <c r="BY166" s="1"/>
      <c r="BZ166" s="1"/>
      <c r="CA166" s="1"/>
      <c r="CB166" s="1"/>
      <c r="CC166" s="1"/>
      <c r="CD166" s="1"/>
      <c r="CE166" s="1"/>
      <c r="CF166" s="1"/>
      <c r="CG166" s="1"/>
      <c r="CH166" s="1"/>
      <c r="CI166" s="1"/>
      <c r="CJ166" s="1"/>
      <c r="CK166" s="1"/>
      <c r="CL166" s="1"/>
      <c r="CM166" s="1"/>
      <c r="CN166" s="1"/>
      <c r="CO166" s="1"/>
      <c r="CP166" s="1"/>
      <c r="CQ166" s="1"/>
      <c r="CR166" s="1"/>
      <c r="CS166" s="1"/>
      <c r="CT166" s="1"/>
      <c r="CU166" s="1"/>
      <c r="CV166" s="1"/>
      <c r="CW166" s="1"/>
      <c r="CX166" s="1"/>
      <c r="CY166" s="1"/>
      <c r="CZ166" s="1"/>
      <c r="DA166" s="1"/>
      <c r="DB166" s="1"/>
      <c r="DC166" s="1"/>
      <c r="DD166" s="1"/>
      <c r="DE166" s="1"/>
      <c r="DF166" s="1"/>
      <c r="DG166" s="1"/>
      <c r="DH166" s="1"/>
      <c r="DI166" s="1"/>
      <c r="DJ166" s="1"/>
      <c r="DK166" s="1"/>
      <c r="DL166" s="1"/>
      <c r="DM166" s="1"/>
      <c r="DN166" s="1"/>
      <c r="DO166" s="1"/>
      <c r="DP166" s="1"/>
      <c r="DQ166" s="1"/>
      <c r="DR166" s="1"/>
      <c r="DS166" s="1"/>
      <c r="DT166" s="1"/>
      <c r="DU166" s="1"/>
      <c r="DV166" s="1"/>
      <c r="DW166" s="1"/>
      <c r="DX166" s="1"/>
      <c r="DY166" s="1"/>
      <c r="DZ166" s="1"/>
      <c r="EA166" s="1"/>
      <c r="EB166" s="1"/>
      <c r="EC166" s="1"/>
      <c r="ED166" s="1"/>
      <c r="EE166" s="1"/>
    </row>
    <row r="167" spans="1:135" s="2" customFormat="1" x14ac:dyDescent="0.2">
      <c r="A167" s="1"/>
      <c r="K167" s="1"/>
      <c r="L167" s="1"/>
      <c r="M167" s="1"/>
      <c r="N167" s="1"/>
      <c r="O167" s="1"/>
      <c r="P167" s="1"/>
      <c r="Q167" s="1"/>
      <c r="R167" s="1"/>
      <c r="S167" s="1"/>
      <c r="T167" s="1"/>
      <c r="U167" s="1"/>
      <c r="V167" s="1"/>
      <c r="W167" s="1"/>
      <c r="X167" s="1"/>
      <c r="Y167" s="1"/>
      <c r="Z167" s="1"/>
      <c r="AA167" s="1"/>
      <c r="AB167" s="1"/>
      <c r="AC167" s="1"/>
      <c r="AD167" s="1"/>
      <c r="AE167" s="1"/>
      <c r="AF167" s="1"/>
      <c r="AG167" s="1"/>
      <c r="AH167" s="1"/>
      <c r="AI167" s="1"/>
      <c r="AJ167" s="1"/>
      <c r="AK167" s="1"/>
      <c r="AL167" s="1"/>
      <c r="AM167" s="1"/>
      <c r="AN167" s="1"/>
      <c r="AO167" s="1"/>
      <c r="AP167" s="1"/>
      <c r="AQ167" s="1"/>
      <c r="AR167" s="1"/>
      <c r="AS167" s="1"/>
      <c r="AT167" s="1"/>
      <c r="AU167" s="1"/>
      <c r="AV167" s="1"/>
      <c r="AW167" s="1"/>
      <c r="AX167" s="1"/>
      <c r="AY167" s="1"/>
      <c r="AZ167" s="1"/>
      <c r="BA167" s="1"/>
      <c r="BB167" s="1"/>
      <c r="BC167" s="1"/>
      <c r="BD167" s="1"/>
      <c r="BE167" s="1"/>
      <c r="BF167" s="1"/>
      <c r="BG167" s="1"/>
      <c r="BH167" s="1"/>
      <c r="BI167" s="1"/>
      <c r="BJ167" s="1"/>
      <c r="BK167" s="1"/>
      <c r="BL167" s="1"/>
      <c r="BM167" s="1"/>
      <c r="BN167" s="1"/>
      <c r="BO167" s="1"/>
      <c r="BP167" s="1"/>
      <c r="BQ167" s="1"/>
      <c r="BR167" s="1"/>
      <c r="BS167" s="1"/>
      <c r="BT167" s="1"/>
      <c r="BU167" s="1"/>
      <c r="BV167" s="1"/>
      <c r="BW167" s="1"/>
      <c r="BX167" s="1"/>
      <c r="BY167" s="1"/>
      <c r="BZ167" s="1"/>
      <c r="CA167" s="1"/>
      <c r="CB167" s="1"/>
      <c r="CC167" s="1"/>
      <c r="CD167" s="1"/>
      <c r="CE167" s="1"/>
      <c r="CF167" s="1"/>
      <c r="CG167" s="1"/>
      <c r="CH167" s="1"/>
      <c r="CI167" s="1"/>
      <c r="CJ167" s="1"/>
      <c r="CK167" s="1"/>
      <c r="CL167" s="1"/>
      <c r="CM167" s="1"/>
      <c r="CN167" s="1"/>
      <c r="CO167" s="1"/>
      <c r="CP167" s="1"/>
      <c r="CQ167" s="1"/>
      <c r="CR167" s="1"/>
      <c r="CS167" s="1"/>
      <c r="CT167" s="1"/>
      <c r="CU167" s="1"/>
      <c r="CV167" s="1"/>
      <c r="CW167" s="1"/>
      <c r="CX167" s="1"/>
      <c r="CY167" s="1"/>
      <c r="CZ167" s="1"/>
      <c r="DA167" s="1"/>
      <c r="DB167" s="1"/>
      <c r="DC167" s="1"/>
      <c r="DD167" s="1"/>
      <c r="DE167" s="1"/>
      <c r="DF167" s="1"/>
      <c r="DG167" s="1"/>
      <c r="DH167" s="1"/>
      <c r="DI167" s="1"/>
      <c r="DJ167" s="1"/>
      <c r="DK167" s="1"/>
      <c r="DL167" s="1"/>
      <c r="DM167" s="1"/>
      <c r="DN167" s="1"/>
      <c r="DO167" s="1"/>
      <c r="DP167" s="1"/>
      <c r="DQ167" s="1"/>
      <c r="DR167" s="1"/>
      <c r="DS167" s="1"/>
      <c r="DT167" s="1"/>
      <c r="DU167" s="1"/>
      <c r="DV167" s="1"/>
      <c r="DW167" s="1"/>
      <c r="DX167" s="1"/>
      <c r="DY167" s="1"/>
      <c r="DZ167" s="1"/>
      <c r="EA167" s="1"/>
      <c r="EB167" s="1"/>
      <c r="EC167" s="1"/>
      <c r="ED167" s="1"/>
      <c r="EE167" s="1"/>
    </row>
    <row r="168" spans="1:135" s="2" customFormat="1" x14ac:dyDescent="0.2">
      <c r="A168" s="1"/>
      <c r="K168" s="1"/>
      <c r="L168" s="1"/>
      <c r="M168" s="1"/>
      <c r="N168" s="1"/>
      <c r="O168" s="1"/>
      <c r="P168" s="1"/>
      <c r="Q168" s="1"/>
      <c r="R168" s="1"/>
      <c r="S168" s="1"/>
      <c r="T168" s="1"/>
      <c r="U168" s="1"/>
      <c r="V168" s="1"/>
      <c r="W168" s="1"/>
      <c r="X168" s="1"/>
      <c r="Y168" s="1"/>
      <c r="Z168" s="1"/>
      <c r="AA168" s="1"/>
      <c r="AB168" s="1"/>
      <c r="AC168" s="1"/>
      <c r="AD168" s="1"/>
      <c r="AE168" s="1"/>
      <c r="AF168" s="1"/>
      <c r="AG168" s="1"/>
      <c r="AH168" s="1"/>
      <c r="AI168" s="1"/>
      <c r="AJ168" s="1"/>
      <c r="AK168" s="1"/>
      <c r="AL168" s="1"/>
      <c r="AM168" s="1"/>
      <c r="AN168" s="1"/>
      <c r="AO168" s="1"/>
      <c r="AP168" s="1"/>
      <c r="AQ168" s="1"/>
      <c r="AR168" s="1"/>
      <c r="AS168" s="1"/>
      <c r="AT168" s="1"/>
      <c r="AU168" s="1"/>
      <c r="AV168" s="1"/>
      <c r="AW168" s="1"/>
      <c r="AX168" s="1"/>
      <c r="AY168" s="1"/>
      <c r="AZ168" s="1"/>
      <c r="BA168" s="1"/>
      <c r="BB168" s="1"/>
      <c r="BC168" s="1"/>
      <c r="BD168" s="1"/>
      <c r="BE168" s="1"/>
      <c r="BF168" s="1"/>
      <c r="BG168" s="1"/>
      <c r="BH168" s="1"/>
      <c r="BI168" s="1"/>
      <c r="BJ168" s="1"/>
      <c r="BK168" s="1"/>
      <c r="BL168" s="1"/>
      <c r="BM168" s="1"/>
      <c r="BN168" s="1"/>
      <c r="BO168" s="1"/>
      <c r="BP168" s="1"/>
      <c r="BQ168" s="1"/>
      <c r="BR168" s="1"/>
      <c r="BS168" s="1"/>
      <c r="BT168" s="1"/>
      <c r="BU168" s="1"/>
      <c r="BV168" s="1"/>
      <c r="BW168" s="1"/>
      <c r="BX168" s="1"/>
      <c r="BY168" s="1"/>
      <c r="BZ168" s="1"/>
      <c r="CA168" s="1"/>
      <c r="CB168" s="1"/>
      <c r="CC168" s="1"/>
      <c r="CD168" s="1"/>
      <c r="CE168" s="1"/>
      <c r="CF168" s="1"/>
      <c r="CG168" s="1"/>
      <c r="CH168" s="1"/>
      <c r="CI168" s="1"/>
      <c r="CJ168" s="1"/>
      <c r="CK168" s="1"/>
      <c r="CL168" s="1"/>
      <c r="CM168" s="1"/>
      <c r="CN168" s="1"/>
      <c r="CO168" s="1"/>
      <c r="CP168" s="1"/>
      <c r="CQ168" s="1"/>
      <c r="CR168" s="1"/>
      <c r="CS168" s="1"/>
      <c r="CT168" s="1"/>
      <c r="CU168" s="1"/>
      <c r="CV168" s="1"/>
      <c r="CW168" s="1"/>
      <c r="CX168" s="1"/>
      <c r="CY168" s="1"/>
      <c r="CZ168" s="1"/>
      <c r="DA168" s="1"/>
      <c r="DB168" s="1"/>
      <c r="DC168" s="1"/>
      <c r="DD168" s="1"/>
      <c r="DE168" s="1"/>
      <c r="DF168" s="1"/>
      <c r="DG168" s="1"/>
      <c r="DH168" s="1"/>
      <c r="DI168" s="1"/>
      <c r="DJ168" s="1"/>
      <c r="DK168" s="1"/>
      <c r="DL168" s="1"/>
      <c r="DM168" s="1"/>
      <c r="DN168" s="1"/>
      <c r="DO168" s="1"/>
      <c r="DP168" s="1"/>
      <c r="DQ168" s="1"/>
      <c r="DR168" s="1"/>
      <c r="DS168" s="1"/>
      <c r="DT168" s="1"/>
      <c r="DU168" s="1"/>
      <c r="DV168" s="1"/>
      <c r="DW168" s="1"/>
      <c r="DX168" s="1"/>
      <c r="DY168" s="1"/>
      <c r="DZ168" s="1"/>
      <c r="EA168" s="1"/>
      <c r="EB168" s="1"/>
      <c r="EC168" s="1"/>
      <c r="ED168" s="1"/>
      <c r="EE168" s="1"/>
    </row>
    <row r="169" spans="1:135" s="2" customFormat="1" x14ac:dyDescent="0.2">
      <c r="A169" s="1"/>
      <c r="K169" s="1"/>
      <c r="L169" s="1"/>
      <c r="M169" s="1"/>
      <c r="N169" s="1"/>
      <c r="O169" s="1"/>
      <c r="P169" s="1"/>
      <c r="Q169" s="1"/>
      <c r="R169" s="1"/>
      <c r="S169" s="1"/>
      <c r="T169" s="1"/>
      <c r="U169" s="1"/>
      <c r="V169" s="1"/>
      <c r="W169" s="1"/>
      <c r="X169" s="1"/>
      <c r="Y169" s="1"/>
      <c r="Z169" s="1"/>
      <c r="AA169" s="1"/>
      <c r="AB169" s="1"/>
      <c r="AC169" s="1"/>
      <c r="AD169" s="1"/>
      <c r="AE169" s="1"/>
      <c r="AF169" s="1"/>
      <c r="AG169" s="1"/>
      <c r="AH169" s="1"/>
      <c r="AI169" s="1"/>
      <c r="AJ169" s="1"/>
      <c r="AK169" s="1"/>
      <c r="AL169" s="1"/>
      <c r="AM169" s="1"/>
      <c r="AN169" s="1"/>
      <c r="AO169" s="1"/>
      <c r="AP169" s="1"/>
      <c r="AQ169" s="1"/>
      <c r="AR169" s="1"/>
      <c r="AS169" s="1"/>
      <c r="AT169" s="1"/>
      <c r="AU169" s="1"/>
      <c r="AV169" s="1"/>
      <c r="AW169" s="1"/>
      <c r="AX169" s="1"/>
      <c r="AY169" s="1"/>
      <c r="AZ169" s="1"/>
      <c r="BA169" s="1"/>
      <c r="BB169" s="1"/>
      <c r="BC169" s="1"/>
      <c r="BD169" s="1"/>
      <c r="BE169" s="1"/>
      <c r="BF169" s="1"/>
      <c r="BG169" s="1"/>
      <c r="BH169" s="1"/>
      <c r="BI169" s="1"/>
      <c r="BJ169" s="1"/>
      <c r="BK169" s="1"/>
      <c r="BL169" s="1"/>
      <c r="BM169" s="1"/>
      <c r="BN169" s="1"/>
      <c r="BO169" s="1"/>
      <c r="BP169" s="1"/>
      <c r="BQ169" s="1"/>
      <c r="BR169" s="1"/>
      <c r="BS169" s="1"/>
      <c r="BT169" s="1"/>
      <c r="BU169" s="1"/>
      <c r="BV169" s="1"/>
      <c r="BW169" s="1"/>
      <c r="BX169" s="1"/>
      <c r="BY169" s="1"/>
      <c r="BZ169" s="1"/>
      <c r="CA169" s="1"/>
      <c r="CB169" s="1"/>
      <c r="CC169" s="1"/>
      <c r="CD169" s="1"/>
      <c r="CE169" s="1"/>
      <c r="CF169" s="1"/>
      <c r="CG169" s="1"/>
      <c r="CH169" s="1"/>
      <c r="CI169" s="1"/>
      <c r="CJ169" s="1"/>
      <c r="CK169" s="1"/>
      <c r="CL169" s="1"/>
      <c r="CM169" s="1"/>
      <c r="CN169" s="1"/>
      <c r="CO169" s="1"/>
      <c r="CP169" s="1"/>
      <c r="CQ169" s="1"/>
      <c r="CR169" s="1"/>
      <c r="CS169" s="1"/>
      <c r="CT169" s="1"/>
      <c r="CU169" s="1"/>
      <c r="CV169" s="1"/>
      <c r="CW169" s="1"/>
      <c r="CX169" s="1"/>
      <c r="CY169" s="1"/>
      <c r="CZ169" s="1"/>
      <c r="DA169" s="1"/>
      <c r="DB169" s="1"/>
      <c r="DC169" s="1"/>
      <c r="DD169" s="1"/>
      <c r="DE169" s="1"/>
      <c r="DF169" s="1"/>
      <c r="DG169" s="1"/>
      <c r="DH169" s="1"/>
      <c r="DI169" s="1"/>
      <c r="DJ169" s="1"/>
      <c r="DK169" s="1"/>
      <c r="DL169" s="1"/>
      <c r="DM169" s="1"/>
      <c r="DN169" s="1"/>
      <c r="DO169" s="1"/>
      <c r="DP169" s="1"/>
      <c r="DQ169" s="1"/>
      <c r="DR169" s="1"/>
      <c r="DS169" s="1"/>
      <c r="DT169" s="1"/>
      <c r="DU169" s="1"/>
      <c r="DV169" s="1"/>
      <c r="DW169" s="1"/>
      <c r="DX169" s="1"/>
      <c r="DY169" s="1"/>
      <c r="DZ169" s="1"/>
      <c r="EA169" s="1"/>
      <c r="EB169" s="1"/>
      <c r="EC169" s="1"/>
      <c r="ED169" s="1"/>
      <c r="EE169" s="1"/>
    </row>
    <row r="170" spans="1:135" s="2" customFormat="1" x14ac:dyDescent="0.2">
      <c r="A170" s="1"/>
      <c r="K170" s="1"/>
      <c r="L170" s="1"/>
      <c r="M170" s="1"/>
      <c r="N170" s="1"/>
      <c r="O170" s="1"/>
      <c r="P170" s="1"/>
      <c r="Q170" s="1"/>
      <c r="R170" s="1"/>
      <c r="S170" s="1"/>
      <c r="T170" s="1"/>
      <c r="U170" s="1"/>
      <c r="V170" s="1"/>
      <c r="W170" s="1"/>
      <c r="X170" s="1"/>
      <c r="Y170" s="1"/>
      <c r="Z170" s="1"/>
      <c r="AA170" s="1"/>
      <c r="AB170" s="1"/>
      <c r="AC170" s="1"/>
      <c r="AD170" s="1"/>
      <c r="AE170" s="1"/>
      <c r="AF170" s="1"/>
      <c r="AG170" s="1"/>
      <c r="AH170" s="1"/>
      <c r="AI170" s="1"/>
      <c r="AJ170" s="1"/>
      <c r="AK170" s="1"/>
      <c r="AL170" s="1"/>
      <c r="AM170" s="1"/>
      <c r="AN170" s="1"/>
      <c r="AO170" s="1"/>
      <c r="AP170" s="1"/>
      <c r="AQ170" s="1"/>
      <c r="AR170" s="1"/>
      <c r="AS170" s="1"/>
      <c r="AT170" s="1"/>
      <c r="AU170" s="1"/>
      <c r="AV170" s="1"/>
      <c r="AW170" s="1"/>
      <c r="AX170" s="1"/>
      <c r="AY170" s="1"/>
      <c r="AZ170" s="1"/>
      <c r="BA170" s="1"/>
      <c r="BB170" s="1"/>
      <c r="BC170" s="1"/>
      <c r="BD170" s="1"/>
      <c r="BE170" s="1"/>
      <c r="BF170" s="1"/>
      <c r="BG170" s="1"/>
      <c r="BH170" s="1"/>
      <c r="BI170" s="1"/>
      <c r="BJ170" s="1"/>
      <c r="BK170" s="1"/>
      <c r="BL170" s="1"/>
      <c r="BM170" s="1"/>
      <c r="BN170" s="1"/>
      <c r="BO170" s="1"/>
      <c r="BP170" s="1"/>
      <c r="BQ170" s="1"/>
      <c r="BR170" s="1"/>
      <c r="BS170" s="1"/>
      <c r="BT170" s="1"/>
      <c r="BU170" s="1"/>
      <c r="BV170" s="1"/>
      <c r="BW170" s="1"/>
      <c r="BX170" s="1"/>
      <c r="BY170" s="1"/>
      <c r="BZ170" s="1"/>
      <c r="CA170" s="1"/>
      <c r="CB170" s="1"/>
      <c r="CC170" s="1"/>
      <c r="CD170" s="1"/>
      <c r="CE170" s="1"/>
      <c r="CF170" s="1"/>
      <c r="CG170" s="1"/>
      <c r="CH170" s="1"/>
      <c r="CI170" s="1"/>
      <c r="CJ170" s="1"/>
      <c r="CK170" s="1"/>
      <c r="CL170" s="1"/>
      <c r="CM170" s="1"/>
      <c r="CN170" s="1"/>
      <c r="CO170" s="1"/>
      <c r="CP170" s="1"/>
      <c r="CQ170" s="1"/>
      <c r="CR170" s="1"/>
      <c r="CS170" s="1"/>
      <c r="CT170" s="1"/>
      <c r="CU170" s="1"/>
      <c r="CV170" s="1"/>
      <c r="CW170" s="1"/>
      <c r="CX170" s="1"/>
      <c r="CY170" s="1"/>
      <c r="CZ170" s="1"/>
      <c r="DA170" s="1"/>
      <c r="DB170" s="1"/>
      <c r="DC170" s="1"/>
      <c r="DD170" s="1"/>
      <c r="DE170" s="1"/>
      <c r="DF170" s="1"/>
      <c r="DG170" s="1"/>
      <c r="DH170" s="1"/>
      <c r="DI170" s="1"/>
      <c r="DJ170" s="1"/>
      <c r="DK170" s="1"/>
      <c r="DL170" s="1"/>
      <c r="DM170" s="1"/>
      <c r="DN170" s="1"/>
      <c r="DO170" s="1"/>
      <c r="DP170" s="1"/>
      <c r="DQ170" s="1"/>
      <c r="DR170" s="1"/>
      <c r="DS170" s="1"/>
      <c r="DT170" s="1"/>
      <c r="DU170" s="1"/>
      <c r="DV170" s="1"/>
      <c r="DW170" s="1"/>
      <c r="DX170" s="1"/>
      <c r="DY170" s="1"/>
      <c r="DZ170" s="1"/>
      <c r="EA170" s="1"/>
      <c r="EB170" s="1"/>
      <c r="EC170" s="1"/>
      <c r="ED170" s="1"/>
      <c r="EE170" s="1"/>
    </row>
    <row r="171" spans="1:135" s="2" customFormat="1" x14ac:dyDescent="0.2">
      <c r="A171" s="1"/>
      <c r="K171" s="1"/>
      <c r="L171" s="1"/>
      <c r="M171" s="1"/>
      <c r="N171" s="1"/>
      <c r="O171" s="1"/>
      <c r="P171" s="1"/>
      <c r="Q171" s="1"/>
      <c r="R171" s="1"/>
      <c r="S171" s="1"/>
      <c r="T171" s="1"/>
      <c r="U171" s="1"/>
      <c r="V171" s="1"/>
      <c r="W171" s="1"/>
      <c r="X171" s="1"/>
      <c r="Y171" s="1"/>
      <c r="Z171" s="1"/>
      <c r="AA171" s="1"/>
      <c r="AB171" s="1"/>
      <c r="AC171" s="1"/>
      <c r="AD171" s="1"/>
      <c r="AE171" s="1"/>
      <c r="AF171" s="1"/>
      <c r="AG171" s="1"/>
      <c r="AH171" s="1"/>
      <c r="AI171" s="1"/>
      <c r="AJ171" s="1"/>
      <c r="AK171" s="1"/>
      <c r="AL171" s="1"/>
      <c r="AM171" s="1"/>
      <c r="AN171" s="1"/>
      <c r="AO171" s="1"/>
      <c r="AP171" s="1"/>
      <c r="AQ171" s="1"/>
      <c r="AR171" s="1"/>
      <c r="AS171" s="1"/>
      <c r="AT171" s="1"/>
      <c r="AU171" s="1"/>
      <c r="AV171" s="1"/>
      <c r="AW171" s="1"/>
      <c r="AX171" s="1"/>
      <c r="AY171" s="1"/>
      <c r="AZ171" s="1"/>
      <c r="BA171" s="1"/>
      <c r="BB171" s="1"/>
      <c r="BC171" s="1"/>
      <c r="BD171" s="1"/>
      <c r="BE171" s="1"/>
      <c r="BF171" s="1"/>
      <c r="BG171" s="1"/>
      <c r="BH171" s="1"/>
      <c r="BI171" s="1"/>
      <c r="BJ171" s="1"/>
      <c r="BK171" s="1"/>
      <c r="BL171" s="1"/>
      <c r="BM171" s="1"/>
      <c r="BN171" s="1"/>
      <c r="BO171" s="1"/>
      <c r="BP171" s="1"/>
      <c r="BQ171" s="1"/>
      <c r="BR171" s="1"/>
      <c r="BS171" s="1"/>
      <c r="BT171" s="1"/>
      <c r="BU171" s="1"/>
      <c r="BV171" s="1"/>
      <c r="BW171" s="1"/>
      <c r="BX171" s="1"/>
      <c r="BY171" s="1"/>
      <c r="BZ171" s="1"/>
      <c r="CA171" s="1"/>
      <c r="CB171" s="1"/>
      <c r="CC171" s="1"/>
      <c r="CD171" s="1"/>
      <c r="CE171" s="1"/>
      <c r="CF171" s="1"/>
      <c r="CG171" s="1"/>
      <c r="CH171" s="1"/>
      <c r="CI171" s="1"/>
      <c r="CJ171" s="1"/>
      <c r="CK171" s="1"/>
      <c r="CL171" s="1"/>
      <c r="CM171" s="1"/>
      <c r="CN171" s="1"/>
      <c r="CO171" s="1"/>
      <c r="CP171" s="1"/>
      <c r="CQ171" s="1"/>
      <c r="CR171" s="1"/>
      <c r="CS171" s="1"/>
      <c r="CT171" s="1"/>
      <c r="CU171" s="1"/>
      <c r="CV171" s="1"/>
      <c r="CW171" s="1"/>
      <c r="CX171" s="1"/>
      <c r="CY171" s="1"/>
      <c r="CZ171" s="1"/>
      <c r="DA171" s="1"/>
      <c r="DB171" s="1"/>
      <c r="DC171" s="1"/>
      <c r="DD171" s="1"/>
      <c r="DE171" s="1"/>
      <c r="DF171" s="1"/>
      <c r="DG171" s="1"/>
      <c r="DH171" s="1"/>
      <c r="DI171" s="1"/>
      <c r="DJ171" s="1"/>
      <c r="DK171" s="1"/>
      <c r="DL171" s="1"/>
      <c r="DM171" s="1"/>
      <c r="DN171" s="1"/>
      <c r="DO171" s="1"/>
      <c r="DP171" s="1"/>
      <c r="DQ171" s="1"/>
      <c r="DR171" s="1"/>
      <c r="DS171" s="1"/>
      <c r="DT171" s="1"/>
      <c r="DU171" s="1"/>
      <c r="DV171" s="1"/>
      <c r="DW171" s="1"/>
      <c r="DX171" s="1"/>
      <c r="DY171" s="1"/>
      <c r="DZ171" s="1"/>
      <c r="EA171" s="1"/>
      <c r="EB171" s="1"/>
      <c r="EC171" s="1"/>
      <c r="ED171" s="1"/>
      <c r="EE171" s="1"/>
    </row>
    <row r="172" spans="1:135" s="2" customFormat="1" x14ac:dyDescent="0.2">
      <c r="A172" s="1"/>
      <c r="K172" s="1"/>
      <c r="L172" s="1"/>
      <c r="M172" s="1"/>
      <c r="N172" s="1"/>
      <c r="O172" s="1"/>
      <c r="P172" s="1"/>
      <c r="Q172" s="1"/>
      <c r="R172" s="1"/>
      <c r="S172" s="1"/>
      <c r="T172" s="1"/>
      <c r="U172" s="1"/>
      <c r="V172" s="1"/>
      <c r="W172" s="1"/>
      <c r="X172" s="1"/>
      <c r="Y172" s="1"/>
      <c r="Z172" s="1"/>
      <c r="AA172" s="1"/>
      <c r="AB172" s="1"/>
      <c r="AC172" s="1"/>
      <c r="AD172" s="1"/>
      <c r="AE172" s="1"/>
      <c r="AF172" s="1"/>
      <c r="AG172" s="1"/>
      <c r="AH172" s="1"/>
      <c r="AI172" s="1"/>
      <c r="AJ172" s="1"/>
      <c r="AK172" s="1"/>
      <c r="AL172" s="1"/>
      <c r="AM172" s="1"/>
      <c r="AN172" s="1"/>
      <c r="AO172" s="1"/>
      <c r="AP172" s="1"/>
      <c r="AQ172" s="1"/>
      <c r="AR172" s="1"/>
      <c r="AS172" s="1"/>
      <c r="AT172" s="1"/>
      <c r="AU172" s="1"/>
      <c r="AV172" s="1"/>
      <c r="AW172" s="1"/>
      <c r="AX172" s="1"/>
      <c r="AY172" s="1"/>
      <c r="AZ172" s="1"/>
      <c r="BA172" s="1"/>
      <c r="BB172" s="1"/>
      <c r="BC172" s="1"/>
      <c r="BD172" s="1"/>
      <c r="BE172" s="1"/>
      <c r="BF172" s="1"/>
      <c r="BG172" s="1"/>
      <c r="BH172" s="1"/>
      <c r="BI172" s="1"/>
      <c r="BJ172" s="1"/>
      <c r="BK172" s="1"/>
      <c r="BL172" s="1"/>
      <c r="BM172" s="1"/>
      <c r="BN172" s="1"/>
      <c r="BO172" s="1"/>
      <c r="BP172" s="1"/>
      <c r="BQ172" s="1"/>
      <c r="BR172" s="1"/>
      <c r="BS172" s="1"/>
      <c r="BT172" s="1"/>
      <c r="BU172" s="1"/>
      <c r="BV172" s="1"/>
      <c r="BW172" s="1"/>
      <c r="BX172" s="1"/>
      <c r="BY172" s="1"/>
      <c r="BZ172" s="1"/>
      <c r="CA172" s="1"/>
      <c r="CB172" s="1"/>
      <c r="CC172" s="1"/>
      <c r="CD172" s="1"/>
      <c r="CE172" s="1"/>
      <c r="CF172" s="1"/>
      <c r="CG172" s="1"/>
      <c r="CH172" s="1"/>
      <c r="CI172" s="1"/>
      <c r="CJ172" s="1"/>
      <c r="CK172" s="1"/>
      <c r="CL172" s="1"/>
      <c r="CM172" s="1"/>
      <c r="CN172" s="1"/>
      <c r="CO172" s="1"/>
      <c r="CP172" s="1"/>
      <c r="CQ172" s="1"/>
      <c r="CR172" s="1"/>
      <c r="CS172" s="1"/>
      <c r="CT172" s="1"/>
      <c r="CU172" s="1"/>
      <c r="CV172" s="1"/>
      <c r="CW172" s="1"/>
      <c r="CX172" s="1"/>
      <c r="CY172" s="1"/>
      <c r="CZ172" s="1"/>
      <c r="DA172" s="1"/>
      <c r="DB172" s="1"/>
      <c r="DC172" s="1"/>
      <c r="DD172" s="1"/>
      <c r="DE172" s="1"/>
      <c r="DF172" s="1"/>
      <c r="DG172" s="1"/>
      <c r="DH172" s="1"/>
      <c r="DI172" s="1"/>
      <c r="DJ172" s="1"/>
      <c r="DK172" s="1"/>
      <c r="DL172" s="1"/>
      <c r="DM172" s="1"/>
      <c r="DN172" s="1"/>
      <c r="DO172" s="1"/>
      <c r="DP172" s="1"/>
      <c r="DQ172" s="1"/>
      <c r="DR172" s="1"/>
      <c r="DS172" s="1"/>
      <c r="DT172" s="1"/>
      <c r="DU172" s="1"/>
      <c r="DV172" s="1"/>
      <c r="DW172" s="1"/>
      <c r="DX172" s="1"/>
      <c r="DY172" s="1"/>
      <c r="DZ172" s="1"/>
      <c r="EA172" s="1"/>
      <c r="EB172" s="1"/>
      <c r="EC172" s="1"/>
      <c r="ED172" s="1"/>
      <c r="EE172" s="1"/>
    </row>
    <row r="173" spans="1:135" s="2" customFormat="1" x14ac:dyDescent="0.2">
      <c r="A173" s="1"/>
      <c r="K173" s="1"/>
      <c r="L173" s="1"/>
      <c r="M173" s="1"/>
      <c r="N173" s="1"/>
      <c r="O173" s="1"/>
      <c r="P173" s="1"/>
      <c r="Q173" s="1"/>
      <c r="R173" s="1"/>
      <c r="S173" s="1"/>
      <c r="T173" s="1"/>
      <c r="U173" s="1"/>
      <c r="V173" s="1"/>
      <c r="W173" s="1"/>
      <c r="X173" s="1"/>
      <c r="Y173" s="1"/>
      <c r="Z173" s="1"/>
      <c r="AA173" s="1"/>
      <c r="AB173" s="1"/>
      <c r="AC173" s="1"/>
      <c r="AD173" s="1"/>
      <c r="AE173" s="1"/>
      <c r="AF173" s="1"/>
      <c r="AG173" s="1"/>
      <c r="AH173" s="1"/>
      <c r="AI173" s="1"/>
      <c r="AJ173" s="1"/>
      <c r="AK173" s="1"/>
      <c r="AL173" s="1"/>
      <c r="AM173" s="1"/>
      <c r="AN173" s="1"/>
      <c r="AO173" s="1"/>
      <c r="AP173" s="1"/>
      <c r="AQ173" s="1"/>
      <c r="AR173" s="1"/>
      <c r="AS173" s="1"/>
      <c r="AT173" s="1"/>
      <c r="AU173" s="1"/>
      <c r="AV173" s="1"/>
      <c r="AW173" s="1"/>
      <c r="AX173" s="1"/>
      <c r="AY173" s="1"/>
      <c r="AZ173" s="1"/>
      <c r="BA173" s="1"/>
      <c r="BB173" s="1"/>
      <c r="BC173" s="1"/>
      <c r="BD173" s="1"/>
      <c r="BE173" s="1"/>
      <c r="BF173" s="1"/>
      <c r="BG173" s="1"/>
      <c r="BH173" s="1"/>
      <c r="BI173" s="1"/>
      <c r="BJ173" s="1"/>
      <c r="BK173" s="1"/>
      <c r="BL173" s="1"/>
      <c r="BM173" s="1"/>
      <c r="BN173" s="1"/>
      <c r="BO173" s="1"/>
      <c r="BP173" s="1"/>
      <c r="BQ173" s="1"/>
      <c r="BR173" s="1"/>
      <c r="BS173" s="1"/>
      <c r="BT173" s="1"/>
      <c r="BU173" s="1"/>
      <c r="BV173" s="1"/>
      <c r="BW173" s="1"/>
      <c r="BX173" s="1"/>
      <c r="BY173" s="1"/>
      <c r="BZ173" s="1"/>
      <c r="CA173" s="1"/>
      <c r="CB173" s="1"/>
      <c r="CC173" s="1"/>
      <c r="CD173" s="1"/>
      <c r="CE173" s="1"/>
      <c r="CF173" s="1"/>
      <c r="CG173" s="1"/>
      <c r="CH173" s="1"/>
      <c r="CI173" s="1"/>
      <c r="CJ173" s="1"/>
      <c r="CK173" s="1"/>
      <c r="CL173" s="1"/>
      <c r="CM173" s="1"/>
      <c r="CN173" s="1"/>
      <c r="CO173" s="1"/>
      <c r="CP173" s="1"/>
      <c r="CQ173" s="1"/>
      <c r="CR173" s="1"/>
      <c r="CS173" s="1"/>
      <c r="CT173" s="1"/>
      <c r="CU173" s="1"/>
      <c r="CV173" s="1"/>
      <c r="CW173" s="1"/>
      <c r="CX173" s="1"/>
      <c r="CY173" s="1"/>
      <c r="CZ173" s="1"/>
      <c r="DA173" s="1"/>
      <c r="DB173" s="1"/>
      <c r="DC173" s="1"/>
      <c r="DD173" s="1"/>
      <c r="DE173" s="1"/>
      <c r="DF173" s="1"/>
      <c r="DG173" s="1"/>
      <c r="DH173" s="1"/>
      <c r="DI173" s="1"/>
      <c r="DJ173" s="1"/>
      <c r="DK173" s="1"/>
      <c r="DL173" s="1"/>
      <c r="DM173" s="1"/>
      <c r="DN173" s="1"/>
      <c r="DO173" s="1"/>
      <c r="DP173" s="1"/>
      <c r="DQ173" s="1"/>
      <c r="DR173" s="1"/>
      <c r="DS173" s="1"/>
      <c r="DT173" s="1"/>
      <c r="DU173" s="1"/>
      <c r="DV173" s="1"/>
      <c r="DW173" s="1"/>
      <c r="DX173" s="1"/>
      <c r="DY173" s="1"/>
      <c r="DZ173" s="1"/>
      <c r="EA173" s="1"/>
      <c r="EB173" s="1"/>
      <c r="EC173" s="1"/>
      <c r="ED173" s="1"/>
      <c r="EE173" s="1"/>
    </row>
    <row r="174" spans="1:135" s="2" customFormat="1" x14ac:dyDescent="0.2">
      <c r="A174" s="1"/>
      <c r="K174" s="1"/>
      <c r="L174" s="1"/>
      <c r="M174" s="1"/>
      <c r="N174" s="1"/>
      <c r="O174" s="1"/>
      <c r="P174" s="1"/>
      <c r="Q174" s="1"/>
      <c r="R174" s="1"/>
      <c r="S174" s="1"/>
      <c r="T174" s="1"/>
      <c r="U174" s="1"/>
      <c r="V174" s="1"/>
      <c r="W174" s="1"/>
      <c r="X174" s="1"/>
      <c r="Y174" s="1"/>
      <c r="Z174" s="1"/>
      <c r="AA174" s="1"/>
      <c r="AB174" s="1"/>
      <c r="AC174" s="1"/>
      <c r="AD174" s="1"/>
      <c r="AE174" s="1"/>
      <c r="AF174" s="1"/>
      <c r="AG174" s="1"/>
      <c r="AH174" s="1"/>
      <c r="AI174" s="1"/>
      <c r="AJ174" s="1"/>
      <c r="AK174" s="1"/>
      <c r="AL174" s="1"/>
      <c r="AM174" s="1"/>
      <c r="AN174" s="1"/>
      <c r="AO174" s="1"/>
      <c r="AP174" s="1"/>
      <c r="AQ174" s="1"/>
      <c r="AR174" s="1"/>
      <c r="AS174" s="1"/>
      <c r="AT174" s="1"/>
      <c r="AU174" s="1"/>
      <c r="AV174" s="1"/>
      <c r="AW174" s="1"/>
      <c r="AX174" s="1"/>
      <c r="AY174" s="1"/>
      <c r="AZ174" s="1"/>
      <c r="BA174" s="1"/>
      <c r="BB174" s="1"/>
      <c r="BC174" s="1"/>
      <c r="BD174" s="1"/>
      <c r="BE174" s="1"/>
      <c r="BF174" s="1"/>
      <c r="BG174" s="1"/>
      <c r="BH174" s="1"/>
      <c r="BI174" s="1"/>
      <c r="BJ174" s="1"/>
      <c r="BK174" s="1"/>
      <c r="BL174" s="1"/>
      <c r="BM174" s="1"/>
      <c r="BN174" s="1"/>
      <c r="BO174" s="1"/>
      <c r="BP174" s="1"/>
      <c r="BQ174" s="1"/>
      <c r="BR174" s="1"/>
      <c r="BS174" s="1"/>
      <c r="BT174" s="1"/>
      <c r="BU174" s="1"/>
      <c r="BV174" s="1"/>
      <c r="BW174" s="1"/>
      <c r="BX174" s="1"/>
      <c r="BY174" s="1"/>
      <c r="BZ174" s="1"/>
      <c r="CA174" s="1"/>
      <c r="CB174" s="1"/>
      <c r="CC174" s="1"/>
      <c r="CD174" s="1"/>
      <c r="CE174" s="1"/>
      <c r="CF174" s="1"/>
      <c r="CG174" s="1"/>
      <c r="CH174" s="1"/>
      <c r="CI174" s="1"/>
      <c r="CJ174" s="1"/>
      <c r="CK174" s="1"/>
      <c r="CL174" s="1"/>
      <c r="CM174" s="1"/>
      <c r="CN174" s="1"/>
      <c r="CO174" s="1"/>
      <c r="CP174" s="1"/>
      <c r="CQ174" s="1"/>
      <c r="CR174" s="1"/>
      <c r="CS174" s="1"/>
      <c r="CT174" s="1"/>
      <c r="CU174" s="1"/>
      <c r="CV174" s="1"/>
      <c r="CW174" s="1"/>
      <c r="CX174" s="1"/>
      <c r="CY174" s="1"/>
      <c r="CZ174" s="1"/>
      <c r="DA174" s="1"/>
      <c r="DB174" s="1"/>
      <c r="DC174" s="1"/>
      <c r="DD174" s="1"/>
      <c r="DE174" s="1"/>
      <c r="DF174" s="1"/>
      <c r="DG174" s="1"/>
      <c r="DH174" s="1"/>
      <c r="DI174" s="1"/>
      <c r="DJ174" s="1"/>
      <c r="DK174" s="1"/>
      <c r="DL174" s="1"/>
      <c r="DM174" s="1"/>
      <c r="DN174" s="1"/>
      <c r="DO174" s="1"/>
      <c r="DP174" s="1"/>
      <c r="DQ174" s="1"/>
      <c r="DR174" s="1"/>
      <c r="DS174" s="1"/>
      <c r="DT174" s="1"/>
      <c r="DU174" s="1"/>
      <c r="DV174" s="1"/>
      <c r="DW174" s="1"/>
      <c r="DX174" s="1"/>
      <c r="DY174" s="1"/>
      <c r="DZ174" s="1"/>
      <c r="EA174" s="1"/>
      <c r="EB174" s="1"/>
      <c r="EC174" s="1"/>
      <c r="ED174" s="1"/>
      <c r="EE174" s="1"/>
    </row>
    <row r="175" spans="1:135" s="2" customFormat="1" x14ac:dyDescent="0.2">
      <c r="A175" s="1"/>
      <c r="K175" s="1"/>
      <c r="L175" s="1"/>
      <c r="M175" s="1"/>
      <c r="N175" s="1"/>
      <c r="O175" s="1"/>
      <c r="P175" s="1"/>
      <c r="Q175" s="1"/>
      <c r="R175" s="1"/>
      <c r="S175" s="1"/>
      <c r="T175" s="1"/>
      <c r="U175" s="1"/>
      <c r="V175" s="1"/>
      <c r="W175" s="1"/>
      <c r="X175" s="1"/>
      <c r="Y175" s="1"/>
      <c r="Z175" s="1"/>
      <c r="AA175" s="1"/>
      <c r="AB175" s="1"/>
      <c r="AC175" s="1"/>
      <c r="AD175" s="1"/>
      <c r="AE175" s="1"/>
      <c r="AF175" s="1"/>
      <c r="AG175" s="1"/>
      <c r="AH175" s="1"/>
      <c r="AI175" s="1"/>
      <c r="AJ175" s="1"/>
      <c r="AK175" s="1"/>
      <c r="AL175" s="1"/>
      <c r="AM175" s="1"/>
      <c r="AN175" s="1"/>
      <c r="AO175" s="1"/>
      <c r="AP175" s="1"/>
      <c r="AQ175" s="1"/>
      <c r="AR175" s="1"/>
      <c r="AS175" s="1"/>
      <c r="AT175" s="1"/>
      <c r="AU175" s="1"/>
      <c r="AV175" s="1"/>
      <c r="AW175" s="1"/>
      <c r="AX175" s="1"/>
      <c r="AY175" s="1"/>
      <c r="AZ175" s="1"/>
      <c r="BA175" s="1"/>
      <c r="BB175" s="1"/>
      <c r="BC175" s="1"/>
      <c r="BD175" s="1"/>
      <c r="BE175" s="1"/>
      <c r="BF175" s="1"/>
      <c r="BG175" s="1"/>
      <c r="BH175" s="1"/>
      <c r="BI175" s="1"/>
      <c r="BJ175" s="1"/>
      <c r="BK175" s="1"/>
      <c r="BL175" s="1"/>
      <c r="BM175" s="1"/>
      <c r="BN175" s="1"/>
      <c r="BO175" s="1"/>
      <c r="BP175" s="1"/>
      <c r="BQ175" s="1"/>
      <c r="BR175" s="1"/>
      <c r="BS175" s="1"/>
      <c r="BT175" s="1"/>
      <c r="BU175" s="1"/>
      <c r="BV175" s="1"/>
      <c r="BW175" s="1"/>
      <c r="BX175" s="1"/>
      <c r="BY175" s="1"/>
      <c r="BZ175" s="1"/>
      <c r="CA175" s="1"/>
      <c r="CB175" s="1"/>
      <c r="CC175" s="1"/>
      <c r="CD175" s="1"/>
      <c r="CE175" s="1"/>
      <c r="CF175" s="1"/>
      <c r="CG175" s="1"/>
      <c r="CH175" s="1"/>
      <c r="CI175" s="1"/>
      <c r="CJ175" s="1"/>
      <c r="CK175" s="1"/>
      <c r="CL175" s="1"/>
      <c r="CM175" s="1"/>
      <c r="CN175" s="1"/>
      <c r="CO175" s="1"/>
      <c r="CP175" s="1"/>
      <c r="CQ175" s="1"/>
      <c r="CR175" s="1"/>
      <c r="CS175" s="1"/>
      <c r="CT175" s="1"/>
      <c r="CU175" s="1"/>
      <c r="CV175" s="1"/>
      <c r="CW175" s="1"/>
      <c r="CX175" s="1"/>
      <c r="CY175" s="1"/>
      <c r="CZ175" s="1"/>
      <c r="DA175" s="1"/>
      <c r="DB175" s="1"/>
      <c r="DC175" s="1"/>
      <c r="DD175" s="1"/>
      <c r="DE175" s="1"/>
      <c r="DF175" s="1"/>
      <c r="DG175" s="1"/>
      <c r="DH175" s="1"/>
      <c r="DI175" s="1"/>
      <c r="DJ175" s="1"/>
      <c r="DK175" s="1"/>
      <c r="DL175" s="1"/>
      <c r="DM175" s="1"/>
      <c r="DN175" s="1"/>
      <c r="DO175" s="1"/>
      <c r="DP175" s="1"/>
      <c r="DQ175" s="1"/>
      <c r="DR175" s="1"/>
      <c r="DS175" s="1"/>
      <c r="DT175" s="1"/>
      <c r="DU175" s="1"/>
      <c r="DV175" s="1"/>
      <c r="DW175" s="1"/>
      <c r="DX175" s="1"/>
      <c r="DY175" s="1"/>
      <c r="DZ175" s="1"/>
      <c r="EA175" s="1"/>
      <c r="EB175" s="1"/>
      <c r="EC175" s="1"/>
      <c r="ED175" s="1"/>
      <c r="EE175" s="1"/>
    </row>
    <row r="176" spans="1:135" s="2" customFormat="1" x14ac:dyDescent="0.2">
      <c r="A176" s="1"/>
      <c r="K176" s="1"/>
      <c r="L176" s="1"/>
      <c r="M176" s="1"/>
      <c r="N176" s="1"/>
      <c r="O176" s="1"/>
      <c r="P176" s="1"/>
      <c r="Q176" s="1"/>
      <c r="R176" s="1"/>
      <c r="S176" s="1"/>
      <c r="T176" s="1"/>
      <c r="U176" s="1"/>
      <c r="V176" s="1"/>
      <c r="W176" s="1"/>
      <c r="X176" s="1"/>
      <c r="Y176" s="1"/>
      <c r="Z176" s="1"/>
      <c r="AA176" s="1"/>
      <c r="AB176" s="1"/>
      <c r="AC176" s="1"/>
      <c r="AD176" s="1"/>
      <c r="AE176" s="1"/>
      <c r="AF176" s="1"/>
      <c r="AG176" s="1"/>
      <c r="AH176" s="1"/>
      <c r="AI176" s="1"/>
      <c r="AJ176" s="1"/>
      <c r="AK176" s="1"/>
      <c r="AL176" s="1"/>
      <c r="AM176" s="1"/>
      <c r="AN176" s="1"/>
      <c r="AO176" s="1"/>
      <c r="AP176" s="1"/>
      <c r="AQ176" s="1"/>
      <c r="AR176" s="1"/>
      <c r="AS176" s="1"/>
      <c r="AT176" s="1"/>
      <c r="AU176" s="1"/>
      <c r="AV176" s="1"/>
      <c r="AW176" s="1"/>
      <c r="AX176" s="1"/>
      <c r="AY176" s="1"/>
      <c r="AZ176" s="1"/>
      <c r="BA176" s="1"/>
      <c r="BB176" s="1"/>
      <c r="BC176" s="1"/>
      <c r="BD176" s="1"/>
      <c r="BE176" s="1"/>
      <c r="BF176" s="1"/>
      <c r="BG176" s="1"/>
      <c r="BH176" s="1"/>
      <c r="BI176" s="1"/>
      <c r="BJ176" s="1"/>
      <c r="BK176" s="1"/>
      <c r="BL176" s="1"/>
      <c r="BM176" s="1"/>
      <c r="BN176" s="1"/>
      <c r="BO176" s="1"/>
      <c r="BP176" s="1"/>
      <c r="BQ176" s="1"/>
      <c r="BR176" s="1"/>
      <c r="BS176" s="1"/>
      <c r="BT176" s="1"/>
      <c r="BU176" s="1"/>
      <c r="BV176" s="1"/>
      <c r="BW176" s="1"/>
      <c r="BX176" s="1"/>
      <c r="BY176" s="1"/>
      <c r="BZ176" s="1"/>
      <c r="CA176" s="1"/>
      <c r="CB176" s="1"/>
      <c r="CC176" s="1"/>
      <c r="CD176" s="1"/>
      <c r="CE176" s="1"/>
      <c r="CF176" s="1"/>
      <c r="CG176" s="1"/>
      <c r="CH176" s="1"/>
      <c r="CI176" s="1"/>
      <c r="CJ176" s="1"/>
      <c r="CK176" s="1"/>
      <c r="CL176" s="1"/>
      <c r="CM176" s="1"/>
      <c r="CN176" s="1"/>
      <c r="CO176" s="1"/>
      <c r="CP176" s="1"/>
      <c r="CQ176" s="1"/>
      <c r="CR176" s="1"/>
      <c r="CS176" s="1"/>
      <c r="CT176" s="1"/>
      <c r="CU176" s="1"/>
      <c r="CV176" s="1"/>
      <c r="CW176" s="1"/>
      <c r="CX176" s="1"/>
      <c r="CY176" s="1"/>
      <c r="CZ176" s="1"/>
      <c r="DA176" s="1"/>
      <c r="DB176" s="1"/>
      <c r="DC176" s="1"/>
      <c r="DD176" s="1"/>
      <c r="DE176" s="1"/>
      <c r="DF176" s="1"/>
      <c r="DG176" s="1"/>
      <c r="DH176" s="1"/>
      <c r="DI176" s="1"/>
      <c r="DJ176" s="1"/>
      <c r="DK176" s="1"/>
      <c r="DL176" s="1"/>
      <c r="DM176" s="1"/>
      <c r="DN176" s="1"/>
      <c r="DO176" s="1"/>
      <c r="DP176" s="1"/>
      <c r="DQ176" s="1"/>
      <c r="DR176" s="1"/>
      <c r="DS176" s="1"/>
      <c r="DT176" s="1"/>
      <c r="DU176" s="1"/>
      <c r="DV176" s="1"/>
      <c r="DW176" s="1"/>
      <c r="DX176" s="1"/>
      <c r="DY176" s="1"/>
      <c r="DZ176" s="1"/>
      <c r="EA176" s="1"/>
      <c r="EB176" s="1"/>
      <c r="EC176" s="1"/>
      <c r="ED176" s="1"/>
      <c r="EE176" s="1"/>
    </row>
  </sheetData>
  <mergeCells count="5">
    <mergeCell ref="D9:D10"/>
    <mergeCell ref="H9:I9"/>
    <mergeCell ref="C9:C10"/>
    <mergeCell ref="E9:E10"/>
    <mergeCell ref="F9:F10"/>
  </mergeCells>
  <hyperlinks>
    <hyperlink ref="B5" location="Índice!A62" display="Índice" xr:uid="{00000000-0004-0000-3700-000000000000}"/>
  </hyperlinks>
  <printOptions horizontalCentered="1"/>
  <pageMargins left="0.59055118110236227" right="0.43307086614173229" top="0.51181102362204722" bottom="0.51181102362204722" header="0.27559055118110237" footer="0.31496062992125984"/>
  <pageSetup paperSize="9" orientation="portrait" r:id="rId1"/>
  <headerFooter scaleWithDoc="0" alignWithMargins="0"/>
  <drawing r:id="rId2"/>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sheetPr>
    <pageSetUpPr fitToPage="1"/>
  </sheetPr>
  <dimension ref="A1:AU112"/>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20.140625" style="6" customWidth="1"/>
    <col min="3" max="9" width="6" style="6" customWidth="1"/>
    <col min="10" max="45" width="8.85546875" style="1"/>
    <col min="46" max="16384" width="8.85546875" style="5"/>
  </cols>
  <sheetData>
    <row r="1" spans="1:46" s="11" customFormat="1" ht="12.75" x14ac:dyDescent="0.2"/>
    <row r="2" spans="1:46" s="11" customFormat="1" ht="12.75" x14ac:dyDescent="0.2"/>
    <row r="3" spans="1:46" s="11" customFormat="1" ht="12.75" x14ac:dyDescent="0.2"/>
    <row r="4" spans="1:46" s="11" customFormat="1" ht="12.75" x14ac:dyDescent="0.2"/>
    <row r="5" spans="1:46" s="11" customFormat="1" ht="12.75" x14ac:dyDescent="0.2">
      <c r="B5" s="94" t="s">
        <v>134</v>
      </c>
    </row>
    <row r="6" spans="1:46" s="11" customFormat="1" ht="18.75" x14ac:dyDescent="0.3">
      <c r="B6" s="19" t="s">
        <v>1201</v>
      </c>
    </row>
    <row r="7" spans="1:46" s="11" customFormat="1" ht="12.75" x14ac:dyDescent="0.2"/>
    <row r="8" spans="1:46" s="11" customFormat="1" ht="18" customHeight="1" x14ac:dyDescent="0.2">
      <c r="B8" s="204" t="s">
        <v>774</v>
      </c>
    </row>
    <row r="9" spans="1:46" ht="18" customHeight="1" x14ac:dyDescent="0.25">
      <c r="A9" s="11"/>
      <c r="B9" s="18"/>
      <c r="C9" s="141">
        <v>2018</v>
      </c>
      <c r="D9" s="141">
        <v>2019</v>
      </c>
      <c r="E9" s="141">
        <v>2020</v>
      </c>
      <c r="F9" s="141">
        <v>2021</v>
      </c>
      <c r="G9" s="141">
        <v>2022</v>
      </c>
      <c r="H9" s="141">
        <v>2023</v>
      </c>
      <c r="I9" s="141">
        <v>2024</v>
      </c>
    </row>
    <row r="10" spans="1:46" ht="12.75" customHeight="1" x14ac:dyDescent="0.25">
      <c r="B10" s="43" t="s">
        <v>1127</v>
      </c>
      <c r="C10" s="116">
        <v>17.98099542014706</v>
      </c>
      <c r="D10" s="116">
        <v>34.424230454035104</v>
      </c>
      <c r="E10" s="116">
        <v>16.620474319156425</v>
      </c>
      <c r="F10" s="116">
        <v>18.894185366534629</v>
      </c>
      <c r="G10" s="116">
        <v>18.100575678830186</v>
      </c>
      <c r="H10" s="116">
        <v>20.751442368640713</v>
      </c>
      <c r="I10" s="116">
        <v>11.252463734057896</v>
      </c>
      <c r="R10" s="212"/>
      <c r="S10" s="212"/>
      <c r="T10" s="212"/>
      <c r="U10" s="212"/>
      <c r="V10" s="212"/>
      <c r="W10" s="212"/>
      <c r="X10" s="212"/>
      <c r="AT10" s="1"/>
    </row>
    <row r="11" spans="1:46" ht="12.75" customHeight="1" x14ac:dyDescent="0.25">
      <c r="B11" s="43" t="s">
        <v>1128</v>
      </c>
      <c r="C11" s="116">
        <v>0</v>
      </c>
      <c r="D11" s="116">
        <v>0</v>
      </c>
      <c r="E11" s="116">
        <v>3.5862591258508387</v>
      </c>
      <c r="F11" s="116">
        <v>4.172757260866967</v>
      </c>
      <c r="G11" s="116">
        <v>4.4696011362262977</v>
      </c>
      <c r="H11" s="116">
        <v>1.8178276362641095</v>
      </c>
      <c r="I11" s="116">
        <v>4.9217055333056967E-3</v>
      </c>
      <c r="R11" s="212"/>
      <c r="S11" s="212"/>
      <c r="T11" s="212"/>
      <c r="U11" s="212"/>
      <c r="V11" s="212"/>
      <c r="W11" s="212"/>
      <c r="X11" s="212"/>
      <c r="AT11" s="1"/>
    </row>
    <row r="12" spans="1:46" ht="12.75" customHeight="1" x14ac:dyDescent="0.25">
      <c r="B12" s="43" t="s">
        <v>706</v>
      </c>
      <c r="C12" s="116">
        <v>4.9087326318715059</v>
      </c>
      <c r="D12" s="116">
        <v>3.917491716858637</v>
      </c>
      <c r="E12" s="116">
        <v>1.7645527536089709</v>
      </c>
      <c r="F12" s="116">
        <v>1.1454546818261724</v>
      </c>
      <c r="G12" s="116">
        <v>1.0092691580803204</v>
      </c>
      <c r="H12" s="116">
        <v>1.749442962800736</v>
      </c>
      <c r="I12" s="116">
        <v>0.51663784393854473</v>
      </c>
      <c r="R12" s="212"/>
      <c r="S12" s="212"/>
      <c r="T12" s="212"/>
      <c r="U12" s="212"/>
      <c r="V12" s="212"/>
      <c r="W12" s="212"/>
      <c r="X12" s="212"/>
      <c r="AT12" s="1"/>
    </row>
    <row r="13" spans="1:46" ht="12.75" customHeight="1" x14ac:dyDescent="0.25">
      <c r="B13" s="43" t="s">
        <v>129</v>
      </c>
      <c r="C13" s="116">
        <v>38.022597249943551</v>
      </c>
      <c r="D13" s="116">
        <v>34.374812940489278</v>
      </c>
      <c r="E13" s="116">
        <v>48.490813094863064</v>
      </c>
      <c r="F13" s="116">
        <v>46.65485527032012</v>
      </c>
      <c r="G13" s="116">
        <v>50.4062637445722</v>
      </c>
      <c r="H13" s="116">
        <v>51.312382816881986</v>
      </c>
      <c r="I13" s="116">
        <v>73.072564784118427</v>
      </c>
      <c r="R13" s="212"/>
      <c r="S13" s="212"/>
      <c r="T13" s="212"/>
      <c r="U13" s="212"/>
      <c r="V13" s="212"/>
      <c r="W13" s="212"/>
      <c r="X13" s="212"/>
      <c r="AT13" s="1"/>
    </row>
    <row r="14" spans="1:46" ht="12.75" customHeight="1" x14ac:dyDescent="0.25">
      <c r="B14" s="43" t="s">
        <v>53</v>
      </c>
      <c r="C14" s="116">
        <v>23.9286794618409</v>
      </c>
      <c r="D14" s="116">
        <v>12.178181363709044</v>
      </c>
      <c r="E14" s="116">
        <v>10.709509858736798</v>
      </c>
      <c r="F14" s="116">
        <v>12.706595364706036</v>
      </c>
      <c r="G14" s="116">
        <v>11.427597758290936</v>
      </c>
      <c r="H14" s="116">
        <v>4.9001447705806696</v>
      </c>
      <c r="I14" s="116">
        <v>2.7071440430543205</v>
      </c>
      <c r="R14" s="212"/>
      <c r="S14" s="212"/>
      <c r="T14" s="212"/>
      <c r="U14" s="212"/>
      <c r="V14" s="212"/>
      <c r="W14" s="212"/>
      <c r="X14" s="212"/>
      <c r="AT14" s="1"/>
    </row>
    <row r="15" spans="1:46" ht="12.75" customHeight="1" x14ac:dyDescent="0.25">
      <c r="B15" s="43" t="s">
        <v>54</v>
      </c>
      <c r="C15" s="116">
        <v>15.158995236196985</v>
      </c>
      <c r="D15" s="116">
        <v>15.105283524907929</v>
      </c>
      <c r="E15" s="116">
        <v>18.828390847783915</v>
      </c>
      <c r="F15" s="116">
        <v>16.426152055746076</v>
      </c>
      <c r="G15" s="116">
        <v>14.58669252400005</v>
      </c>
      <c r="H15" s="116">
        <v>19.468759444831786</v>
      </c>
      <c r="I15" s="116">
        <v>12.446267889297502</v>
      </c>
      <c r="R15" s="212"/>
      <c r="S15" s="212"/>
      <c r="T15" s="212"/>
      <c r="U15" s="212"/>
      <c r="V15" s="212"/>
      <c r="W15" s="212"/>
      <c r="X15" s="212"/>
      <c r="AT15" s="1"/>
    </row>
    <row r="16" spans="1:46" ht="18.75" customHeight="1" x14ac:dyDescent="0.25">
      <c r="B16" s="118" t="s">
        <v>775</v>
      </c>
      <c r="C16" s="117">
        <v>12.303433982200239</v>
      </c>
      <c r="D16" s="117">
        <v>9.7102585168771149</v>
      </c>
      <c r="E16" s="117">
        <v>12.025533745392854</v>
      </c>
      <c r="F16" s="117">
        <v>18.841124960474776</v>
      </c>
      <c r="G16" s="117">
        <v>16.743253066023076</v>
      </c>
      <c r="H16" s="117">
        <v>16.956806777572346</v>
      </c>
      <c r="I16" s="117">
        <v>25.1509066023341</v>
      </c>
      <c r="R16" s="212"/>
      <c r="S16" s="212"/>
      <c r="T16" s="212"/>
      <c r="U16" s="212"/>
      <c r="V16" s="212"/>
      <c r="W16" s="212"/>
      <c r="X16" s="212"/>
      <c r="AT16" s="1"/>
    </row>
    <row r="17" spans="2:47" ht="38.25" customHeight="1" x14ac:dyDescent="0.25">
      <c r="B17" s="509" t="s">
        <v>1198</v>
      </c>
      <c r="C17" s="509"/>
      <c r="D17" s="509"/>
      <c r="E17" s="509"/>
      <c r="F17" s="509"/>
      <c r="G17" s="509"/>
      <c r="H17" s="509"/>
      <c r="I17" s="509"/>
      <c r="AT17" s="1"/>
    </row>
    <row r="18" spans="2:47" s="1" customFormat="1" x14ac:dyDescent="0.25">
      <c r="B18" s="510" t="s">
        <v>1011</v>
      </c>
      <c r="C18" s="510"/>
      <c r="D18" s="510"/>
      <c r="E18" s="510"/>
      <c r="F18" s="510"/>
      <c r="G18" s="510"/>
      <c r="H18" s="510"/>
      <c r="AT18" s="5"/>
      <c r="AU18" s="5"/>
    </row>
    <row r="19" spans="2:47" s="1" customFormat="1" x14ac:dyDescent="0.25">
      <c r="B19" s="2"/>
      <c r="C19" s="2"/>
      <c r="D19" s="2"/>
      <c r="E19" s="2"/>
      <c r="F19" s="2"/>
      <c r="G19" s="2"/>
      <c r="H19" s="2"/>
      <c r="I19" s="2"/>
      <c r="AT19" s="5"/>
      <c r="AU19" s="5"/>
    </row>
    <row r="20" spans="2:47" s="1" customFormat="1" x14ac:dyDescent="0.25">
      <c r="B20" s="2"/>
      <c r="C20" s="2"/>
      <c r="D20" s="2"/>
      <c r="E20" s="2"/>
      <c r="F20" s="2"/>
      <c r="G20" s="2"/>
      <c r="H20" s="2"/>
      <c r="I20" s="2"/>
      <c r="AT20" s="5"/>
      <c r="AU20" s="5"/>
    </row>
    <row r="21" spans="2:47" s="1" customFormat="1" x14ac:dyDescent="0.25">
      <c r="B21" s="2"/>
      <c r="C21" s="2"/>
      <c r="D21" s="2"/>
      <c r="E21" s="2"/>
      <c r="F21" s="2"/>
      <c r="G21" s="2"/>
      <c r="H21" s="2"/>
      <c r="I21" s="2"/>
      <c r="AT21" s="5"/>
      <c r="AU21" s="5"/>
    </row>
    <row r="22" spans="2:47" s="1" customFormat="1" x14ac:dyDescent="0.25">
      <c r="B22" s="2"/>
      <c r="C22" s="2"/>
      <c r="D22" s="2"/>
      <c r="E22" s="2"/>
      <c r="F22" s="2"/>
      <c r="G22" s="2"/>
      <c r="H22" s="2"/>
      <c r="I22" s="2"/>
      <c r="AT22" s="5"/>
      <c r="AU22" s="5"/>
    </row>
    <row r="23" spans="2:47" s="1" customFormat="1" x14ac:dyDescent="0.25">
      <c r="B23" s="2"/>
      <c r="C23" s="2"/>
      <c r="D23" s="2"/>
      <c r="E23" s="2"/>
      <c r="F23" s="2"/>
      <c r="G23" s="2"/>
      <c r="H23" s="2"/>
      <c r="I23" s="2"/>
      <c r="AT23" s="5"/>
      <c r="AU23" s="5"/>
    </row>
    <row r="24" spans="2:47" s="1" customFormat="1" x14ac:dyDescent="0.25">
      <c r="B24" s="2"/>
      <c r="C24" s="2"/>
      <c r="D24" s="2"/>
      <c r="E24" s="2"/>
      <c r="F24" s="2"/>
      <c r="G24" s="2"/>
      <c r="H24" s="2"/>
      <c r="I24" s="2"/>
      <c r="AT24" s="5"/>
      <c r="AU24" s="5"/>
    </row>
    <row r="25" spans="2:47" s="1" customFormat="1" x14ac:dyDescent="0.25">
      <c r="B25" s="2"/>
      <c r="C25" s="2"/>
      <c r="D25" s="2"/>
      <c r="E25" s="2"/>
      <c r="F25" s="2"/>
      <c r="G25" s="2"/>
      <c r="H25" s="2"/>
      <c r="I25" s="2"/>
      <c r="AT25" s="5"/>
      <c r="AU25" s="5"/>
    </row>
    <row r="26" spans="2:47" s="1" customFormat="1" x14ac:dyDescent="0.25">
      <c r="B26" s="2"/>
      <c r="C26" s="2"/>
      <c r="D26" s="2"/>
      <c r="E26" s="2"/>
      <c r="F26" s="2"/>
      <c r="G26" s="2"/>
      <c r="H26" s="2"/>
      <c r="I26" s="2"/>
      <c r="AT26" s="5"/>
      <c r="AU26" s="5"/>
    </row>
    <row r="27" spans="2:47" s="1" customFormat="1" x14ac:dyDescent="0.25">
      <c r="B27" s="2"/>
      <c r="C27" s="2"/>
      <c r="D27" s="2"/>
      <c r="E27" s="2"/>
      <c r="F27" s="2"/>
      <c r="G27" s="2"/>
      <c r="H27" s="2"/>
      <c r="I27" s="2"/>
      <c r="AT27" s="5"/>
      <c r="AU27" s="5"/>
    </row>
    <row r="28" spans="2:47" s="1" customFormat="1" x14ac:dyDescent="0.25">
      <c r="B28" s="2"/>
      <c r="C28" s="2"/>
      <c r="D28" s="2"/>
      <c r="E28" s="2"/>
      <c r="F28" s="2"/>
      <c r="G28" s="2"/>
      <c r="H28" s="2"/>
      <c r="I28" s="2"/>
      <c r="AT28" s="5"/>
      <c r="AU28" s="5"/>
    </row>
    <row r="29" spans="2:47" s="1" customFormat="1" x14ac:dyDescent="0.25">
      <c r="B29" s="2"/>
      <c r="C29" s="2"/>
      <c r="D29" s="2"/>
      <c r="E29" s="2"/>
      <c r="F29" s="2"/>
      <c r="G29" s="2"/>
      <c r="H29" s="2"/>
      <c r="I29" s="2"/>
      <c r="AT29" s="5"/>
      <c r="AU29" s="5"/>
    </row>
    <row r="30" spans="2:47" s="1" customFormat="1" x14ac:dyDescent="0.25">
      <c r="B30" s="2"/>
      <c r="C30" s="2"/>
      <c r="D30" s="2"/>
      <c r="E30" s="2"/>
      <c r="F30" s="2"/>
      <c r="G30" s="2"/>
      <c r="H30" s="2"/>
      <c r="I30" s="2"/>
      <c r="AT30" s="5"/>
      <c r="AU30" s="5"/>
    </row>
    <row r="31" spans="2:47" s="1" customFormat="1" x14ac:dyDescent="0.25">
      <c r="B31" s="2"/>
      <c r="C31" s="2"/>
      <c r="D31" s="2"/>
      <c r="E31" s="2"/>
      <c r="F31" s="2"/>
      <c r="G31" s="2"/>
      <c r="H31" s="2"/>
      <c r="I31" s="2"/>
      <c r="AT31" s="5"/>
      <c r="AU31" s="5"/>
    </row>
    <row r="32" spans="2:47" s="1" customFormat="1" x14ac:dyDescent="0.25">
      <c r="B32" s="2"/>
      <c r="C32" s="2"/>
      <c r="D32" s="2"/>
      <c r="E32" s="2"/>
      <c r="F32" s="2"/>
      <c r="G32" s="2"/>
      <c r="H32" s="2"/>
      <c r="I32" s="2"/>
      <c r="AT32" s="5"/>
      <c r="AU32" s="5"/>
    </row>
    <row r="33" spans="2:47" s="1" customFormat="1" x14ac:dyDescent="0.25">
      <c r="B33" s="2"/>
      <c r="C33" s="2"/>
      <c r="D33" s="2"/>
      <c r="E33" s="2"/>
      <c r="F33" s="2"/>
      <c r="G33" s="2"/>
      <c r="H33" s="2"/>
      <c r="I33" s="2"/>
      <c r="AT33" s="5"/>
      <c r="AU33" s="5"/>
    </row>
    <row r="34" spans="2:47" s="1" customFormat="1" x14ac:dyDescent="0.25">
      <c r="B34" s="2"/>
      <c r="C34" s="2"/>
      <c r="D34" s="2"/>
      <c r="E34" s="2"/>
      <c r="F34" s="2"/>
      <c r="G34" s="2"/>
      <c r="H34" s="2"/>
      <c r="I34" s="2"/>
      <c r="AT34" s="5"/>
      <c r="AU34" s="5"/>
    </row>
    <row r="35" spans="2:47" s="1" customFormat="1" x14ac:dyDescent="0.25">
      <c r="B35" s="2"/>
      <c r="C35" s="2"/>
      <c r="D35" s="2"/>
      <c r="E35" s="2"/>
      <c r="F35" s="2"/>
      <c r="G35" s="2"/>
      <c r="H35" s="2"/>
      <c r="I35" s="2"/>
      <c r="AT35" s="5"/>
      <c r="AU35" s="5"/>
    </row>
    <row r="36" spans="2:47" s="1" customFormat="1" x14ac:dyDescent="0.25">
      <c r="B36" s="2"/>
      <c r="C36" s="2"/>
      <c r="D36" s="2"/>
      <c r="E36" s="2"/>
      <c r="F36" s="2"/>
      <c r="G36" s="2"/>
      <c r="H36" s="2"/>
      <c r="I36" s="2"/>
      <c r="AT36" s="5"/>
      <c r="AU36" s="5"/>
    </row>
    <row r="37" spans="2:47" s="1" customFormat="1" x14ac:dyDescent="0.25">
      <c r="B37" s="2"/>
      <c r="C37" s="2"/>
      <c r="D37" s="2"/>
      <c r="E37" s="2"/>
      <c r="F37" s="2"/>
      <c r="G37" s="2"/>
      <c r="H37" s="2"/>
      <c r="I37" s="2"/>
      <c r="AT37" s="5"/>
      <c r="AU37" s="5"/>
    </row>
    <row r="38" spans="2:47" s="1" customFormat="1" x14ac:dyDescent="0.25">
      <c r="B38" s="2"/>
      <c r="C38" s="2"/>
      <c r="D38" s="2"/>
      <c r="E38" s="2"/>
      <c r="F38" s="2"/>
      <c r="G38" s="2"/>
      <c r="H38" s="2"/>
      <c r="I38" s="2"/>
      <c r="AT38" s="5"/>
      <c r="AU38" s="5"/>
    </row>
    <row r="39" spans="2:47" s="1" customFormat="1" x14ac:dyDescent="0.25">
      <c r="B39" s="2"/>
      <c r="C39" s="2"/>
      <c r="D39" s="2"/>
      <c r="E39" s="2"/>
      <c r="F39" s="2"/>
      <c r="G39" s="2"/>
      <c r="H39" s="2"/>
      <c r="I39" s="2"/>
      <c r="AT39" s="5"/>
      <c r="AU39" s="5"/>
    </row>
    <row r="40" spans="2:47" s="1" customFormat="1" x14ac:dyDescent="0.25">
      <c r="B40" s="2"/>
      <c r="C40" s="2"/>
      <c r="D40" s="2"/>
      <c r="E40" s="2"/>
      <c r="F40" s="2"/>
      <c r="G40" s="2"/>
      <c r="H40" s="2"/>
      <c r="I40" s="2"/>
      <c r="AT40" s="5"/>
      <c r="AU40" s="5"/>
    </row>
    <row r="41" spans="2:47" s="1" customFormat="1" x14ac:dyDescent="0.25">
      <c r="B41" s="2"/>
      <c r="C41" s="2"/>
      <c r="D41" s="2"/>
      <c r="E41" s="2"/>
      <c r="F41" s="2"/>
      <c r="G41" s="2"/>
      <c r="H41" s="2"/>
      <c r="I41" s="2"/>
      <c r="AT41" s="5"/>
      <c r="AU41" s="5"/>
    </row>
    <row r="42" spans="2:47" s="1" customFormat="1" x14ac:dyDescent="0.25">
      <c r="B42" s="2"/>
      <c r="C42" s="2"/>
      <c r="D42" s="2"/>
      <c r="E42" s="2"/>
      <c r="F42" s="2"/>
      <c r="G42" s="2"/>
      <c r="H42" s="2"/>
      <c r="I42" s="2"/>
      <c r="AT42" s="5"/>
      <c r="AU42" s="5"/>
    </row>
    <row r="43" spans="2:47" s="1" customFormat="1" x14ac:dyDescent="0.25">
      <c r="B43" s="2"/>
      <c r="C43" s="2"/>
      <c r="D43" s="2"/>
      <c r="E43" s="2"/>
      <c r="F43" s="2"/>
      <c r="G43" s="2"/>
      <c r="H43" s="2"/>
      <c r="I43" s="2"/>
      <c r="AT43" s="5"/>
      <c r="AU43" s="5"/>
    </row>
    <row r="44" spans="2:47" s="1" customFormat="1" x14ac:dyDescent="0.25">
      <c r="B44" s="2"/>
      <c r="C44" s="2"/>
      <c r="D44" s="2"/>
      <c r="E44" s="2"/>
      <c r="F44" s="2"/>
      <c r="G44" s="2"/>
      <c r="H44" s="2"/>
      <c r="I44" s="2"/>
      <c r="AT44" s="5"/>
      <c r="AU44" s="5"/>
    </row>
    <row r="45" spans="2:47" s="1" customFormat="1" x14ac:dyDescent="0.25">
      <c r="B45" s="2"/>
      <c r="C45" s="2"/>
      <c r="D45" s="2"/>
      <c r="E45" s="2"/>
      <c r="F45" s="2"/>
      <c r="G45" s="2"/>
      <c r="H45" s="2"/>
      <c r="I45" s="2"/>
      <c r="AT45" s="5"/>
      <c r="AU45" s="5"/>
    </row>
    <row r="46" spans="2:47" s="1" customFormat="1" x14ac:dyDescent="0.25">
      <c r="B46" s="2"/>
      <c r="C46" s="2"/>
      <c r="D46" s="2"/>
      <c r="E46" s="2"/>
      <c r="F46" s="2"/>
      <c r="G46" s="2"/>
      <c r="H46" s="2"/>
      <c r="I46" s="2"/>
      <c r="AT46" s="5"/>
      <c r="AU46" s="5"/>
    </row>
    <row r="47" spans="2:47" s="1" customFormat="1" x14ac:dyDescent="0.25">
      <c r="B47" s="2"/>
      <c r="C47" s="2"/>
      <c r="D47" s="2"/>
      <c r="E47" s="2"/>
      <c r="F47" s="2"/>
      <c r="G47" s="2"/>
      <c r="H47" s="2"/>
      <c r="I47" s="2"/>
      <c r="AT47" s="5"/>
      <c r="AU47" s="5"/>
    </row>
    <row r="48" spans="2:47" s="1" customFormat="1" x14ac:dyDescent="0.25">
      <c r="B48" s="2"/>
      <c r="C48" s="2"/>
      <c r="D48" s="2"/>
      <c r="E48" s="2"/>
      <c r="F48" s="2"/>
      <c r="G48" s="2"/>
      <c r="H48" s="2"/>
      <c r="I48" s="2"/>
      <c r="AT48" s="5"/>
      <c r="AU48" s="5"/>
    </row>
    <row r="49" spans="2:47" s="1" customFormat="1" x14ac:dyDescent="0.25">
      <c r="B49" s="2"/>
      <c r="C49" s="2"/>
      <c r="D49" s="2"/>
      <c r="E49" s="2"/>
      <c r="F49" s="2"/>
      <c r="G49" s="2"/>
      <c r="H49" s="2"/>
      <c r="I49" s="2"/>
      <c r="AT49" s="5"/>
      <c r="AU49" s="5"/>
    </row>
    <row r="50" spans="2:47" s="1" customFormat="1" x14ac:dyDescent="0.25">
      <c r="B50" s="2"/>
      <c r="C50" s="2"/>
      <c r="D50" s="2"/>
      <c r="E50" s="2"/>
      <c r="F50" s="2"/>
      <c r="G50" s="2"/>
      <c r="H50" s="2"/>
      <c r="I50" s="2"/>
      <c r="AT50" s="5"/>
      <c r="AU50" s="5"/>
    </row>
    <row r="51" spans="2:47" s="1" customFormat="1" x14ac:dyDescent="0.25">
      <c r="B51" s="2"/>
      <c r="C51" s="2"/>
      <c r="D51" s="2"/>
      <c r="E51" s="2"/>
      <c r="F51" s="2"/>
      <c r="G51" s="2"/>
      <c r="H51" s="2"/>
      <c r="I51" s="2"/>
      <c r="AT51" s="5"/>
      <c r="AU51" s="5"/>
    </row>
    <row r="52" spans="2:47" s="1" customFormat="1" x14ac:dyDescent="0.25">
      <c r="B52" s="2"/>
      <c r="C52" s="2"/>
      <c r="D52" s="2"/>
      <c r="E52" s="2"/>
      <c r="F52" s="2"/>
      <c r="G52" s="2"/>
      <c r="H52" s="2"/>
      <c r="I52" s="2"/>
      <c r="AT52" s="5"/>
      <c r="AU52" s="5"/>
    </row>
    <row r="53" spans="2:47" s="1" customFormat="1" x14ac:dyDescent="0.25">
      <c r="B53" s="2"/>
      <c r="C53" s="2"/>
      <c r="D53" s="2"/>
      <c r="E53" s="2"/>
      <c r="F53" s="2"/>
      <c r="G53" s="2"/>
      <c r="H53" s="2"/>
      <c r="I53" s="2"/>
      <c r="AT53" s="5"/>
      <c r="AU53" s="5"/>
    </row>
    <row r="54" spans="2:47" s="1" customFormat="1" x14ac:dyDescent="0.25">
      <c r="B54" s="2"/>
      <c r="C54" s="2"/>
      <c r="D54" s="2"/>
      <c r="E54" s="2"/>
      <c r="F54" s="2"/>
      <c r="G54" s="2"/>
      <c r="H54" s="2"/>
      <c r="I54" s="2"/>
      <c r="AT54" s="5"/>
      <c r="AU54" s="5"/>
    </row>
    <row r="55" spans="2:47" s="1" customFormat="1" x14ac:dyDescent="0.25">
      <c r="B55" s="2"/>
      <c r="C55" s="2"/>
      <c r="D55" s="2"/>
      <c r="E55" s="2"/>
      <c r="F55" s="2"/>
      <c r="G55" s="2"/>
      <c r="H55" s="2"/>
      <c r="I55" s="2"/>
      <c r="AT55" s="5"/>
      <c r="AU55" s="5"/>
    </row>
    <row r="56" spans="2:47" s="1" customFormat="1" x14ac:dyDescent="0.25">
      <c r="B56" s="2"/>
      <c r="C56" s="2"/>
      <c r="D56" s="2"/>
      <c r="E56" s="2"/>
      <c r="F56" s="2"/>
      <c r="G56" s="2"/>
      <c r="H56" s="2"/>
      <c r="I56" s="2"/>
      <c r="AT56" s="5"/>
      <c r="AU56" s="5"/>
    </row>
    <row r="57" spans="2:47" s="1" customFormat="1" x14ac:dyDescent="0.25">
      <c r="B57" s="2"/>
      <c r="C57" s="2"/>
      <c r="D57" s="2"/>
      <c r="E57" s="2"/>
      <c r="F57" s="2"/>
      <c r="G57" s="2"/>
      <c r="H57" s="2"/>
      <c r="I57" s="2"/>
      <c r="AT57" s="5"/>
      <c r="AU57" s="5"/>
    </row>
    <row r="58" spans="2:47" s="1" customFormat="1" x14ac:dyDescent="0.25">
      <c r="B58" s="2"/>
      <c r="C58" s="2"/>
      <c r="D58" s="2"/>
      <c r="E58" s="2"/>
      <c r="F58" s="2"/>
      <c r="G58" s="2"/>
      <c r="H58" s="2"/>
      <c r="I58" s="2"/>
      <c r="AT58" s="5"/>
      <c r="AU58" s="5"/>
    </row>
    <row r="59" spans="2:47" s="1" customFormat="1" x14ac:dyDescent="0.25">
      <c r="B59" s="2"/>
      <c r="C59" s="2"/>
      <c r="D59" s="2"/>
      <c r="E59" s="2"/>
      <c r="F59" s="2"/>
      <c r="G59" s="2"/>
      <c r="H59" s="2"/>
      <c r="I59" s="2"/>
      <c r="AT59" s="5"/>
      <c r="AU59" s="5"/>
    </row>
    <row r="60" spans="2:47" s="1" customFormat="1" x14ac:dyDescent="0.25">
      <c r="B60" s="2"/>
      <c r="C60" s="2"/>
      <c r="D60" s="2"/>
      <c r="E60" s="2"/>
      <c r="F60" s="2"/>
      <c r="G60" s="2"/>
      <c r="H60" s="2"/>
      <c r="I60" s="2"/>
      <c r="AT60" s="5"/>
      <c r="AU60" s="5"/>
    </row>
    <row r="61" spans="2:47" s="1" customFormat="1" x14ac:dyDescent="0.25">
      <c r="B61" s="2"/>
      <c r="C61" s="2"/>
      <c r="D61" s="2"/>
      <c r="E61" s="2"/>
      <c r="F61" s="2"/>
      <c r="G61" s="2"/>
      <c r="H61" s="2"/>
      <c r="I61" s="2"/>
      <c r="AT61" s="5"/>
      <c r="AU61" s="5"/>
    </row>
    <row r="62" spans="2:47" s="1" customFormat="1" x14ac:dyDescent="0.25">
      <c r="B62" s="2"/>
      <c r="C62" s="2"/>
      <c r="D62" s="2"/>
      <c r="E62" s="2"/>
      <c r="F62" s="2"/>
      <c r="G62" s="2"/>
      <c r="H62" s="2"/>
      <c r="I62" s="2"/>
      <c r="AT62" s="5"/>
      <c r="AU62" s="5"/>
    </row>
    <row r="63" spans="2:47" s="1" customFormat="1" x14ac:dyDescent="0.25">
      <c r="B63" s="2"/>
      <c r="C63" s="2"/>
      <c r="D63" s="2"/>
      <c r="E63" s="2"/>
      <c r="F63" s="2"/>
      <c r="G63" s="2"/>
      <c r="H63" s="2"/>
      <c r="I63" s="2"/>
      <c r="AT63" s="5"/>
      <c r="AU63" s="5"/>
    </row>
    <row r="64" spans="2:47" s="1" customFormat="1" x14ac:dyDescent="0.25">
      <c r="B64" s="2"/>
      <c r="C64" s="2"/>
      <c r="D64" s="2"/>
      <c r="E64" s="2"/>
      <c r="F64" s="2"/>
      <c r="G64" s="2"/>
      <c r="H64" s="2"/>
      <c r="I64" s="2"/>
      <c r="AT64" s="5"/>
      <c r="AU64" s="5"/>
    </row>
    <row r="65" spans="2:47" s="1" customFormat="1" x14ac:dyDescent="0.25">
      <c r="B65" s="2"/>
      <c r="C65" s="2"/>
      <c r="D65" s="2"/>
      <c r="E65" s="2"/>
      <c r="F65" s="2"/>
      <c r="G65" s="2"/>
      <c r="H65" s="2"/>
      <c r="I65" s="2"/>
      <c r="AT65" s="5"/>
      <c r="AU65" s="5"/>
    </row>
    <row r="66" spans="2:47" s="1" customFormat="1" x14ac:dyDescent="0.25">
      <c r="B66" s="2"/>
      <c r="C66" s="2"/>
      <c r="D66" s="2"/>
      <c r="E66" s="2"/>
      <c r="F66" s="2"/>
      <c r="G66" s="2"/>
      <c r="H66" s="2"/>
      <c r="I66" s="2"/>
      <c r="AT66" s="5"/>
      <c r="AU66" s="5"/>
    </row>
    <row r="67" spans="2:47" s="1" customFormat="1" x14ac:dyDescent="0.25">
      <c r="B67" s="2"/>
      <c r="C67" s="2"/>
      <c r="D67" s="2"/>
      <c r="E67" s="2"/>
      <c r="F67" s="2"/>
      <c r="G67" s="2"/>
      <c r="H67" s="2"/>
      <c r="I67" s="2"/>
      <c r="AT67" s="5"/>
      <c r="AU67" s="5"/>
    </row>
    <row r="68" spans="2:47" s="1" customFormat="1" x14ac:dyDescent="0.25">
      <c r="B68" s="2"/>
      <c r="C68" s="2"/>
      <c r="D68" s="2"/>
      <c r="E68" s="2"/>
      <c r="F68" s="2"/>
      <c r="G68" s="2"/>
      <c r="H68" s="2"/>
      <c r="I68" s="2"/>
      <c r="AT68" s="5"/>
      <c r="AU68" s="5"/>
    </row>
    <row r="69" spans="2:47" s="1" customFormat="1" x14ac:dyDescent="0.25">
      <c r="B69" s="2"/>
      <c r="C69" s="2"/>
      <c r="D69" s="2"/>
      <c r="E69" s="2"/>
      <c r="F69" s="2"/>
      <c r="G69" s="2"/>
      <c r="H69" s="2"/>
      <c r="I69" s="2"/>
      <c r="AT69" s="5"/>
      <c r="AU69" s="5"/>
    </row>
    <row r="70" spans="2:47" s="1" customFormat="1" x14ac:dyDescent="0.25">
      <c r="B70" s="2"/>
      <c r="C70" s="2"/>
      <c r="D70" s="2"/>
      <c r="E70" s="2"/>
      <c r="F70" s="2"/>
      <c r="G70" s="2"/>
      <c r="H70" s="2"/>
      <c r="I70" s="2"/>
      <c r="AT70" s="5"/>
      <c r="AU70" s="5"/>
    </row>
    <row r="71" spans="2:47" s="1" customFormat="1" x14ac:dyDescent="0.25">
      <c r="B71" s="2"/>
      <c r="C71" s="2"/>
      <c r="D71" s="2"/>
      <c r="E71" s="2"/>
      <c r="F71" s="2"/>
      <c r="G71" s="2"/>
      <c r="H71" s="2"/>
      <c r="I71" s="2"/>
      <c r="AT71" s="5"/>
      <c r="AU71" s="5"/>
    </row>
    <row r="72" spans="2:47" s="1" customFormat="1" x14ac:dyDescent="0.25">
      <c r="B72" s="2"/>
      <c r="C72" s="2"/>
      <c r="D72" s="2"/>
      <c r="E72" s="2"/>
      <c r="F72" s="2"/>
      <c r="G72" s="2"/>
      <c r="H72" s="2"/>
      <c r="I72" s="2"/>
      <c r="AT72" s="5"/>
      <c r="AU72" s="5"/>
    </row>
    <row r="73" spans="2:47" s="1" customFormat="1" x14ac:dyDescent="0.25">
      <c r="B73" s="2"/>
      <c r="C73" s="2"/>
      <c r="D73" s="2"/>
      <c r="E73" s="2"/>
      <c r="F73" s="2"/>
      <c r="G73" s="2"/>
      <c r="H73" s="2"/>
      <c r="I73" s="2"/>
      <c r="AT73" s="5"/>
      <c r="AU73" s="5"/>
    </row>
    <row r="74" spans="2:47" s="1" customFormat="1" x14ac:dyDescent="0.25">
      <c r="B74" s="2"/>
      <c r="C74" s="2"/>
      <c r="D74" s="2"/>
      <c r="E74" s="2"/>
      <c r="F74" s="2"/>
      <c r="G74" s="2"/>
      <c r="H74" s="2"/>
      <c r="I74" s="2"/>
      <c r="AT74" s="5"/>
      <c r="AU74" s="5"/>
    </row>
    <row r="75" spans="2:47" s="1" customFormat="1" x14ac:dyDescent="0.25">
      <c r="B75" s="2"/>
      <c r="C75" s="2"/>
      <c r="D75" s="2"/>
      <c r="E75" s="2"/>
      <c r="F75" s="2"/>
      <c r="G75" s="2"/>
      <c r="H75" s="2"/>
      <c r="I75" s="2"/>
      <c r="AT75" s="5"/>
      <c r="AU75" s="5"/>
    </row>
    <row r="76" spans="2:47" s="1" customFormat="1" x14ac:dyDescent="0.25">
      <c r="B76" s="2"/>
      <c r="C76" s="2"/>
      <c r="D76" s="2"/>
      <c r="E76" s="2"/>
      <c r="F76" s="2"/>
      <c r="G76" s="2"/>
      <c r="H76" s="2"/>
      <c r="I76" s="2"/>
      <c r="AT76" s="5"/>
      <c r="AU76" s="5"/>
    </row>
    <row r="77" spans="2:47" s="1" customFormat="1" x14ac:dyDescent="0.25">
      <c r="B77" s="2"/>
      <c r="C77" s="2"/>
      <c r="D77" s="2"/>
      <c r="E77" s="2"/>
      <c r="F77" s="2"/>
      <c r="G77" s="2"/>
      <c r="H77" s="2"/>
      <c r="I77" s="2"/>
      <c r="AT77" s="5"/>
      <c r="AU77" s="5"/>
    </row>
    <row r="78" spans="2:47" s="1" customFormat="1" x14ac:dyDescent="0.25">
      <c r="B78" s="2"/>
      <c r="C78" s="2"/>
      <c r="D78" s="2"/>
      <c r="E78" s="2"/>
      <c r="F78" s="2"/>
      <c r="G78" s="2"/>
      <c r="H78" s="2"/>
      <c r="I78" s="2"/>
      <c r="AT78" s="5"/>
      <c r="AU78" s="5"/>
    </row>
    <row r="79" spans="2:47" s="1" customFormat="1" x14ac:dyDescent="0.25">
      <c r="B79" s="2"/>
      <c r="C79" s="2"/>
      <c r="D79" s="2"/>
      <c r="E79" s="2"/>
      <c r="F79" s="2"/>
      <c r="G79" s="2"/>
      <c r="H79" s="2"/>
      <c r="I79" s="2"/>
      <c r="AT79" s="5"/>
      <c r="AU79" s="5"/>
    </row>
    <row r="80" spans="2:47" s="1" customFormat="1" x14ac:dyDescent="0.25">
      <c r="B80" s="2"/>
      <c r="C80" s="2"/>
      <c r="D80" s="2"/>
      <c r="E80" s="2"/>
      <c r="F80" s="2"/>
      <c r="G80" s="2"/>
      <c r="H80" s="2"/>
      <c r="I80" s="2"/>
      <c r="AT80" s="5"/>
      <c r="AU80" s="5"/>
    </row>
    <row r="81" spans="2:47" s="1" customFormat="1" x14ac:dyDescent="0.25">
      <c r="B81" s="2"/>
      <c r="C81" s="2"/>
      <c r="D81" s="2"/>
      <c r="E81" s="2"/>
      <c r="F81" s="2"/>
      <c r="G81" s="2"/>
      <c r="H81" s="2"/>
      <c r="I81" s="2"/>
      <c r="AT81" s="5"/>
      <c r="AU81" s="5"/>
    </row>
    <row r="82" spans="2:47" s="1" customFormat="1" x14ac:dyDescent="0.25">
      <c r="B82" s="2"/>
      <c r="C82" s="2"/>
      <c r="D82" s="2"/>
      <c r="E82" s="2"/>
      <c r="F82" s="2"/>
      <c r="G82" s="2"/>
      <c r="H82" s="2"/>
      <c r="I82" s="2"/>
      <c r="AT82" s="5"/>
      <c r="AU82" s="5"/>
    </row>
    <row r="83" spans="2:47" s="1" customFormat="1" x14ac:dyDescent="0.25">
      <c r="B83" s="2"/>
      <c r="C83" s="2"/>
      <c r="D83" s="2"/>
      <c r="E83" s="2"/>
      <c r="F83" s="2"/>
      <c r="G83" s="2"/>
      <c r="H83" s="2"/>
      <c r="I83" s="2"/>
      <c r="AT83" s="5"/>
      <c r="AU83" s="5"/>
    </row>
    <row r="84" spans="2:47" s="1" customFormat="1" x14ac:dyDescent="0.25">
      <c r="B84" s="2"/>
      <c r="C84" s="2"/>
      <c r="D84" s="2"/>
      <c r="E84" s="2"/>
      <c r="F84" s="2"/>
      <c r="G84" s="2"/>
      <c r="H84" s="2"/>
      <c r="I84" s="2"/>
      <c r="AT84" s="5"/>
      <c r="AU84" s="5"/>
    </row>
    <row r="85" spans="2:47" s="1" customFormat="1" x14ac:dyDescent="0.25">
      <c r="B85" s="2"/>
      <c r="C85" s="2"/>
      <c r="D85" s="2"/>
      <c r="E85" s="2"/>
      <c r="F85" s="2"/>
      <c r="G85" s="2"/>
      <c r="H85" s="2"/>
      <c r="I85" s="2"/>
      <c r="AT85" s="5"/>
      <c r="AU85" s="5"/>
    </row>
    <row r="86" spans="2:47" s="1" customFormat="1" x14ac:dyDescent="0.25">
      <c r="B86" s="2"/>
      <c r="C86" s="2"/>
      <c r="D86" s="2"/>
      <c r="E86" s="2"/>
      <c r="F86" s="2"/>
      <c r="G86" s="2"/>
      <c r="H86" s="2"/>
      <c r="I86" s="2"/>
      <c r="AT86" s="5"/>
      <c r="AU86" s="5"/>
    </row>
    <row r="87" spans="2:47" s="1" customFormat="1" x14ac:dyDescent="0.25">
      <c r="B87" s="2"/>
      <c r="C87" s="2"/>
      <c r="D87" s="2"/>
      <c r="E87" s="2"/>
      <c r="F87" s="2"/>
      <c r="G87" s="2"/>
      <c r="H87" s="2"/>
      <c r="I87" s="2"/>
      <c r="AT87" s="5"/>
      <c r="AU87" s="5"/>
    </row>
    <row r="88" spans="2:47" s="1" customFormat="1" x14ac:dyDescent="0.25">
      <c r="B88" s="2"/>
      <c r="C88" s="2"/>
      <c r="D88" s="2"/>
      <c r="E88" s="2"/>
      <c r="F88" s="2"/>
      <c r="G88" s="2"/>
      <c r="H88" s="2"/>
      <c r="I88" s="2"/>
      <c r="AT88" s="5"/>
      <c r="AU88" s="5"/>
    </row>
    <row r="89" spans="2:47" s="1" customFormat="1" x14ac:dyDescent="0.25">
      <c r="B89" s="2"/>
      <c r="C89" s="2"/>
      <c r="D89" s="2"/>
      <c r="E89" s="2"/>
      <c r="F89" s="2"/>
      <c r="G89" s="2"/>
      <c r="H89" s="2"/>
      <c r="I89" s="2"/>
      <c r="AT89" s="5"/>
      <c r="AU89" s="5"/>
    </row>
    <row r="90" spans="2:47" s="1" customFormat="1" x14ac:dyDescent="0.25">
      <c r="B90" s="2"/>
      <c r="C90" s="2"/>
      <c r="D90" s="2"/>
      <c r="E90" s="2"/>
      <c r="F90" s="2"/>
      <c r="G90" s="2"/>
      <c r="H90" s="2"/>
      <c r="I90" s="2"/>
      <c r="AT90" s="5"/>
      <c r="AU90" s="5"/>
    </row>
    <row r="91" spans="2:47" s="1" customFormat="1" x14ac:dyDescent="0.25">
      <c r="B91" s="2"/>
      <c r="C91" s="2"/>
      <c r="D91" s="2"/>
      <c r="E91" s="2"/>
      <c r="F91" s="2"/>
      <c r="G91" s="2"/>
      <c r="H91" s="2"/>
      <c r="I91" s="2"/>
      <c r="AT91" s="5"/>
      <c r="AU91" s="5"/>
    </row>
    <row r="92" spans="2:47" s="1" customFormat="1" x14ac:dyDescent="0.25">
      <c r="B92" s="2"/>
      <c r="C92" s="2"/>
      <c r="D92" s="2"/>
      <c r="E92" s="2"/>
      <c r="F92" s="2"/>
      <c r="G92" s="2"/>
      <c r="H92" s="2"/>
      <c r="I92" s="2"/>
      <c r="AT92" s="5"/>
      <c r="AU92" s="5"/>
    </row>
    <row r="93" spans="2:47" s="1" customFormat="1" x14ac:dyDescent="0.25">
      <c r="B93" s="2"/>
      <c r="C93" s="2"/>
      <c r="D93" s="2"/>
      <c r="E93" s="2"/>
      <c r="F93" s="2"/>
      <c r="G93" s="2"/>
      <c r="H93" s="2"/>
      <c r="I93" s="2"/>
      <c r="AT93" s="5"/>
      <c r="AU93" s="5"/>
    </row>
    <row r="94" spans="2:47" s="1" customFormat="1" x14ac:dyDescent="0.25">
      <c r="B94" s="2"/>
      <c r="C94" s="2"/>
      <c r="D94" s="2"/>
      <c r="E94" s="2"/>
      <c r="F94" s="2"/>
      <c r="G94" s="2"/>
      <c r="H94" s="2"/>
      <c r="I94" s="2"/>
      <c r="AT94" s="5"/>
      <c r="AU94" s="5"/>
    </row>
    <row r="95" spans="2:47" s="1" customFormat="1" x14ac:dyDescent="0.25">
      <c r="B95" s="2"/>
      <c r="C95" s="2"/>
      <c r="D95" s="2"/>
      <c r="E95" s="2"/>
      <c r="F95" s="2"/>
      <c r="G95" s="2"/>
      <c r="H95" s="2"/>
      <c r="I95" s="2"/>
      <c r="AT95" s="5"/>
      <c r="AU95" s="5"/>
    </row>
    <row r="96" spans="2:47" s="1" customFormat="1" x14ac:dyDescent="0.25">
      <c r="B96" s="2"/>
      <c r="C96" s="2"/>
      <c r="D96" s="2"/>
      <c r="E96" s="2"/>
      <c r="F96" s="2"/>
      <c r="G96" s="2"/>
      <c r="H96" s="2"/>
      <c r="I96" s="2"/>
      <c r="AT96" s="5"/>
      <c r="AU96" s="5"/>
    </row>
    <row r="97" spans="2:47" s="1" customFormat="1" x14ac:dyDescent="0.25">
      <c r="B97" s="2"/>
      <c r="C97" s="2"/>
      <c r="D97" s="2"/>
      <c r="E97" s="2"/>
      <c r="F97" s="2"/>
      <c r="G97" s="2"/>
      <c r="H97" s="2"/>
      <c r="I97" s="2"/>
      <c r="AT97" s="5"/>
      <c r="AU97" s="5"/>
    </row>
    <row r="98" spans="2:47" s="1" customFormat="1" x14ac:dyDescent="0.25">
      <c r="B98" s="2"/>
      <c r="C98" s="2"/>
      <c r="D98" s="2"/>
      <c r="E98" s="2"/>
      <c r="F98" s="2"/>
      <c r="G98" s="2"/>
      <c r="H98" s="2"/>
      <c r="I98" s="2"/>
      <c r="AT98" s="5"/>
      <c r="AU98" s="5"/>
    </row>
    <row r="99" spans="2:47" s="1" customFormat="1" x14ac:dyDescent="0.25">
      <c r="B99" s="2"/>
      <c r="C99" s="2"/>
      <c r="D99" s="2"/>
      <c r="E99" s="2"/>
      <c r="F99" s="2"/>
      <c r="G99" s="2"/>
      <c r="H99" s="2"/>
      <c r="I99" s="2"/>
      <c r="AT99" s="5"/>
      <c r="AU99" s="5"/>
    </row>
    <row r="100" spans="2:47" s="1" customFormat="1" x14ac:dyDescent="0.25">
      <c r="B100" s="2"/>
      <c r="C100" s="2"/>
      <c r="D100" s="2"/>
      <c r="E100" s="2"/>
      <c r="F100" s="2"/>
      <c r="G100" s="2"/>
      <c r="H100" s="2"/>
      <c r="I100" s="2"/>
      <c r="AT100" s="5"/>
      <c r="AU100" s="5"/>
    </row>
    <row r="101" spans="2:47" s="1" customFormat="1" x14ac:dyDescent="0.25">
      <c r="B101" s="2"/>
      <c r="C101" s="2"/>
      <c r="D101" s="2"/>
      <c r="E101" s="2"/>
      <c r="F101" s="2"/>
      <c r="G101" s="2"/>
      <c r="H101" s="2"/>
      <c r="I101" s="2"/>
      <c r="AT101" s="5"/>
      <c r="AU101" s="5"/>
    </row>
    <row r="102" spans="2:47" s="1" customFormat="1" x14ac:dyDescent="0.25">
      <c r="B102" s="2"/>
      <c r="C102" s="2"/>
      <c r="D102" s="2"/>
      <c r="E102" s="2"/>
      <c r="F102" s="2"/>
      <c r="G102" s="2"/>
      <c r="H102" s="2"/>
      <c r="I102" s="2"/>
      <c r="AT102" s="5"/>
      <c r="AU102" s="5"/>
    </row>
    <row r="103" spans="2:47" s="1" customFormat="1" x14ac:dyDescent="0.25">
      <c r="B103" s="2"/>
      <c r="C103" s="2"/>
      <c r="D103" s="2"/>
      <c r="E103" s="2"/>
      <c r="F103" s="2"/>
      <c r="G103" s="2"/>
      <c r="H103" s="2"/>
      <c r="I103" s="2"/>
      <c r="AT103" s="5"/>
      <c r="AU103" s="5"/>
    </row>
    <row r="104" spans="2:47" s="1" customFormat="1" x14ac:dyDescent="0.25">
      <c r="B104" s="2"/>
      <c r="C104" s="2"/>
      <c r="D104" s="2"/>
      <c r="E104" s="2"/>
      <c r="F104" s="2"/>
      <c r="G104" s="2"/>
      <c r="H104" s="2"/>
      <c r="I104" s="2"/>
      <c r="AT104" s="5"/>
      <c r="AU104" s="5"/>
    </row>
    <row r="105" spans="2:47" s="1" customFormat="1" x14ac:dyDescent="0.25">
      <c r="B105" s="2"/>
      <c r="C105" s="2"/>
      <c r="D105" s="2"/>
      <c r="E105" s="2"/>
      <c r="F105" s="2"/>
      <c r="G105" s="2"/>
      <c r="H105" s="2"/>
      <c r="I105" s="2"/>
      <c r="AT105" s="5"/>
      <c r="AU105" s="5"/>
    </row>
    <row r="106" spans="2:47" s="1" customFormat="1" x14ac:dyDescent="0.25">
      <c r="B106" s="2"/>
      <c r="C106" s="2"/>
      <c r="D106" s="2"/>
      <c r="E106" s="2"/>
      <c r="F106" s="2"/>
      <c r="G106" s="2"/>
      <c r="H106" s="2"/>
      <c r="I106" s="2"/>
      <c r="AT106" s="5"/>
      <c r="AU106" s="5"/>
    </row>
    <row r="107" spans="2:47" s="1" customFormat="1" x14ac:dyDescent="0.25">
      <c r="B107" s="2"/>
      <c r="C107" s="2"/>
      <c r="D107" s="2"/>
      <c r="E107" s="2"/>
      <c r="F107" s="2"/>
      <c r="G107" s="2"/>
      <c r="H107" s="2"/>
      <c r="I107" s="2"/>
      <c r="AT107" s="5"/>
      <c r="AU107" s="5"/>
    </row>
    <row r="108" spans="2:47" s="1" customFormat="1" x14ac:dyDescent="0.25">
      <c r="B108" s="2"/>
      <c r="C108" s="2"/>
      <c r="D108" s="2"/>
      <c r="E108" s="2"/>
      <c r="F108" s="2"/>
      <c r="G108" s="2"/>
      <c r="H108" s="2"/>
      <c r="I108" s="2"/>
      <c r="AT108" s="5"/>
      <c r="AU108" s="5"/>
    </row>
    <row r="109" spans="2:47" s="1" customFormat="1" x14ac:dyDescent="0.25">
      <c r="B109" s="2"/>
      <c r="C109" s="2"/>
      <c r="D109" s="2"/>
      <c r="E109" s="2"/>
      <c r="F109" s="2"/>
      <c r="G109" s="2"/>
      <c r="H109" s="2"/>
      <c r="I109" s="2"/>
      <c r="AT109" s="5"/>
      <c r="AU109" s="5"/>
    </row>
    <row r="110" spans="2:47" s="1" customFormat="1" x14ac:dyDescent="0.25">
      <c r="B110" s="2"/>
      <c r="C110" s="2"/>
      <c r="D110" s="2"/>
      <c r="E110" s="2"/>
      <c r="F110" s="2"/>
      <c r="G110" s="2"/>
      <c r="H110" s="2"/>
      <c r="I110" s="2"/>
      <c r="AT110" s="5"/>
      <c r="AU110" s="5"/>
    </row>
    <row r="111" spans="2:47" s="1" customFormat="1" x14ac:dyDescent="0.25">
      <c r="B111" s="2"/>
      <c r="C111" s="2"/>
      <c r="D111" s="2"/>
      <c r="E111" s="2"/>
      <c r="F111" s="2"/>
      <c r="G111" s="2"/>
      <c r="H111" s="2"/>
      <c r="I111" s="2"/>
      <c r="AT111" s="5"/>
      <c r="AU111" s="5"/>
    </row>
    <row r="112" spans="2:47" s="1" customFormat="1" x14ac:dyDescent="0.25">
      <c r="B112" s="2"/>
      <c r="C112" s="2"/>
      <c r="D112" s="2"/>
      <c r="E112" s="2"/>
      <c r="F112" s="2"/>
      <c r="G112" s="2"/>
      <c r="H112" s="2"/>
      <c r="I112" s="2"/>
      <c r="AT112" s="5"/>
      <c r="AU112" s="5"/>
    </row>
  </sheetData>
  <sortState xmlns:xlrd2="http://schemas.microsoft.com/office/spreadsheetml/2017/richdata2" ref="B10:J14">
    <sortCondition ref="B10"/>
  </sortState>
  <mergeCells count="2">
    <mergeCell ref="B18:H18"/>
    <mergeCell ref="B17:I17"/>
  </mergeCells>
  <hyperlinks>
    <hyperlink ref="B5" location="Índice!A62" display="Índice" xr:uid="{00000000-0004-0000-3800-000000000000}"/>
  </hyperlinks>
  <printOptions horizontalCentered="1" verticalCentered="1"/>
  <pageMargins left="0.51181102362204722" right="0.51181102362204722" top="0.59055118110236227" bottom="0.43307086614173229" header="0" footer="0.27559055118110237"/>
  <pageSetup paperSize="9" orientation="landscape" r:id="rId1"/>
  <headerFooter scaleWithDoc="0" alignWithMargins="0"/>
  <drawing r:id="rId2"/>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sheetPr>
    <pageSetUpPr fitToPage="1"/>
  </sheetPr>
  <dimension ref="A1:AU113"/>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20.140625" style="6" customWidth="1"/>
    <col min="3" max="9" width="6" style="6" customWidth="1"/>
    <col min="10" max="45" width="8.85546875" style="1"/>
    <col min="46" max="16384" width="8.85546875" style="5"/>
  </cols>
  <sheetData>
    <row r="1" spans="1:46" s="11" customFormat="1" ht="12.75" x14ac:dyDescent="0.2"/>
    <row r="2" spans="1:46" s="11" customFormat="1" ht="12.75" x14ac:dyDescent="0.2"/>
    <row r="3" spans="1:46" s="11" customFormat="1" ht="12.75" x14ac:dyDescent="0.2"/>
    <row r="4" spans="1:46" s="11" customFormat="1" ht="12.75" x14ac:dyDescent="0.2"/>
    <row r="5" spans="1:46" s="11" customFormat="1" ht="12.75" x14ac:dyDescent="0.2">
      <c r="B5" s="94" t="s">
        <v>134</v>
      </c>
    </row>
    <row r="6" spans="1:46" s="11" customFormat="1" ht="18.75" x14ac:dyDescent="0.3">
      <c r="B6" s="19" t="s">
        <v>1201</v>
      </c>
    </row>
    <row r="7" spans="1:46" s="11" customFormat="1" ht="12.75" x14ac:dyDescent="0.2"/>
    <row r="8" spans="1:46" s="11" customFormat="1" ht="18" customHeight="1" x14ac:dyDescent="0.2">
      <c r="B8" s="204" t="s">
        <v>776</v>
      </c>
    </row>
    <row r="9" spans="1:46" ht="18" customHeight="1" x14ac:dyDescent="0.25">
      <c r="A9" s="11"/>
      <c r="B9" s="18"/>
      <c r="C9" s="141">
        <v>2018</v>
      </c>
      <c r="D9" s="141">
        <v>2019</v>
      </c>
      <c r="E9" s="141">
        <v>2020</v>
      </c>
      <c r="F9" s="141">
        <v>2021</v>
      </c>
      <c r="G9" s="141">
        <v>2022</v>
      </c>
      <c r="H9" s="141">
        <v>2023</v>
      </c>
      <c r="I9" s="141">
        <v>2024</v>
      </c>
    </row>
    <row r="10" spans="1:46" ht="12.75" customHeight="1" x14ac:dyDescent="0.25">
      <c r="B10" s="43" t="s">
        <v>204</v>
      </c>
      <c r="C10" s="116">
        <v>25.672550157401446</v>
      </c>
      <c r="D10" s="116">
        <v>19.96225699681116</v>
      </c>
      <c r="E10" s="116">
        <v>11.188682916706258</v>
      </c>
      <c r="F10" s="116">
        <v>11.644274833725184</v>
      </c>
      <c r="G10" s="116">
        <v>15.933092697260362</v>
      </c>
      <c r="H10" s="116">
        <v>14.937751570504501</v>
      </c>
      <c r="I10" s="116">
        <v>11.803404517989534</v>
      </c>
      <c r="AT10" s="1"/>
    </row>
    <row r="11" spans="1:46" ht="12.75" customHeight="1" x14ac:dyDescent="0.25">
      <c r="B11" s="43" t="s">
        <v>395</v>
      </c>
      <c r="C11" s="116">
        <v>0.9089413930251361</v>
      </c>
      <c r="D11" s="116">
        <v>3.3371273754338584</v>
      </c>
      <c r="E11" s="116">
        <v>0.89415707793470012</v>
      </c>
      <c r="F11" s="116">
        <v>1.7117717448084979</v>
      </c>
      <c r="G11" s="116">
        <v>0.73826889516763972</v>
      </c>
      <c r="H11" s="116">
        <v>0.81095036589325065</v>
      </c>
      <c r="I11" s="116">
        <v>0.47445047308120541</v>
      </c>
      <c r="AT11" s="1"/>
    </row>
    <row r="12" spans="1:46" ht="12.75" customHeight="1" x14ac:dyDescent="0.25">
      <c r="B12" s="43" t="s">
        <v>288</v>
      </c>
      <c r="C12" s="116">
        <v>5.2097114026149827</v>
      </c>
      <c r="D12" s="116">
        <v>5.6016878259073639</v>
      </c>
      <c r="E12" s="116">
        <v>4.4882267271120257</v>
      </c>
      <c r="F12" s="116">
        <v>6.0262650767458492</v>
      </c>
      <c r="G12" s="116">
        <v>3.7320467265029889</v>
      </c>
      <c r="H12" s="116">
        <v>4.2018540548100214</v>
      </c>
      <c r="I12" s="116">
        <v>6.8250959464524765</v>
      </c>
      <c r="AT12" s="1"/>
    </row>
    <row r="13" spans="1:46" ht="12.75" customHeight="1" x14ac:dyDescent="0.25">
      <c r="B13" s="43" t="s">
        <v>576</v>
      </c>
      <c r="C13" s="116">
        <v>0.78200283773453871</v>
      </c>
      <c r="D13" s="116">
        <v>1.1513935240087747</v>
      </c>
      <c r="E13" s="116">
        <v>1.2595848121631268</v>
      </c>
      <c r="F13" s="116">
        <v>1.2820530069102809</v>
      </c>
      <c r="G13" s="116">
        <v>0.94308345692511819</v>
      </c>
      <c r="H13" s="116">
        <v>2.5225051960641887</v>
      </c>
      <c r="I13" s="116">
        <v>1.5274250992910536</v>
      </c>
      <c r="AT13" s="1"/>
    </row>
    <row r="14" spans="1:46" ht="12.75" customHeight="1" x14ac:dyDescent="0.25">
      <c r="B14" s="43" t="s">
        <v>510</v>
      </c>
      <c r="C14" s="116">
        <v>53.565405708131038</v>
      </c>
      <c r="D14" s="116">
        <v>47.950614786842152</v>
      </c>
      <c r="E14" s="116">
        <v>53.408564546865676</v>
      </c>
      <c r="F14" s="116">
        <v>44.036468396665114</v>
      </c>
      <c r="G14" s="116">
        <v>40.214773292637787</v>
      </c>
      <c r="H14" s="116">
        <v>34.663478291943321</v>
      </c>
      <c r="I14" s="116">
        <v>43.706773361225046</v>
      </c>
      <c r="AT14" s="1"/>
    </row>
    <row r="15" spans="1:46" ht="12.75" customHeight="1" x14ac:dyDescent="0.25">
      <c r="B15" s="43" t="s">
        <v>290</v>
      </c>
      <c r="C15" s="116">
        <v>0.28114625511056412</v>
      </c>
      <c r="D15" s="116">
        <v>0.22111652789407263</v>
      </c>
      <c r="E15" s="116">
        <v>9.5993147197982598</v>
      </c>
      <c r="F15" s="116">
        <v>18.604934269553571</v>
      </c>
      <c r="G15" s="116">
        <v>17.134546604611106</v>
      </c>
      <c r="H15" s="116">
        <v>20.024063187716521</v>
      </c>
      <c r="I15" s="116">
        <v>18.398403250340746</v>
      </c>
      <c r="AT15" s="1"/>
    </row>
    <row r="16" spans="1:46" ht="12.75" customHeight="1" x14ac:dyDescent="0.25">
      <c r="B16" s="43" t="s">
        <v>55</v>
      </c>
      <c r="C16" s="116">
        <v>13.580242245982285</v>
      </c>
      <c r="D16" s="116">
        <v>21.77580296310261</v>
      </c>
      <c r="E16" s="116">
        <v>19.161469199419955</v>
      </c>
      <c r="F16" s="116">
        <v>16.6942326715915</v>
      </c>
      <c r="G16" s="116">
        <v>21.304188326894995</v>
      </c>
      <c r="H16" s="116">
        <v>22.839397333068192</v>
      </c>
      <c r="I16" s="116">
        <v>17.264447351619935</v>
      </c>
      <c r="AT16" s="1"/>
    </row>
    <row r="17" spans="2:47" ht="18.75" customHeight="1" x14ac:dyDescent="0.25">
      <c r="B17" s="118" t="s">
        <v>913</v>
      </c>
      <c r="C17" s="117">
        <v>131.8563233356648</v>
      </c>
      <c r="D17" s="117">
        <v>126.61514466132859</v>
      </c>
      <c r="E17" s="117">
        <v>114.97044235661686</v>
      </c>
      <c r="F17" s="117">
        <v>157.68340839656454</v>
      </c>
      <c r="G17" s="117">
        <v>164.71588925603646</v>
      </c>
      <c r="H17" s="117">
        <v>180.86382514072676</v>
      </c>
      <c r="I17" s="117">
        <v>153.48088388643001</v>
      </c>
      <c r="AT17" s="1"/>
    </row>
    <row r="18" spans="2:47" ht="40.5" customHeight="1" x14ac:dyDescent="0.25">
      <c r="B18" s="509" t="s">
        <v>1198</v>
      </c>
      <c r="C18" s="509"/>
      <c r="D18" s="509"/>
      <c r="E18" s="509"/>
      <c r="F18" s="509"/>
      <c r="G18" s="509"/>
      <c r="H18" s="509"/>
      <c r="I18" s="509"/>
      <c r="AT18" s="1"/>
    </row>
    <row r="19" spans="2:47" s="1" customFormat="1" x14ac:dyDescent="0.25">
      <c r="B19" s="510" t="s">
        <v>1011</v>
      </c>
      <c r="C19" s="510"/>
      <c r="D19" s="510"/>
      <c r="E19" s="510"/>
      <c r="F19" s="510"/>
      <c r="G19" s="510"/>
      <c r="H19" s="103"/>
      <c r="I19" s="103"/>
      <c r="AT19" s="5"/>
      <c r="AU19" s="5"/>
    </row>
    <row r="20" spans="2:47" s="1" customFormat="1" x14ac:dyDescent="0.25">
      <c r="B20" s="2"/>
      <c r="C20" s="2"/>
      <c r="D20" s="2"/>
      <c r="E20" s="2"/>
      <c r="F20" s="2"/>
      <c r="G20" s="2"/>
      <c r="H20" s="2"/>
      <c r="I20" s="2"/>
      <c r="AT20" s="5"/>
      <c r="AU20" s="5"/>
    </row>
    <row r="21" spans="2:47" s="1" customFormat="1" x14ac:dyDescent="0.25">
      <c r="B21" s="2"/>
      <c r="C21" s="2"/>
      <c r="D21" s="2"/>
      <c r="E21" s="2"/>
      <c r="F21" s="2"/>
      <c r="G21" s="2"/>
      <c r="H21" s="2"/>
      <c r="I21" s="2"/>
      <c r="AT21" s="5"/>
      <c r="AU21" s="5"/>
    </row>
    <row r="22" spans="2:47" s="1" customFormat="1" x14ac:dyDescent="0.25">
      <c r="B22" s="2"/>
      <c r="C22" s="2"/>
      <c r="D22" s="2"/>
      <c r="E22" s="2"/>
      <c r="F22" s="2"/>
      <c r="G22" s="2"/>
      <c r="H22" s="2"/>
      <c r="I22" s="2"/>
      <c r="AT22" s="5"/>
      <c r="AU22" s="5"/>
    </row>
    <row r="23" spans="2:47" s="1" customFormat="1" x14ac:dyDescent="0.25">
      <c r="B23" s="2"/>
      <c r="C23" s="2"/>
      <c r="D23" s="2"/>
      <c r="E23" s="2"/>
      <c r="F23" s="2"/>
      <c r="G23" s="2"/>
      <c r="H23" s="2"/>
      <c r="I23" s="2"/>
      <c r="AT23" s="5"/>
      <c r="AU23" s="5"/>
    </row>
    <row r="24" spans="2:47" s="1" customFormat="1" x14ac:dyDescent="0.25">
      <c r="B24" s="2"/>
      <c r="C24" s="2"/>
      <c r="D24" s="2"/>
      <c r="E24" s="2"/>
      <c r="F24" s="2"/>
      <c r="G24" s="2"/>
      <c r="H24" s="2"/>
      <c r="I24" s="2"/>
      <c r="AT24" s="5"/>
      <c r="AU24" s="5"/>
    </row>
    <row r="25" spans="2:47" s="1" customFormat="1" x14ac:dyDescent="0.25">
      <c r="B25" s="2"/>
      <c r="C25" s="2"/>
      <c r="D25" s="2"/>
      <c r="E25" s="2"/>
      <c r="F25" s="2"/>
      <c r="G25" s="2"/>
      <c r="H25" s="2"/>
      <c r="I25" s="2"/>
      <c r="AT25" s="5"/>
      <c r="AU25" s="5"/>
    </row>
    <row r="26" spans="2:47" s="1" customFormat="1" x14ac:dyDescent="0.25">
      <c r="B26" s="2"/>
      <c r="C26" s="2"/>
      <c r="D26" s="2"/>
      <c r="E26" s="2"/>
      <c r="F26" s="2"/>
      <c r="G26" s="2"/>
      <c r="H26" s="2"/>
      <c r="I26" s="2"/>
      <c r="AT26" s="5"/>
      <c r="AU26" s="5"/>
    </row>
    <row r="27" spans="2:47" s="1" customFormat="1" x14ac:dyDescent="0.25">
      <c r="B27" s="2"/>
      <c r="C27" s="2"/>
      <c r="D27" s="2"/>
      <c r="E27" s="2"/>
      <c r="F27" s="2"/>
      <c r="G27" s="2"/>
      <c r="H27" s="2"/>
      <c r="I27" s="2"/>
      <c r="AT27" s="5"/>
      <c r="AU27" s="5"/>
    </row>
    <row r="28" spans="2:47" s="1" customFormat="1" x14ac:dyDescent="0.25">
      <c r="B28" s="2"/>
      <c r="C28" s="2"/>
      <c r="D28" s="2"/>
      <c r="E28" s="2"/>
      <c r="F28" s="2"/>
      <c r="G28" s="2"/>
      <c r="H28" s="2"/>
      <c r="I28" s="2"/>
      <c r="AT28" s="5"/>
      <c r="AU28" s="5"/>
    </row>
    <row r="29" spans="2:47" s="1" customFormat="1" x14ac:dyDescent="0.25">
      <c r="B29" s="2"/>
      <c r="C29" s="2"/>
      <c r="D29" s="2"/>
      <c r="E29" s="2"/>
      <c r="F29" s="2"/>
      <c r="G29" s="2"/>
      <c r="H29" s="2"/>
      <c r="I29" s="2"/>
      <c r="AT29" s="5"/>
      <c r="AU29" s="5"/>
    </row>
    <row r="30" spans="2:47" s="1" customFormat="1" x14ac:dyDescent="0.25">
      <c r="B30" s="2"/>
      <c r="C30" s="2"/>
      <c r="D30" s="2"/>
      <c r="E30" s="2"/>
      <c r="F30" s="2"/>
      <c r="G30" s="2"/>
      <c r="H30" s="2"/>
      <c r="I30" s="2"/>
      <c r="AT30" s="5"/>
      <c r="AU30" s="5"/>
    </row>
    <row r="31" spans="2:47" s="1" customFormat="1" x14ac:dyDescent="0.25">
      <c r="B31" s="2"/>
      <c r="C31" s="2"/>
      <c r="D31" s="2"/>
      <c r="E31" s="2"/>
      <c r="F31" s="2"/>
      <c r="G31" s="2"/>
      <c r="H31" s="2"/>
      <c r="I31" s="2"/>
      <c r="AT31" s="5"/>
      <c r="AU31" s="5"/>
    </row>
    <row r="32" spans="2:47" s="1" customFormat="1" x14ac:dyDescent="0.25">
      <c r="B32" s="2"/>
      <c r="C32" s="2"/>
      <c r="D32" s="2"/>
      <c r="E32" s="2"/>
      <c r="F32" s="2"/>
      <c r="G32" s="2"/>
      <c r="H32" s="2"/>
      <c r="I32" s="2"/>
      <c r="AT32" s="5"/>
      <c r="AU32" s="5"/>
    </row>
    <row r="33" spans="2:47" s="1" customFormat="1" x14ac:dyDescent="0.25">
      <c r="B33" s="2"/>
      <c r="C33" s="2"/>
      <c r="D33" s="2"/>
      <c r="E33" s="2"/>
      <c r="F33" s="2"/>
      <c r="G33" s="2"/>
      <c r="H33" s="2"/>
      <c r="I33" s="2"/>
      <c r="AT33" s="5"/>
      <c r="AU33" s="5"/>
    </row>
    <row r="34" spans="2:47" s="1" customFormat="1" x14ac:dyDescent="0.25">
      <c r="B34" s="2"/>
      <c r="C34" s="2"/>
      <c r="D34" s="2"/>
      <c r="E34" s="2"/>
      <c r="F34" s="2"/>
      <c r="G34" s="2"/>
      <c r="H34" s="2"/>
      <c r="I34" s="2"/>
      <c r="AT34" s="5"/>
      <c r="AU34" s="5"/>
    </row>
    <row r="35" spans="2:47" s="1" customFormat="1" x14ac:dyDescent="0.25">
      <c r="B35" s="2"/>
      <c r="C35" s="2"/>
      <c r="D35" s="2"/>
      <c r="E35" s="2"/>
      <c r="F35" s="2"/>
      <c r="G35" s="2"/>
      <c r="H35" s="2"/>
      <c r="I35" s="2"/>
      <c r="AT35" s="5"/>
      <c r="AU35" s="5"/>
    </row>
    <row r="36" spans="2:47" s="1" customFormat="1" x14ac:dyDescent="0.25">
      <c r="B36" s="2"/>
      <c r="C36" s="2"/>
      <c r="D36" s="2"/>
      <c r="E36" s="2"/>
      <c r="F36" s="2"/>
      <c r="G36" s="2"/>
      <c r="H36" s="2"/>
      <c r="I36" s="2"/>
      <c r="AT36" s="5"/>
      <c r="AU36" s="5"/>
    </row>
    <row r="37" spans="2:47" s="1" customFormat="1" x14ac:dyDescent="0.25">
      <c r="B37" s="2"/>
      <c r="C37" s="2"/>
      <c r="D37" s="2"/>
      <c r="E37" s="2"/>
      <c r="F37" s="2"/>
      <c r="G37" s="2"/>
      <c r="H37" s="2"/>
      <c r="I37" s="2"/>
      <c r="AT37" s="5"/>
      <c r="AU37" s="5"/>
    </row>
    <row r="38" spans="2:47" s="1" customFormat="1" x14ac:dyDescent="0.25">
      <c r="B38" s="2"/>
      <c r="C38" s="2"/>
      <c r="D38" s="2"/>
      <c r="E38" s="2"/>
      <c r="F38" s="2"/>
      <c r="G38" s="2"/>
      <c r="H38" s="2"/>
      <c r="I38" s="2"/>
      <c r="AT38" s="5"/>
      <c r="AU38" s="5"/>
    </row>
    <row r="39" spans="2:47" s="1" customFormat="1" x14ac:dyDescent="0.25">
      <c r="B39" s="2"/>
      <c r="C39" s="2"/>
      <c r="D39" s="2"/>
      <c r="E39" s="2"/>
      <c r="F39" s="2"/>
      <c r="G39" s="2"/>
      <c r="H39" s="2"/>
      <c r="I39" s="2"/>
      <c r="AT39" s="5"/>
      <c r="AU39" s="5"/>
    </row>
    <row r="40" spans="2:47" s="1" customFormat="1" x14ac:dyDescent="0.25">
      <c r="B40" s="2"/>
      <c r="C40" s="2"/>
      <c r="D40" s="2"/>
      <c r="E40" s="2"/>
      <c r="F40" s="2"/>
      <c r="G40" s="2"/>
      <c r="H40" s="2"/>
      <c r="I40" s="2"/>
      <c r="AT40" s="5"/>
      <c r="AU40" s="5"/>
    </row>
    <row r="41" spans="2:47" s="1" customFormat="1" x14ac:dyDescent="0.25">
      <c r="B41" s="2"/>
      <c r="C41" s="2"/>
      <c r="D41" s="2"/>
      <c r="E41" s="2"/>
      <c r="F41" s="2"/>
      <c r="G41" s="2"/>
      <c r="H41" s="2"/>
      <c r="I41" s="2"/>
      <c r="AT41" s="5"/>
      <c r="AU41" s="5"/>
    </row>
    <row r="42" spans="2:47" s="1" customFormat="1" x14ac:dyDescent="0.25">
      <c r="B42" s="2"/>
      <c r="C42" s="2"/>
      <c r="D42" s="2"/>
      <c r="E42" s="2"/>
      <c r="F42" s="2"/>
      <c r="G42" s="2"/>
      <c r="H42" s="2"/>
      <c r="I42" s="2"/>
      <c r="AT42" s="5"/>
      <c r="AU42" s="5"/>
    </row>
    <row r="43" spans="2:47" s="1" customFormat="1" x14ac:dyDescent="0.25">
      <c r="B43" s="2"/>
      <c r="C43" s="2"/>
      <c r="D43" s="2"/>
      <c r="E43" s="2"/>
      <c r="F43" s="2"/>
      <c r="G43" s="2"/>
      <c r="H43" s="2"/>
      <c r="I43" s="2"/>
      <c r="AT43" s="5"/>
      <c r="AU43" s="5"/>
    </row>
    <row r="44" spans="2:47" s="1" customFormat="1" x14ac:dyDescent="0.25">
      <c r="B44" s="2"/>
      <c r="C44" s="2"/>
      <c r="D44" s="2"/>
      <c r="E44" s="2"/>
      <c r="F44" s="2"/>
      <c r="G44" s="2"/>
      <c r="H44" s="2"/>
      <c r="I44" s="2"/>
      <c r="AT44" s="5"/>
      <c r="AU44" s="5"/>
    </row>
    <row r="45" spans="2:47" s="1" customFormat="1" x14ac:dyDescent="0.25">
      <c r="B45" s="2"/>
      <c r="C45" s="2"/>
      <c r="D45" s="2"/>
      <c r="E45" s="2"/>
      <c r="F45" s="2"/>
      <c r="G45" s="2"/>
      <c r="H45" s="2"/>
      <c r="I45" s="2"/>
      <c r="AT45" s="5"/>
      <c r="AU45" s="5"/>
    </row>
    <row r="46" spans="2:47" s="1" customFormat="1" x14ac:dyDescent="0.25">
      <c r="B46" s="2"/>
      <c r="C46" s="2"/>
      <c r="D46" s="2"/>
      <c r="E46" s="2"/>
      <c r="F46" s="2"/>
      <c r="G46" s="2"/>
      <c r="H46" s="2"/>
      <c r="I46" s="2"/>
      <c r="AT46" s="5"/>
      <c r="AU46" s="5"/>
    </row>
    <row r="47" spans="2:47" s="1" customFormat="1" x14ac:dyDescent="0.25">
      <c r="B47" s="2"/>
      <c r="C47" s="2"/>
      <c r="D47" s="2"/>
      <c r="E47" s="2"/>
      <c r="F47" s="2"/>
      <c r="G47" s="2"/>
      <c r="H47" s="2"/>
      <c r="I47" s="2"/>
      <c r="AT47" s="5"/>
      <c r="AU47" s="5"/>
    </row>
    <row r="48" spans="2:47" s="1" customFormat="1" x14ac:dyDescent="0.25">
      <c r="B48" s="2"/>
      <c r="C48" s="2"/>
      <c r="D48" s="2"/>
      <c r="E48" s="2"/>
      <c r="F48" s="2"/>
      <c r="G48" s="2"/>
      <c r="H48" s="2"/>
      <c r="I48" s="2"/>
      <c r="AT48" s="5"/>
      <c r="AU48" s="5"/>
    </row>
    <row r="49" spans="2:47" s="1" customFormat="1" x14ac:dyDescent="0.25">
      <c r="B49" s="2"/>
      <c r="C49" s="2"/>
      <c r="D49" s="2"/>
      <c r="E49" s="2"/>
      <c r="F49" s="2"/>
      <c r="G49" s="2"/>
      <c r="H49" s="2"/>
      <c r="I49" s="2"/>
      <c r="AT49" s="5"/>
      <c r="AU49" s="5"/>
    </row>
    <row r="50" spans="2:47" s="1" customFormat="1" x14ac:dyDescent="0.25">
      <c r="B50" s="2"/>
      <c r="C50" s="2"/>
      <c r="D50" s="2"/>
      <c r="E50" s="2"/>
      <c r="F50" s="2"/>
      <c r="G50" s="2"/>
      <c r="H50" s="2"/>
      <c r="I50" s="2"/>
      <c r="AT50" s="5"/>
      <c r="AU50" s="5"/>
    </row>
    <row r="51" spans="2:47" s="1" customFormat="1" x14ac:dyDescent="0.25">
      <c r="B51" s="2"/>
      <c r="C51" s="2"/>
      <c r="D51" s="2"/>
      <c r="E51" s="2"/>
      <c r="F51" s="2"/>
      <c r="G51" s="2"/>
      <c r="H51" s="2"/>
      <c r="I51" s="2"/>
      <c r="AT51" s="5"/>
      <c r="AU51" s="5"/>
    </row>
    <row r="52" spans="2:47" s="1" customFormat="1" x14ac:dyDescent="0.25">
      <c r="B52" s="2"/>
      <c r="C52" s="2"/>
      <c r="D52" s="2"/>
      <c r="E52" s="2"/>
      <c r="F52" s="2"/>
      <c r="G52" s="2"/>
      <c r="H52" s="2"/>
      <c r="I52" s="2"/>
      <c r="AT52" s="5"/>
      <c r="AU52" s="5"/>
    </row>
    <row r="53" spans="2:47" s="1" customFormat="1" x14ac:dyDescent="0.25">
      <c r="B53" s="2"/>
      <c r="C53" s="2"/>
      <c r="D53" s="2"/>
      <c r="E53" s="2"/>
      <c r="F53" s="2"/>
      <c r="G53" s="2"/>
      <c r="H53" s="2"/>
      <c r="I53" s="2"/>
      <c r="AT53" s="5"/>
      <c r="AU53" s="5"/>
    </row>
    <row r="54" spans="2:47" s="1" customFormat="1" x14ac:dyDescent="0.25">
      <c r="B54" s="2"/>
      <c r="C54" s="2"/>
      <c r="D54" s="2"/>
      <c r="E54" s="2"/>
      <c r="F54" s="2"/>
      <c r="G54" s="2"/>
      <c r="H54" s="2"/>
      <c r="I54" s="2"/>
      <c r="AT54" s="5"/>
      <c r="AU54" s="5"/>
    </row>
    <row r="55" spans="2:47" s="1" customFormat="1" x14ac:dyDescent="0.25">
      <c r="B55" s="2"/>
      <c r="C55" s="2"/>
      <c r="D55" s="2"/>
      <c r="E55" s="2"/>
      <c r="F55" s="2"/>
      <c r="G55" s="2"/>
      <c r="H55" s="2"/>
      <c r="I55" s="2"/>
      <c r="AT55" s="5"/>
      <c r="AU55" s="5"/>
    </row>
    <row r="56" spans="2:47" s="1" customFormat="1" x14ac:dyDescent="0.25">
      <c r="B56" s="2"/>
      <c r="C56" s="2"/>
      <c r="D56" s="2"/>
      <c r="E56" s="2"/>
      <c r="F56" s="2"/>
      <c r="G56" s="2"/>
      <c r="H56" s="2"/>
      <c r="I56" s="2"/>
      <c r="AT56" s="5"/>
      <c r="AU56" s="5"/>
    </row>
    <row r="57" spans="2:47" s="1" customFormat="1" x14ac:dyDescent="0.25">
      <c r="B57" s="2"/>
      <c r="C57" s="2"/>
      <c r="D57" s="2"/>
      <c r="E57" s="2"/>
      <c r="F57" s="2"/>
      <c r="G57" s="2"/>
      <c r="H57" s="2"/>
      <c r="I57" s="2"/>
      <c r="AT57" s="5"/>
      <c r="AU57" s="5"/>
    </row>
    <row r="58" spans="2:47" s="1" customFormat="1" x14ac:dyDescent="0.25">
      <c r="B58" s="2"/>
      <c r="C58" s="2"/>
      <c r="D58" s="2"/>
      <c r="E58" s="2"/>
      <c r="F58" s="2"/>
      <c r="G58" s="2"/>
      <c r="H58" s="2"/>
      <c r="I58" s="2"/>
      <c r="AT58" s="5"/>
      <c r="AU58" s="5"/>
    </row>
    <row r="59" spans="2:47" s="1" customFormat="1" x14ac:dyDescent="0.25">
      <c r="B59" s="2"/>
      <c r="C59" s="2"/>
      <c r="D59" s="2"/>
      <c r="E59" s="2"/>
      <c r="F59" s="2"/>
      <c r="G59" s="2"/>
      <c r="H59" s="2"/>
      <c r="I59" s="2"/>
      <c r="AT59" s="5"/>
      <c r="AU59" s="5"/>
    </row>
    <row r="60" spans="2:47" s="1" customFormat="1" x14ac:dyDescent="0.25">
      <c r="B60" s="2"/>
      <c r="C60" s="2"/>
      <c r="D60" s="2"/>
      <c r="E60" s="2"/>
      <c r="F60" s="2"/>
      <c r="G60" s="2"/>
      <c r="H60" s="2"/>
      <c r="I60" s="2"/>
      <c r="AT60" s="5"/>
      <c r="AU60" s="5"/>
    </row>
    <row r="61" spans="2:47" s="1" customFormat="1" x14ac:dyDescent="0.25">
      <c r="B61" s="2"/>
      <c r="C61" s="2"/>
      <c r="D61" s="2"/>
      <c r="E61" s="2"/>
      <c r="F61" s="2"/>
      <c r="G61" s="2"/>
      <c r="H61" s="2"/>
      <c r="I61" s="2"/>
      <c r="AT61" s="5"/>
      <c r="AU61" s="5"/>
    </row>
    <row r="62" spans="2:47" s="1" customFormat="1" x14ac:dyDescent="0.25">
      <c r="B62" s="2"/>
      <c r="C62" s="2"/>
      <c r="D62" s="2"/>
      <c r="E62" s="2"/>
      <c r="F62" s="2"/>
      <c r="G62" s="2"/>
      <c r="H62" s="2"/>
      <c r="I62" s="2"/>
      <c r="AT62" s="5"/>
      <c r="AU62" s="5"/>
    </row>
    <row r="63" spans="2:47" s="1" customFormat="1" x14ac:dyDescent="0.25">
      <c r="B63" s="2"/>
      <c r="C63" s="2"/>
      <c r="D63" s="2"/>
      <c r="E63" s="2"/>
      <c r="F63" s="2"/>
      <c r="G63" s="2"/>
      <c r="H63" s="2"/>
      <c r="I63" s="2"/>
      <c r="AT63" s="5"/>
      <c r="AU63" s="5"/>
    </row>
    <row r="64" spans="2:47" s="1" customFormat="1" x14ac:dyDescent="0.25">
      <c r="B64" s="2"/>
      <c r="C64" s="2"/>
      <c r="D64" s="2"/>
      <c r="E64" s="2"/>
      <c r="F64" s="2"/>
      <c r="G64" s="2"/>
      <c r="H64" s="2"/>
      <c r="I64" s="2"/>
      <c r="AT64" s="5"/>
      <c r="AU64" s="5"/>
    </row>
    <row r="65" spans="2:47" s="1" customFormat="1" x14ac:dyDescent="0.25">
      <c r="B65" s="2"/>
      <c r="C65" s="2"/>
      <c r="D65" s="2"/>
      <c r="E65" s="2"/>
      <c r="F65" s="2"/>
      <c r="G65" s="2"/>
      <c r="H65" s="2"/>
      <c r="I65" s="2"/>
      <c r="AT65" s="5"/>
      <c r="AU65" s="5"/>
    </row>
    <row r="66" spans="2:47" s="1" customFormat="1" x14ac:dyDescent="0.25">
      <c r="B66" s="2"/>
      <c r="C66" s="2"/>
      <c r="D66" s="2"/>
      <c r="E66" s="2"/>
      <c r="F66" s="2"/>
      <c r="G66" s="2"/>
      <c r="H66" s="2"/>
      <c r="I66" s="2"/>
      <c r="AT66" s="5"/>
      <c r="AU66" s="5"/>
    </row>
    <row r="67" spans="2:47" s="1" customFormat="1" x14ac:dyDescent="0.25">
      <c r="B67" s="2"/>
      <c r="C67" s="2"/>
      <c r="D67" s="2"/>
      <c r="E67" s="2"/>
      <c r="F67" s="2"/>
      <c r="G67" s="2"/>
      <c r="H67" s="2"/>
      <c r="I67" s="2"/>
      <c r="AT67" s="5"/>
      <c r="AU67" s="5"/>
    </row>
    <row r="68" spans="2:47" s="1" customFormat="1" x14ac:dyDescent="0.25">
      <c r="B68" s="2"/>
      <c r="C68" s="2"/>
      <c r="D68" s="2"/>
      <c r="E68" s="2"/>
      <c r="F68" s="2"/>
      <c r="G68" s="2"/>
      <c r="H68" s="2"/>
      <c r="I68" s="2"/>
      <c r="AT68" s="5"/>
      <c r="AU68" s="5"/>
    </row>
    <row r="69" spans="2:47" s="1" customFormat="1" x14ac:dyDescent="0.25">
      <c r="B69" s="2"/>
      <c r="C69" s="2"/>
      <c r="D69" s="2"/>
      <c r="E69" s="2"/>
      <c r="F69" s="2"/>
      <c r="G69" s="2"/>
      <c r="H69" s="2"/>
      <c r="I69" s="2"/>
      <c r="AT69" s="5"/>
      <c r="AU69" s="5"/>
    </row>
    <row r="70" spans="2:47" s="1" customFormat="1" x14ac:dyDescent="0.25">
      <c r="B70" s="2"/>
      <c r="C70" s="2"/>
      <c r="D70" s="2"/>
      <c r="E70" s="2"/>
      <c r="F70" s="2"/>
      <c r="G70" s="2"/>
      <c r="H70" s="2"/>
      <c r="I70" s="2"/>
      <c r="AT70" s="5"/>
      <c r="AU70" s="5"/>
    </row>
    <row r="71" spans="2:47" s="1" customFormat="1" x14ac:dyDescent="0.25">
      <c r="B71" s="2"/>
      <c r="C71" s="2"/>
      <c r="D71" s="2"/>
      <c r="E71" s="2"/>
      <c r="F71" s="2"/>
      <c r="G71" s="2"/>
      <c r="H71" s="2"/>
      <c r="I71" s="2"/>
      <c r="AT71" s="5"/>
      <c r="AU71" s="5"/>
    </row>
    <row r="72" spans="2:47" s="1" customFormat="1" x14ac:dyDescent="0.25">
      <c r="B72" s="2"/>
      <c r="C72" s="2"/>
      <c r="D72" s="2"/>
      <c r="E72" s="2"/>
      <c r="F72" s="2"/>
      <c r="G72" s="2"/>
      <c r="H72" s="2"/>
      <c r="I72" s="2"/>
      <c r="AT72" s="5"/>
      <c r="AU72" s="5"/>
    </row>
    <row r="73" spans="2:47" s="1" customFormat="1" x14ac:dyDescent="0.25">
      <c r="B73" s="2"/>
      <c r="C73" s="2"/>
      <c r="D73" s="2"/>
      <c r="E73" s="2"/>
      <c r="F73" s="2"/>
      <c r="G73" s="2"/>
      <c r="H73" s="2"/>
      <c r="I73" s="2"/>
      <c r="AT73" s="5"/>
      <c r="AU73" s="5"/>
    </row>
    <row r="74" spans="2:47" s="1" customFormat="1" x14ac:dyDescent="0.25">
      <c r="B74" s="2"/>
      <c r="C74" s="2"/>
      <c r="D74" s="2"/>
      <c r="E74" s="2"/>
      <c r="F74" s="2"/>
      <c r="G74" s="2"/>
      <c r="H74" s="2"/>
      <c r="I74" s="2"/>
      <c r="AT74" s="5"/>
      <c r="AU74" s="5"/>
    </row>
    <row r="75" spans="2:47" s="1" customFormat="1" x14ac:dyDescent="0.25">
      <c r="B75" s="2"/>
      <c r="C75" s="2"/>
      <c r="D75" s="2"/>
      <c r="E75" s="2"/>
      <c r="F75" s="2"/>
      <c r="G75" s="2"/>
      <c r="H75" s="2"/>
      <c r="I75" s="2"/>
      <c r="AT75" s="5"/>
      <c r="AU75" s="5"/>
    </row>
    <row r="76" spans="2:47" s="1" customFormat="1" x14ac:dyDescent="0.25">
      <c r="B76" s="2"/>
      <c r="C76" s="2"/>
      <c r="D76" s="2"/>
      <c r="E76" s="2"/>
      <c r="F76" s="2"/>
      <c r="G76" s="2"/>
      <c r="H76" s="2"/>
      <c r="I76" s="2"/>
      <c r="AT76" s="5"/>
      <c r="AU76" s="5"/>
    </row>
    <row r="77" spans="2:47" s="1" customFormat="1" x14ac:dyDescent="0.25">
      <c r="B77" s="2"/>
      <c r="C77" s="2"/>
      <c r="D77" s="2"/>
      <c r="E77" s="2"/>
      <c r="F77" s="2"/>
      <c r="G77" s="2"/>
      <c r="H77" s="2"/>
      <c r="I77" s="2"/>
      <c r="AT77" s="5"/>
      <c r="AU77" s="5"/>
    </row>
    <row r="78" spans="2:47" s="1" customFormat="1" x14ac:dyDescent="0.25">
      <c r="B78" s="2"/>
      <c r="C78" s="2"/>
      <c r="D78" s="2"/>
      <c r="E78" s="2"/>
      <c r="F78" s="2"/>
      <c r="G78" s="2"/>
      <c r="H78" s="2"/>
      <c r="I78" s="2"/>
      <c r="AT78" s="5"/>
      <c r="AU78" s="5"/>
    </row>
    <row r="79" spans="2:47" s="1" customFormat="1" x14ac:dyDescent="0.25">
      <c r="B79" s="2"/>
      <c r="C79" s="2"/>
      <c r="D79" s="2"/>
      <c r="E79" s="2"/>
      <c r="F79" s="2"/>
      <c r="G79" s="2"/>
      <c r="H79" s="2"/>
      <c r="I79" s="2"/>
      <c r="AT79" s="5"/>
      <c r="AU79" s="5"/>
    </row>
    <row r="80" spans="2:47" s="1" customFormat="1" x14ac:dyDescent="0.25">
      <c r="B80" s="2"/>
      <c r="C80" s="2"/>
      <c r="D80" s="2"/>
      <c r="E80" s="2"/>
      <c r="F80" s="2"/>
      <c r="G80" s="2"/>
      <c r="H80" s="2"/>
      <c r="I80" s="2"/>
      <c r="AT80" s="5"/>
      <c r="AU80" s="5"/>
    </row>
    <row r="81" spans="2:47" s="1" customFormat="1" x14ac:dyDescent="0.25">
      <c r="B81" s="2"/>
      <c r="C81" s="2"/>
      <c r="D81" s="2"/>
      <c r="E81" s="2"/>
      <c r="F81" s="2"/>
      <c r="G81" s="2"/>
      <c r="H81" s="2"/>
      <c r="I81" s="2"/>
      <c r="AT81" s="5"/>
      <c r="AU81" s="5"/>
    </row>
    <row r="82" spans="2:47" s="1" customFormat="1" x14ac:dyDescent="0.25">
      <c r="B82" s="2"/>
      <c r="C82" s="2"/>
      <c r="D82" s="2"/>
      <c r="E82" s="2"/>
      <c r="F82" s="2"/>
      <c r="G82" s="2"/>
      <c r="H82" s="2"/>
      <c r="I82" s="2"/>
      <c r="AT82" s="5"/>
      <c r="AU82" s="5"/>
    </row>
    <row r="83" spans="2:47" s="1" customFormat="1" x14ac:dyDescent="0.25">
      <c r="B83" s="2"/>
      <c r="C83" s="2"/>
      <c r="D83" s="2"/>
      <c r="E83" s="2"/>
      <c r="F83" s="2"/>
      <c r="G83" s="2"/>
      <c r="H83" s="2"/>
      <c r="I83" s="2"/>
      <c r="AT83" s="5"/>
      <c r="AU83" s="5"/>
    </row>
    <row r="84" spans="2:47" s="1" customFormat="1" x14ac:dyDescent="0.25">
      <c r="B84" s="2"/>
      <c r="C84" s="2"/>
      <c r="D84" s="2"/>
      <c r="E84" s="2"/>
      <c r="F84" s="2"/>
      <c r="G84" s="2"/>
      <c r="H84" s="2"/>
      <c r="I84" s="2"/>
      <c r="AT84" s="5"/>
      <c r="AU84" s="5"/>
    </row>
    <row r="85" spans="2:47" s="1" customFormat="1" x14ac:dyDescent="0.25">
      <c r="B85" s="2"/>
      <c r="C85" s="2"/>
      <c r="D85" s="2"/>
      <c r="E85" s="2"/>
      <c r="F85" s="2"/>
      <c r="G85" s="2"/>
      <c r="H85" s="2"/>
      <c r="I85" s="2"/>
      <c r="AT85" s="5"/>
      <c r="AU85" s="5"/>
    </row>
    <row r="86" spans="2:47" s="1" customFormat="1" x14ac:dyDescent="0.25">
      <c r="B86" s="2"/>
      <c r="C86" s="2"/>
      <c r="D86" s="2"/>
      <c r="E86" s="2"/>
      <c r="F86" s="2"/>
      <c r="G86" s="2"/>
      <c r="H86" s="2"/>
      <c r="I86" s="2"/>
      <c r="AT86" s="5"/>
      <c r="AU86" s="5"/>
    </row>
    <row r="87" spans="2:47" s="1" customFormat="1" x14ac:dyDescent="0.25">
      <c r="B87" s="2"/>
      <c r="C87" s="2"/>
      <c r="D87" s="2"/>
      <c r="E87" s="2"/>
      <c r="F87" s="2"/>
      <c r="G87" s="2"/>
      <c r="H87" s="2"/>
      <c r="I87" s="2"/>
      <c r="AT87" s="5"/>
      <c r="AU87" s="5"/>
    </row>
    <row r="88" spans="2:47" s="1" customFormat="1" x14ac:dyDescent="0.25">
      <c r="B88" s="2"/>
      <c r="C88" s="2"/>
      <c r="D88" s="2"/>
      <c r="E88" s="2"/>
      <c r="F88" s="2"/>
      <c r="G88" s="2"/>
      <c r="H88" s="2"/>
      <c r="I88" s="2"/>
      <c r="AT88" s="5"/>
      <c r="AU88" s="5"/>
    </row>
    <row r="89" spans="2:47" s="1" customFormat="1" x14ac:dyDescent="0.25">
      <c r="B89" s="2"/>
      <c r="C89" s="2"/>
      <c r="D89" s="2"/>
      <c r="E89" s="2"/>
      <c r="F89" s="2"/>
      <c r="G89" s="2"/>
      <c r="H89" s="2"/>
      <c r="I89" s="2"/>
      <c r="AT89" s="5"/>
      <c r="AU89" s="5"/>
    </row>
    <row r="90" spans="2:47" s="1" customFormat="1" x14ac:dyDescent="0.25">
      <c r="B90" s="2"/>
      <c r="C90" s="2"/>
      <c r="D90" s="2"/>
      <c r="E90" s="2"/>
      <c r="F90" s="2"/>
      <c r="G90" s="2"/>
      <c r="H90" s="2"/>
      <c r="I90" s="2"/>
      <c r="AT90" s="5"/>
      <c r="AU90" s="5"/>
    </row>
    <row r="91" spans="2:47" s="1" customFormat="1" x14ac:dyDescent="0.25">
      <c r="B91" s="2"/>
      <c r="C91" s="2"/>
      <c r="D91" s="2"/>
      <c r="E91" s="2"/>
      <c r="F91" s="2"/>
      <c r="G91" s="2"/>
      <c r="H91" s="2"/>
      <c r="I91" s="2"/>
      <c r="AT91" s="5"/>
      <c r="AU91" s="5"/>
    </row>
    <row r="92" spans="2:47" s="1" customFormat="1" x14ac:dyDescent="0.25">
      <c r="B92" s="2"/>
      <c r="C92" s="2"/>
      <c r="D92" s="2"/>
      <c r="E92" s="2"/>
      <c r="F92" s="2"/>
      <c r="G92" s="2"/>
      <c r="H92" s="2"/>
      <c r="I92" s="2"/>
      <c r="AT92" s="5"/>
      <c r="AU92" s="5"/>
    </row>
    <row r="93" spans="2:47" s="1" customFormat="1" x14ac:dyDescent="0.25">
      <c r="B93" s="2"/>
      <c r="C93" s="2"/>
      <c r="D93" s="2"/>
      <c r="E93" s="2"/>
      <c r="F93" s="2"/>
      <c r="G93" s="2"/>
      <c r="H93" s="2"/>
      <c r="I93" s="2"/>
      <c r="AT93" s="5"/>
      <c r="AU93" s="5"/>
    </row>
    <row r="94" spans="2:47" s="1" customFormat="1" x14ac:dyDescent="0.25">
      <c r="B94" s="2"/>
      <c r="C94" s="2"/>
      <c r="D94" s="2"/>
      <c r="E94" s="2"/>
      <c r="F94" s="2"/>
      <c r="G94" s="2"/>
      <c r="H94" s="2"/>
      <c r="I94" s="2"/>
      <c r="AT94" s="5"/>
      <c r="AU94" s="5"/>
    </row>
    <row r="95" spans="2:47" s="1" customFormat="1" x14ac:dyDescent="0.25">
      <c r="B95" s="2"/>
      <c r="C95" s="2"/>
      <c r="D95" s="2"/>
      <c r="E95" s="2"/>
      <c r="F95" s="2"/>
      <c r="G95" s="2"/>
      <c r="H95" s="2"/>
      <c r="I95" s="2"/>
      <c r="AT95" s="5"/>
      <c r="AU95" s="5"/>
    </row>
    <row r="96" spans="2:47" s="1" customFormat="1" x14ac:dyDescent="0.25">
      <c r="B96" s="2"/>
      <c r="C96" s="2"/>
      <c r="D96" s="2"/>
      <c r="E96" s="2"/>
      <c r="F96" s="2"/>
      <c r="G96" s="2"/>
      <c r="H96" s="2"/>
      <c r="I96" s="2"/>
      <c r="AT96" s="5"/>
      <c r="AU96" s="5"/>
    </row>
    <row r="97" spans="2:47" s="1" customFormat="1" x14ac:dyDescent="0.25">
      <c r="B97" s="2"/>
      <c r="C97" s="2"/>
      <c r="D97" s="2"/>
      <c r="E97" s="2"/>
      <c r="F97" s="2"/>
      <c r="G97" s="2"/>
      <c r="H97" s="2"/>
      <c r="I97" s="2"/>
      <c r="AT97" s="5"/>
      <c r="AU97" s="5"/>
    </row>
    <row r="98" spans="2:47" s="1" customFormat="1" x14ac:dyDescent="0.25">
      <c r="B98" s="2"/>
      <c r="C98" s="2"/>
      <c r="D98" s="2"/>
      <c r="E98" s="2"/>
      <c r="F98" s="2"/>
      <c r="G98" s="2"/>
      <c r="H98" s="2"/>
      <c r="I98" s="2"/>
      <c r="AT98" s="5"/>
      <c r="AU98" s="5"/>
    </row>
    <row r="99" spans="2:47" s="1" customFormat="1" x14ac:dyDescent="0.25">
      <c r="B99" s="2"/>
      <c r="C99" s="2"/>
      <c r="D99" s="2"/>
      <c r="E99" s="2"/>
      <c r="F99" s="2"/>
      <c r="G99" s="2"/>
      <c r="H99" s="2"/>
      <c r="I99" s="2"/>
      <c r="AT99" s="5"/>
      <c r="AU99" s="5"/>
    </row>
    <row r="100" spans="2:47" s="1" customFormat="1" x14ac:dyDescent="0.25">
      <c r="B100" s="2"/>
      <c r="C100" s="2"/>
      <c r="D100" s="2"/>
      <c r="E100" s="2"/>
      <c r="F100" s="2"/>
      <c r="G100" s="2"/>
      <c r="H100" s="2"/>
      <c r="I100" s="2"/>
      <c r="AT100" s="5"/>
      <c r="AU100" s="5"/>
    </row>
    <row r="101" spans="2:47" s="1" customFormat="1" x14ac:dyDescent="0.25">
      <c r="B101" s="2"/>
      <c r="C101" s="2"/>
      <c r="D101" s="2"/>
      <c r="E101" s="2"/>
      <c r="F101" s="2"/>
      <c r="G101" s="2"/>
      <c r="H101" s="2"/>
      <c r="I101" s="2"/>
      <c r="AT101" s="5"/>
      <c r="AU101" s="5"/>
    </row>
    <row r="102" spans="2:47" s="1" customFormat="1" x14ac:dyDescent="0.25">
      <c r="B102" s="2"/>
      <c r="C102" s="2"/>
      <c r="D102" s="2"/>
      <c r="E102" s="2"/>
      <c r="F102" s="2"/>
      <c r="G102" s="2"/>
      <c r="H102" s="2"/>
      <c r="I102" s="2"/>
      <c r="AT102" s="5"/>
      <c r="AU102" s="5"/>
    </row>
    <row r="103" spans="2:47" s="1" customFormat="1" x14ac:dyDescent="0.25">
      <c r="B103" s="2"/>
      <c r="C103" s="2"/>
      <c r="D103" s="2"/>
      <c r="E103" s="2"/>
      <c r="F103" s="2"/>
      <c r="G103" s="2"/>
      <c r="H103" s="2"/>
      <c r="I103" s="2"/>
      <c r="AT103" s="5"/>
      <c r="AU103" s="5"/>
    </row>
    <row r="104" spans="2:47" s="1" customFormat="1" x14ac:dyDescent="0.25">
      <c r="B104" s="2"/>
      <c r="C104" s="2"/>
      <c r="D104" s="2"/>
      <c r="E104" s="2"/>
      <c r="F104" s="2"/>
      <c r="G104" s="2"/>
      <c r="H104" s="2"/>
      <c r="I104" s="2"/>
      <c r="AT104" s="5"/>
      <c r="AU104" s="5"/>
    </row>
    <row r="105" spans="2:47" s="1" customFormat="1" x14ac:dyDescent="0.25">
      <c r="B105" s="2"/>
      <c r="C105" s="2"/>
      <c r="D105" s="2"/>
      <c r="E105" s="2"/>
      <c r="F105" s="2"/>
      <c r="G105" s="2"/>
      <c r="H105" s="2"/>
      <c r="I105" s="2"/>
      <c r="AT105" s="5"/>
      <c r="AU105" s="5"/>
    </row>
    <row r="106" spans="2:47" s="1" customFormat="1" x14ac:dyDescent="0.25">
      <c r="B106" s="2"/>
      <c r="C106" s="2"/>
      <c r="D106" s="2"/>
      <c r="E106" s="2"/>
      <c r="F106" s="2"/>
      <c r="G106" s="2"/>
      <c r="H106" s="2"/>
      <c r="I106" s="2"/>
      <c r="AT106" s="5"/>
      <c r="AU106" s="5"/>
    </row>
    <row r="107" spans="2:47" s="1" customFormat="1" x14ac:dyDescent="0.25">
      <c r="B107" s="2"/>
      <c r="C107" s="2"/>
      <c r="D107" s="2"/>
      <c r="E107" s="2"/>
      <c r="F107" s="2"/>
      <c r="G107" s="2"/>
      <c r="H107" s="2"/>
      <c r="I107" s="2"/>
      <c r="AT107" s="5"/>
      <c r="AU107" s="5"/>
    </row>
    <row r="108" spans="2:47" s="1" customFormat="1" x14ac:dyDescent="0.25">
      <c r="B108" s="2"/>
      <c r="C108" s="2"/>
      <c r="D108" s="2"/>
      <c r="E108" s="2"/>
      <c r="F108" s="2"/>
      <c r="G108" s="2"/>
      <c r="H108" s="2"/>
      <c r="I108" s="2"/>
      <c r="AT108" s="5"/>
      <c r="AU108" s="5"/>
    </row>
    <row r="109" spans="2:47" s="1" customFormat="1" x14ac:dyDescent="0.25">
      <c r="B109" s="2"/>
      <c r="C109" s="2"/>
      <c r="D109" s="2"/>
      <c r="E109" s="2"/>
      <c r="F109" s="2"/>
      <c r="G109" s="2"/>
      <c r="H109" s="2"/>
      <c r="I109" s="2"/>
      <c r="AT109" s="5"/>
      <c r="AU109" s="5"/>
    </row>
    <row r="110" spans="2:47" s="1" customFormat="1" x14ac:dyDescent="0.25">
      <c r="B110" s="2"/>
      <c r="C110" s="2"/>
      <c r="D110" s="2"/>
      <c r="E110" s="2"/>
      <c r="F110" s="2"/>
      <c r="G110" s="2"/>
      <c r="H110" s="2"/>
      <c r="I110" s="2"/>
      <c r="AT110" s="5"/>
      <c r="AU110" s="5"/>
    </row>
    <row r="111" spans="2:47" s="1" customFormat="1" x14ac:dyDescent="0.25">
      <c r="B111" s="2"/>
      <c r="C111" s="2"/>
      <c r="D111" s="2"/>
      <c r="E111" s="2"/>
      <c r="F111" s="2"/>
      <c r="G111" s="2"/>
      <c r="H111" s="2"/>
      <c r="I111" s="2"/>
      <c r="AT111" s="5"/>
      <c r="AU111" s="5"/>
    </row>
    <row r="112" spans="2:47" s="1" customFormat="1" x14ac:dyDescent="0.25">
      <c r="B112" s="2"/>
      <c r="C112" s="2"/>
      <c r="D112" s="2"/>
      <c r="E112" s="2"/>
      <c r="F112" s="2"/>
      <c r="G112" s="2"/>
      <c r="H112" s="2"/>
      <c r="I112" s="2"/>
      <c r="AT112" s="5"/>
      <c r="AU112" s="5"/>
    </row>
    <row r="113" spans="2:47" s="1" customFormat="1" x14ac:dyDescent="0.25">
      <c r="B113" s="2"/>
      <c r="C113" s="2"/>
      <c r="D113" s="2"/>
      <c r="E113" s="2"/>
      <c r="F113" s="2"/>
      <c r="G113" s="2"/>
      <c r="H113" s="2"/>
      <c r="I113" s="2"/>
      <c r="AT113" s="5"/>
      <c r="AU113" s="5"/>
    </row>
  </sheetData>
  <mergeCells count="2">
    <mergeCell ref="B19:G19"/>
    <mergeCell ref="B18:I18"/>
  </mergeCells>
  <hyperlinks>
    <hyperlink ref="B5" location="Índice!A62" display="Índice" xr:uid="{00000000-0004-0000-3900-000000000000}"/>
  </hyperlinks>
  <printOptions horizontalCentered="1" verticalCentered="1"/>
  <pageMargins left="0.51181102362204722" right="0.51181102362204722" top="0.59055118110236227" bottom="0.43307086614173229" header="0" footer="0.27559055118110237"/>
  <pageSetup paperSize="9" orientation="landscape" r:id="rId1"/>
  <headerFooter scaleWithDoc="0" alignWithMargins="0"/>
  <drawing r:id="rId2"/>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sheetPr>
    <pageSetUpPr fitToPage="1"/>
  </sheetPr>
  <dimension ref="A1:CR218"/>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36.140625" style="6" customWidth="1"/>
    <col min="3" max="8" width="6.85546875" style="6" customWidth="1"/>
    <col min="9" max="93" width="8.85546875" style="1"/>
    <col min="94" max="16384" width="8.85546875" style="5"/>
  </cols>
  <sheetData>
    <row r="1" spans="1:96" s="11" customFormat="1" ht="12.75" x14ac:dyDescent="0.2"/>
    <row r="2" spans="1:96" s="11" customFormat="1" ht="12.75" x14ac:dyDescent="0.2"/>
    <row r="3" spans="1:96" s="11" customFormat="1" ht="12.75" x14ac:dyDescent="0.2"/>
    <row r="4" spans="1:96" s="11" customFormat="1" ht="12.75" x14ac:dyDescent="0.2"/>
    <row r="5" spans="1:96" s="11" customFormat="1" ht="12.75" x14ac:dyDescent="0.2">
      <c r="B5" s="94" t="s">
        <v>134</v>
      </c>
    </row>
    <row r="6" spans="1:96" s="11" customFormat="1" ht="18.75" x14ac:dyDescent="0.3">
      <c r="B6" s="19" t="s">
        <v>1201</v>
      </c>
    </row>
    <row r="7" spans="1:96" s="11" customFormat="1" ht="12.75" x14ac:dyDescent="0.2"/>
    <row r="8" spans="1:96" s="11" customFormat="1" ht="18" customHeight="1" x14ac:dyDescent="0.2">
      <c r="B8" s="151" t="s">
        <v>577</v>
      </c>
      <c r="C8" s="12"/>
      <c r="D8" s="12"/>
    </row>
    <row r="9" spans="1:96" ht="13.5" customHeight="1" x14ac:dyDescent="0.25">
      <c r="A9" s="11"/>
      <c r="B9" s="17"/>
      <c r="C9" s="474">
        <v>2018</v>
      </c>
      <c r="D9" s="474">
        <v>2019</v>
      </c>
      <c r="E9" s="474">
        <v>2020</v>
      </c>
      <c r="F9" s="138">
        <v>2021</v>
      </c>
      <c r="G9" s="347">
        <v>2022</v>
      </c>
      <c r="H9" s="347">
        <v>2023</v>
      </c>
    </row>
    <row r="10" spans="1:96" ht="13.5" customHeight="1" x14ac:dyDescent="0.25">
      <c r="B10" s="18"/>
      <c r="C10" s="475"/>
      <c r="D10" s="475"/>
      <c r="E10" s="475"/>
      <c r="F10" s="137" t="s">
        <v>3</v>
      </c>
      <c r="G10" s="137" t="s">
        <v>3</v>
      </c>
      <c r="H10" s="137" t="s">
        <v>3</v>
      </c>
    </row>
    <row r="11" spans="1:96" ht="18" customHeight="1" x14ac:dyDescent="0.25">
      <c r="B11" s="29" t="s">
        <v>522</v>
      </c>
      <c r="C11" s="114">
        <v>274.90000000000003</v>
      </c>
      <c r="D11" s="114">
        <v>302.53405730788148</v>
      </c>
      <c r="E11" s="114">
        <v>303.29999999999995</v>
      </c>
      <c r="F11" s="114">
        <v>282.59999999999997</v>
      </c>
      <c r="G11" s="114">
        <v>241.35700000000003</v>
      </c>
      <c r="H11" s="114">
        <v>269.3</v>
      </c>
    </row>
    <row r="12" spans="1:96" s="1" customFormat="1" ht="12.75" customHeight="1" x14ac:dyDescent="0.25">
      <c r="B12" s="14" t="s">
        <v>858</v>
      </c>
      <c r="C12" s="258">
        <v>54.4</v>
      </c>
      <c r="D12" s="258">
        <v>76.924963316914486</v>
      </c>
      <c r="E12" s="258">
        <v>82.499999999999986</v>
      </c>
      <c r="F12" s="258">
        <v>86.299999999999983</v>
      </c>
      <c r="G12" s="114">
        <v>97.504000000000005</v>
      </c>
      <c r="H12" s="114">
        <v>98.8</v>
      </c>
      <c r="J12" s="388"/>
      <c r="K12" s="388"/>
      <c r="L12" s="388"/>
      <c r="M12" s="388"/>
      <c r="N12" s="388"/>
      <c r="O12" s="388"/>
      <c r="P12" s="388"/>
      <c r="CP12" s="5"/>
      <c r="CQ12" s="5"/>
      <c r="CR12" s="5"/>
    </row>
    <row r="13" spans="1:96" s="1" customFormat="1" ht="12.75" customHeight="1" x14ac:dyDescent="0.25">
      <c r="B13" s="59" t="s">
        <v>578</v>
      </c>
      <c r="C13" s="258">
        <v>11.8</v>
      </c>
      <c r="D13" s="258">
        <v>12.367992539999999</v>
      </c>
      <c r="E13" s="258">
        <v>13.4</v>
      </c>
      <c r="F13" s="258">
        <v>14</v>
      </c>
      <c r="G13" s="114">
        <v>14.590999999999999</v>
      </c>
      <c r="H13" s="114">
        <v>15.6</v>
      </c>
      <c r="J13" s="388"/>
      <c r="K13" s="388"/>
      <c r="L13" s="388"/>
      <c r="M13" s="388"/>
      <c r="N13" s="388"/>
      <c r="O13" s="388"/>
      <c r="P13" s="388"/>
      <c r="CP13" s="5"/>
      <c r="CQ13" s="5"/>
      <c r="CR13" s="5"/>
    </row>
    <row r="14" spans="1:96" s="1" customFormat="1" ht="12.75" customHeight="1" x14ac:dyDescent="0.25">
      <c r="B14" s="59" t="s">
        <v>579</v>
      </c>
      <c r="C14" s="258">
        <v>15.4</v>
      </c>
      <c r="D14" s="258">
        <v>18.681570820000001</v>
      </c>
      <c r="E14" s="258">
        <v>19</v>
      </c>
      <c r="F14" s="258">
        <v>19.3</v>
      </c>
      <c r="G14" s="114">
        <v>18.652999999999999</v>
      </c>
      <c r="H14" s="114">
        <v>17.3</v>
      </c>
      <c r="CP14" s="5"/>
      <c r="CQ14" s="5"/>
      <c r="CR14" s="5"/>
    </row>
    <row r="15" spans="1:96" s="1" customFormat="1" ht="12.75" customHeight="1" x14ac:dyDescent="0.25">
      <c r="B15" s="59" t="s">
        <v>1012</v>
      </c>
      <c r="C15" s="258" t="s">
        <v>123</v>
      </c>
      <c r="D15" s="258" t="s">
        <v>123</v>
      </c>
      <c r="E15" s="258" t="s">
        <v>123</v>
      </c>
      <c r="F15" s="258">
        <v>1</v>
      </c>
      <c r="G15" s="368">
        <v>13.334</v>
      </c>
      <c r="H15" s="114">
        <v>15.6</v>
      </c>
      <c r="CP15" s="5"/>
      <c r="CQ15" s="5"/>
      <c r="CR15" s="5"/>
    </row>
    <row r="16" spans="1:96" s="1" customFormat="1" ht="12.75" customHeight="1" x14ac:dyDescent="0.25">
      <c r="B16" s="59" t="s">
        <v>580</v>
      </c>
      <c r="C16" s="258">
        <v>5</v>
      </c>
      <c r="D16" s="258">
        <v>5.2091086400000002</v>
      </c>
      <c r="E16" s="258">
        <v>4.8</v>
      </c>
      <c r="F16" s="258">
        <v>4.7</v>
      </c>
      <c r="G16" s="114">
        <v>4.5549999999999997</v>
      </c>
      <c r="H16" s="114">
        <v>4.2</v>
      </c>
      <c r="CP16" s="5"/>
      <c r="CQ16" s="5"/>
      <c r="CR16" s="5"/>
    </row>
    <row r="17" spans="2:96" s="1" customFormat="1" ht="12.75" customHeight="1" x14ac:dyDescent="0.25">
      <c r="B17" s="59" t="s">
        <v>581</v>
      </c>
      <c r="C17" s="258">
        <v>9</v>
      </c>
      <c r="D17" s="258">
        <v>25.506078606914489</v>
      </c>
      <c r="E17" s="258">
        <v>30.7</v>
      </c>
      <c r="F17" s="258">
        <v>33.6</v>
      </c>
      <c r="G17" s="114">
        <v>32.917999999999999</v>
      </c>
      <c r="H17" s="114">
        <v>32.9</v>
      </c>
      <c r="CP17" s="5"/>
      <c r="CQ17" s="5"/>
      <c r="CR17" s="5"/>
    </row>
    <row r="18" spans="2:96" s="1" customFormat="1" ht="12.75" customHeight="1" x14ac:dyDescent="0.25">
      <c r="B18" s="59" t="s">
        <v>857</v>
      </c>
      <c r="C18" s="258">
        <v>0.2</v>
      </c>
      <c r="D18" s="258">
        <v>0.2</v>
      </c>
      <c r="E18" s="258">
        <v>0.2</v>
      </c>
      <c r="F18" s="258" t="s">
        <v>123</v>
      </c>
      <c r="G18" s="368" t="s">
        <v>123</v>
      </c>
      <c r="H18" s="368" t="s">
        <v>123</v>
      </c>
      <c r="CP18" s="5"/>
      <c r="CQ18" s="5"/>
      <c r="CR18" s="5"/>
    </row>
    <row r="19" spans="2:96" s="1" customFormat="1" ht="12.75" customHeight="1" x14ac:dyDescent="0.25">
      <c r="B19" s="59" t="s">
        <v>582</v>
      </c>
      <c r="C19" s="258">
        <v>11.6</v>
      </c>
      <c r="D19" s="258">
        <v>11.47884427</v>
      </c>
      <c r="E19" s="258">
        <v>11.3</v>
      </c>
      <c r="F19" s="258">
        <v>11.1</v>
      </c>
      <c r="G19" s="114">
        <v>10.994999999999999</v>
      </c>
      <c r="H19" s="114">
        <v>10.8</v>
      </c>
      <c r="CP19" s="5"/>
      <c r="CQ19" s="5"/>
      <c r="CR19" s="5"/>
    </row>
    <row r="20" spans="2:96" s="1" customFormat="1" ht="12.75" customHeight="1" x14ac:dyDescent="0.25">
      <c r="B20" s="59" t="s">
        <v>583</v>
      </c>
      <c r="C20" s="258">
        <v>1.4</v>
      </c>
      <c r="D20" s="258">
        <v>3.4813684399999998</v>
      </c>
      <c r="E20" s="258">
        <v>3.1</v>
      </c>
      <c r="F20" s="258">
        <v>2.6</v>
      </c>
      <c r="G20" s="114">
        <v>2.4500000000000002</v>
      </c>
      <c r="H20" s="114">
        <v>2.4</v>
      </c>
      <c r="CP20" s="5"/>
      <c r="CQ20" s="5"/>
      <c r="CR20" s="5"/>
    </row>
    <row r="21" spans="2:96" s="1" customFormat="1" ht="12.75" customHeight="1" x14ac:dyDescent="0.25">
      <c r="B21" s="14" t="s">
        <v>859</v>
      </c>
      <c r="C21" s="258">
        <v>215.90000000000003</v>
      </c>
      <c r="D21" s="258">
        <v>221.00909399096702</v>
      </c>
      <c r="E21" s="258">
        <v>216.2</v>
      </c>
      <c r="F21" s="258">
        <v>191.7</v>
      </c>
      <c r="G21" s="114">
        <v>139.23400000000001</v>
      </c>
      <c r="H21" s="114">
        <v>154.9</v>
      </c>
      <c r="CP21" s="5"/>
      <c r="CQ21" s="5"/>
      <c r="CR21" s="5"/>
    </row>
    <row r="22" spans="2:96" s="1" customFormat="1" ht="12.75" customHeight="1" x14ac:dyDescent="0.25">
      <c r="B22" s="59" t="s">
        <v>860</v>
      </c>
      <c r="C22" s="258">
        <v>0.8</v>
      </c>
      <c r="D22" s="258">
        <v>0.8</v>
      </c>
      <c r="E22" s="258">
        <v>0.8</v>
      </c>
      <c r="F22" s="258">
        <v>0.8</v>
      </c>
      <c r="G22" s="114">
        <v>0.78800000000000003</v>
      </c>
      <c r="H22" s="114">
        <v>0.8</v>
      </c>
      <c r="CP22" s="5"/>
      <c r="CQ22" s="5"/>
      <c r="CR22" s="5"/>
    </row>
    <row r="23" spans="2:96" s="1" customFormat="1" ht="12.75" customHeight="1" x14ac:dyDescent="0.25">
      <c r="B23" s="59" t="s">
        <v>861</v>
      </c>
      <c r="C23" s="258">
        <v>215.10000000000002</v>
      </c>
      <c r="D23" s="258">
        <v>220.20909399096701</v>
      </c>
      <c r="E23" s="258">
        <v>215.39999999999998</v>
      </c>
      <c r="F23" s="258">
        <v>190.89999999999998</v>
      </c>
      <c r="G23" s="114">
        <v>138.446</v>
      </c>
      <c r="H23" s="114">
        <v>154.1</v>
      </c>
      <c r="CP23" s="5"/>
      <c r="CQ23" s="5"/>
      <c r="CR23" s="5"/>
    </row>
    <row r="24" spans="2:96" s="1" customFormat="1" ht="12.75" customHeight="1" x14ac:dyDescent="0.25">
      <c r="B24" s="61" t="s">
        <v>862</v>
      </c>
      <c r="C24" s="258">
        <v>144.80000000000001</v>
      </c>
      <c r="D24" s="258">
        <v>149.90909399096699</v>
      </c>
      <c r="E24" s="258">
        <v>145.1</v>
      </c>
      <c r="F24" s="258">
        <v>120.6</v>
      </c>
      <c r="G24" s="114">
        <v>122.446</v>
      </c>
      <c r="H24" s="114">
        <v>138.1</v>
      </c>
      <c r="J24" s="388"/>
      <c r="K24" s="388"/>
      <c r="L24" s="388"/>
      <c r="M24" s="388"/>
      <c r="N24" s="388"/>
      <c r="O24" s="388"/>
      <c r="CP24" s="5"/>
      <c r="CQ24" s="5"/>
      <c r="CR24" s="5"/>
    </row>
    <row r="25" spans="2:96" s="1" customFormat="1" ht="12.75" customHeight="1" x14ac:dyDescent="0.25">
      <c r="B25" s="62" t="s">
        <v>204</v>
      </c>
      <c r="C25" s="258">
        <v>88.9</v>
      </c>
      <c r="D25" s="258">
        <v>88.7</v>
      </c>
      <c r="E25" s="258">
        <v>88.7</v>
      </c>
      <c r="F25" s="258">
        <v>68</v>
      </c>
      <c r="G25" s="114">
        <v>67.989999999999995</v>
      </c>
      <c r="H25" s="114">
        <v>68</v>
      </c>
      <c r="CP25" s="5"/>
      <c r="CQ25" s="5"/>
      <c r="CR25" s="5"/>
    </row>
    <row r="26" spans="2:96" s="1" customFormat="1" ht="12.75" customHeight="1" x14ac:dyDescent="0.25">
      <c r="B26" s="62" t="s">
        <v>290</v>
      </c>
      <c r="C26" s="258">
        <v>55.9</v>
      </c>
      <c r="D26" s="258">
        <v>61.209093990967006</v>
      </c>
      <c r="E26" s="258">
        <v>56.4</v>
      </c>
      <c r="F26" s="258">
        <v>52.6</v>
      </c>
      <c r="G26" s="114">
        <v>54.456000000000003</v>
      </c>
      <c r="H26" s="114">
        <v>70.099999999999994</v>
      </c>
      <c r="CP26" s="5"/>
      <c r="CQ26" s="5"/>
      <c r="CR26" s="5"/>
    </row>
    <row r="27" spans="2:96" s="1" customFormat="1" ht="12.75" customHeight="1" x14ac:dyDescent="0.25">
      <c r="B27" s="62" t="s">
        <v>55</v>
      </c>
      <c r="C27" s="258" t="s">
        <v>123</v>
      </c>
      <c r="D27" s="258" t="s">
        <v>123</v>
      </c>
      <c r="E27" s="258" t="s">
        <v>123</v>
      </c>
      <c r="F27" s="258" t="s">
        <v>123</v>
      </c>
      <c r="G27" s="368" t="s">
        <v>123</v>
      </c>
      <c r="H27" s="368" t="s">
        <v>123</v>
      </c>
      <c r="CP27" s="5"/>
      <c r="CQ27" s="5"/>
      <c r="CR27" s="5"/>
    </row>
    <row r="28" spans="2:96" s="1" customFormat="1" ht="12.75" customHeight="1" x14ac:dyDescent="0.25">
      <c r="B28" s="61" t="s">
        <v>863</v>
      </c>
      <c r="C28" s="258">
        <v>36</v>
      </c>
      <c r="D28" s="258">
        <v>36</v>
      </c>
      <c r="E28" s="258">
        <v>36</v>
      </c>
      <c r="F28" s="258">
        <v>36</v>
      </c>
      <c r="G28" s="114">
        <v>6</v>
      </c>
      <c r="H28" s="114">
        <v>6</v>
      </c>
      <c r="J28" s="388"/>
      <c r="K28" s="388"/>
      <c r="L28" s="388"/>
      <c r="M28" s="388"/>
      <c r="N28" s="388"/>
      <c r="O28" s="388"/>
      <c r="CP28" s="5"/>
      <c r="CQ28" s="5"/>
      <c r="CR28" s="5"/>
    </row>
    <row r="29" spans="2:96" s="1" customFormat="1" ht="12.75" customHeight="1" x14ac:dyDescent="0.25">
      <c r="B29" s="62" t="s">
        <v>204</v>
      </c>
      <c r="C29" s="258" t="s">
        <v>123</v>
      </c>
      <c r="D29" s="258" t="s">
        <v>123</v>
      </c>
      <c r="E29" s="258" t="s">
        <v>123</v>
      </c>
      <c r="F29" s="258" t="s">
        <v>123</v>
      </c>
      <c r="G29" s="368" t="s">
        <v>123</v>
      </c>
      <c r="H29" s="368" t="s">
        <v>123</v>
      </c>
      <c r="CP29" s="5"/>
      <c r="CQ29" s="5"/>
      <c r="CR29" s="5"/>
    </row>
    <row r="30" spans="2:96" s="1" customFormat="1" ht="12.75" customHeight="1" x14ac:dyDescent="0.25">
      <c r="B30" s="62" t="s">
        <v>295</v>
      </c>
      <c r="C30" s="258">
        <v>4.3</v>
      </c>
      <c r="D30" s="258">
        <v>4.3</v>
      </c>
      <c r="E30" s="258">
        <v>4.3</v>
      </c>
      <c r="F30" s="258">
        <v>4.3</v>
      </c>
      <c r="G30" s="114">
        <v>4.3</v>
      </c>
      <c r="H30" s="114">
        <v>4.3</v>
      </c>
      <c r="CP30" s="5"/>
      <c r="CQ30" s="5"/>
      <c r="CR30" s="5"/>
    </row>
    <row r="31" spans="2:96" s="1" customFormat="1" ht="12.75" customHeight="1" x14ac:dyDescent="0.25">
      <c r="B31" s="62" t="s">
        <v>584</v>
      </c>
      <c r="C31" s="258">
        <v>1.7</v>
      </c>
      <c r="D31" s="258">
        <v>1.7</v>
      </c>
      <c r="E31" s="258">
        <v>1.7</v>
      </c>
      <c r="F31" s="258">
        <v>1.7</v>
      </c>
      <c r="G31" s="114">
        <v>1.7</v>
      </c>
      <c r="H31" s="114">
        <v>1.7</v>
      </c>
      <c r="CP31" s="5"/>
      <c r="CQ31" s="5"/>
      <c r="CR31" s="5"/>
    </row>
    <row r="32" spans="2:96" s="1" customFormat="1" ht="12.75" customHeight="1" x14ac:dyDescent="0.25">
      <c r="B32" s="62" t="s">
        <v>585</v>
      </c>
      <c r="C32" s="258">
        <v>30</v>
      </c>
      <c r="D32" s="258">
        <v>30</v>
      </c>
      <c r="E32" s="258">
        <v>30</v>
      </c>
      <c r="F32" s="258">
        <v>30</v>
      </c>
      <c r="G32" s="368" t="s">
        <v>123</v>
      </c>
      <c r="H32" s="368" t="s">
        <v>123</v>
      </c>
      <c r="CP32" s="5"/>
      <c r="CQ32" s="5"/>
      <c r="CR32" s="5"/>
    </row>
    <row r="33" spans="2:96" s="1" customFormat="1" ht="13.9" customHeight="1" x14ac:dyDescent="0.25">
      <c r="B33" s="61" t="s">
        <v>864</v>
      </c>
      <c r="C33" s="258">
        <v>34.299999999999997</v>
      </c>
      <c r="D33" s="258">
        <v>34.299999999999997</v>
      </c>
      <c r="E33" s="258">
        <v>34.299999999999997</v>
      </c>
      <c r="F33" s="258">
        <v>34.299999999999997</v>
      </c>
      <c r="G33" s="114">
        <v>10</v>
      </c>
      <c r="H33" s="114">
        <v>10</v>
      </c>
      <c r="CP33" s="5"/>
      <c r="CQ33" s="5"/>
      <c r="CR33" s="5"/>
    </row>
    <row r="34" spans="2:96" ht="13.9" customHeight="1" x14ac:dyDescent="0.25">
      <c r="B34" s="59" t="s">
        <v>1129</v>
      </c>
      <c r="C34" s="114">
        <v>10</v>
      </c>
      <c r="D34" s="114">
        <v>10</v>
      </c>
      <c r="E34" s="114">
        <v>24.3</v>
      </c>
      <c r="F34" s="114">
        <v>24.3</v>
      </c>
      <c r="G34" s="368" t="s">
        <v>123</v>
      </c>
      <c r="H34" s="368" t="s">
        <v>123</v>
      </c>
    </row>
    <row r="35" spans="2:96" ht="13.9" customHeight="1" x14ac:dyDescent="0.25">
      <c r="B35" s="59" t="s">
        <v>1130</v>
      </c>
      <c r="C35" s="114">
        <v>24.3</v>
      </c>
      <c r="D35" s="114">
        <v>24.3</v>
      </c>
      <c r="E35" s="114">
        <v>10</v>
      </c>
      <c r="F35" s="114">
        <v>10</v>
      </c>
      <c r="G35" s="114">
        <v>10</v>
      </c>
      <c r="H35" s="114">
        <v>10</v>
      </c>
    </row>
    <row r="36" spans="2:96" ht="16.899999999999999" customHeight="1" x14ac:dyDescent="0.25">
      <c r="B36" s="14" t="s">
        <v>1215</v>
      </c>
      <c r="C36" s="368">
        <v>4.5999999999999996</v>
      </c>
      <c r="D36" s="368">
        <v>4.5999999999999996</v>
      </c>
      <c r="E36" s="368">
        <v>4.5999999999999996</v>
      </c>
      <c r="F36" s="368">
        <v>4.5999999999999996</v>
      </c>
      <c r="G36" s="368">
        <v>4.6189999999999998</v>
      </c>
      <c r="H36" s="368">
        <v>15.600000000000001</v>
      </c>
    </row>
    <row r="37" spans="2:96" s="1" customFormat="1" ht="22.5" customHeight="1" x14ac:dyDescent="0.25">
      <c r="B37" s="156" t="s">
        <v>25</v>
      </c>
      <c r="C37" s="259"/>
      <c r="D37" s="259"/>
      <c r="E37" s="259"/>
      <c r="F37" s="259"/>
      <c r="G37" s="259"/>
      <c r="H37" s="259"/>
      <c r="CP37" s="5"/>
    </row>
    <row r="38" spans="2:96" s="1" customFormat="1" ht="12" customHeight="1" x14ac:dyDescent="0.25">
      <c r="B38" s="43" t="s">
        <v>586</v>
      </c>
      <c r="C38" s="113">
        <v>66.565880757167704</v>
      </c>
      <c r="D38" s="113">
        <v>64.202295100741892</v>
      </c>
      <c r="E38" s="113">
        <v>57.83551739864258</v>
      </c>
      <c r="F38" s="113">
        <v>52.255052743327568</v>
      </c>
      <c r="G38" s="113">
        <v>34.956186643826925</v>
      </c>
      <c r="H38" s="113">
        <v>32.755357005758157</v>
      </c>
      <c r="CP38" s="5"/>
    </row>
    <row r="39" spans="2:96" s="1" customFormat="1" ht="30.75" customHeight="1" x14ac:dyDescent="0.25">
      <c r="B39" s="511" t="s">
        <v>1118</v>
      </c>
      <c r="C39" s="511"/>
      <c r="D39" s="511"/>
      <c r="E39" s="511"/>
      <c r="F39" s="511"/>
      <c r="G39" s="511"/>
      <c r="H39" s="511"/>
      <c r="CP39" s="5"/>
    </row>
    <row r="40" spans="2:96" s="1" customFormat="1" x14ac:dyDescent="0.25">
      <c r="B40" s="512" t="s">
        <v>1216</v>
      </c>
      <c r="C40" s="512"/>
      <c r="D40" s="512"/>
      <c r="E40" s="512"/>
      <c r="F40" s="512"/>
      <c r="G40" s="512"/>
      <c r="H40" s="512"/>
      <c r="CP40" s="5"/>
    </row>
    <row r="41" spans="2:96" s="1" customFormat="1" x14ac:dyDescent="0.25">
      <c r="B41" s="2"/>
      <c r="C41" s="2"/>
      <c r="D41" s="2"/>
      <c r="E41" s="2"/>
      <c r="F41" s="2"/>
      <c r="G41" s="2"/>
      <c r="H41" s="2"/>
      <c r="CP41" s="5"/>
    </row>
    <row r="42" spans="2:96" s="1" customFormat="1" x14ac:dyDescent="0.25">
      <c r="B42" s="2"/>
      <c r="C42" s="2"/>
      <c r="D42" s="2"/>
      <c r="E42" s="2"/>
      <c r="F42" s="2"/>
      <c r="G42" s="2"/>
      <c r="H42" s="2"/>
      <c r="CP42" s="5"/>
    </row>
    <row r="43" spans="2:96" x14ac:dyDescent="0.25">
      <c r="B43" s="2"/>
      <c r="C43" s="2"/>
      <c r="D43" s="2"/>
      <c r="E43" s="2"/>
      <c r="F43" s="2"/>
      <c r="G43" s="2"/>
      <c r="H43" s="2"/>
    </row>
    <row r="44" spans="2:96" x14ac:dyDescent="0.25">
      <c r="B44" s="2"/>
      <c r="C44" s="2"/>
      <c r="D44" s="2"/>
      <c r="E44" s="2"/>
      <c r="F44" s="2"/>
      <c r="G44" s="2"/>
      <c r="H44" s="2"/>
    </row>
    <row r="45" spans="2:96" x14ac:dyDescent="0.25">
      <c r="B45" s="2"/>
      <c r="C45" s="2"/>
      <c r="D45" s="2"/>
      <c r="E45" s="2"/>
      <c r="F45" s="2"/>
      <c r="G45" s="2"/>
      <c r="H45" s="2"/>
    </row>
    <row r="46" spans="2:96" x14ac:dyDescent="0.25">
      <c r="B46" s="2"/>
      <c r="C46" s="2"/>
      <c r="D46" s="2"/>
      <c r="E46" s="2"/>
      <c r="F46" s="2"/>
      <c r="G46" s="2"/>
      <c r="H46" s="2"/>
    </row>
    <row r="47" spans="2:96" x14ac:dyDescent="0.25">
      <c r="B47" s="2"/>
      <c r="C47" s="2"/>
      <c r="D47" s="2"/>
      <c r="E47" s="2"/>
      <c r="F47" s="2"/>
      <c r="G47" s="2"/>
      <c r="H47" s="2"/>
      <c r="CK47" s="5"/>
      <c r="CL47" s="5"/>
      <c r="CM47" s="5"/>
      <c r="CN47" s="5"/>
      <c r="CO47" s="5"/>
    </row>
    <row r="48" spans="2:96" x14ac:dyDescent="0.25">
      <c r="B48" s="2"/>
      <c r="C48" s="2"/>
      <c r="D48" s="2"/>
      <c r="E48" s="2"/>
      <c r="F48" s="2"/>
      <c r="G48" s="2"/>
      <c r="H48" s="2"/>
      <c r="CK48" s="5"/>
      <c r="CL48" s="5"/>
      <c r="CM48" s="5"/>
      <c r="CN48" s="5"/>
      <c r="CO48" s="5"/>
    </row>
    <row r="49" spans="2:94" x14ac:dyDescent="0.25">
      <c r="B49" s="2"/>
      <c r="C49" s="2"/>
      <c r="D49" s="2"/>
      <c r="E49" s="2"/>
      <c r="F49" s="2"/>
      <c r="G49" s="2"/>
      <c r="H49" s="2"/>
      <c r="CK49" s="5"/>
      <c r="CL49" s="5"/>
      <c r="CM49" s="5"/>
      <c r="CN49" s="5"/>
      <c r="CO49" s="5"/>
    </row>
    <row r="50" spans="2:94" x14ac:dyDescent="0.25">
      <c r="B50" s="2"/>
      <c r="C50" s="2"/>
      <c r="D50" s="2"/>
      <c r="E50" s="2"/>
      <c r="F50" s="2"/>
      <c r="G50" s="2"/>
      <c r="H50" s="2"/>
      <c r="CK50" s="5"/>
      <c r="CL50" s="5"/>
      <c r="CM50" s="5"/>
      <c r="CN50" s="5"/>
      <c r="CO50" s="5"/>
    </row>
    <row r="51" spans="2:94" x14ac:dyDescent="0.25">
      <c r="B51" s="2"/>
      <c r="C51" s="2"/>
      <c r="D51" s="2"/>
      <c r="E51" s="2"/>
      <c r="F51" s="2"/>
      <c r="G51" s="2"/>
      <c r="H51" s="2"/>
      <c r="CK51" s="5"/>
      <c r="CL51" s="5"/>
      <c r="CM51" s="5"/>
      <c r="CN51" s="5"/>
      <c r="CO51" s="5"/>
    </row>
    <row r="52" spans="2:94" x14ac:dyDescent="0.25">
      <c r="B52" s="2"/>
      <c r="C52" s="2"/>
      <c r="D52" s="2"/>
      <c r="E52" s="2"/>
      <c r="F52" s="2"/>
      <c r="G52" s="2"/>
      <c r="H52" s="2"/>
    </row>
    <row r="53" spans="2:94" x14ac:dyDescent="0.25">
      <c r="B53" s="2"/>
      <c r="C53" s="2"/>
      <c r="D53" s="2"/>
      <c r="E53" s="2"/>
      <c r="F53" s="2"/>
      <c r="G53" s="2"/>
      <c r="H53" s="2"/>
    </row>
    <row r="54" spans="2:94" x14ac:dyDescent="0.25">
      <c r="B54" s="2"/>
      <c r="C54" s="2"/>
      <c r="D54" s="2"/>
      <c r="E54" s="2"/>
      <c r="F54" s="2"/>
      <c r="G54" s="2"/>
      <c r="H54" s="2"/>
    </row>
    <row r="55" spans="2:94" x14ac:dyDescent="0.25">
      <c r="B55" s="2"/>
      <c r="C55" s="2"/>
      <c r="D55" s="2"/>
      <c r="E55" s="2"/>
      <c r="F55" s="2"/>
      <c r="G55" s="2"/>
      <c r="H55" s="2"/>
    </row>
    <row r="56" spans="2:94" x14ac:dyDescent="0.25">
      <c r="B56" s="2"/>
      <c r="C56" s="2"/>
      <c r="D56" s="2"/>
      <c r="E56" s="2"/>
      <c r="F56" s="2"/>
      <c r="G56" s="2"/>
      <c r="H56" s="2"/>
    </row>
    <row r="57" spans="2:94" x14ac:dyDescent="0.25">
      <c r="B57" s="2"/>
      <c r="C57" s="2"/>
      <c r="D57" s="2"/>
      <c r="E57" s="2"/>
      <c r="F57" s="2"/>
      <c r="G57" s="2"/>
      <c r="H57" s="2"/>
    </row>
    <row r="58" spans="2:94" x14ac:dyDescent="0.25">
      <c r="B58" s="2"/>
      <c r="C58" s="2"/>
      <c r="D58" s="2"/>
      <c r="E58" s="2"/>
      <c r="F58" s="2"/>
      <c r="G58" s="2"/>
      <c r="H58" s="2"/>
    </row>
    <row r="59" spans="2:94" s="1" customFormat="1" x14ac:dyDescent="0.25">
      <c r="B59" s="2"/>
      <c r="C59" s="2"/>
      <c r="D59" s="2"/>
      <c r="E59" s="2"/>
      <c r="F59" s="2"/>
      <c r="G59" s="2"/>
      <c r="H59" s="2"/>
      <c r="CP59" s="5"/>
    </row>
    <row r="60" spans="2:94" s="1" customFormat="1" x14ac:dyDescent="0.25">
      <c r="B60" s="2"/>
      <c r="C60" s="2"/>
      <c r="D60" s="2"/>
      <c r="E60" s="2"/>
      <c r="F60" s="2"/>
      <c r="G60" s="2"/>
      <c r="H60" s="2"/>
      <c r="CP60" s="5"/>
    </row>
    <row r="61" spans="2:94" s="1" customFormat="1" x14ac:dyDescent="0.25">
      <c r="B61" s="2"/>
      <c r="C61" s="2"/>
      <c r="D61" s="2"/>
      <c r="E61" s="2"/>
      <c r="F61" s="2"/>
      <c r="G61" s="2"/>
      <c r="H61" s="2"/>
      <c r="CP61" s="5"/>
    </row>
    <row r="62" spans="2:94" s="1" customFormat="1" x14ac:dyDescent="0.25">
      <c r="B62" s="2"/>
      <c r="C62" s="2"/>
      <c r="D62" s="2"/>
      <c r="E62" s="2"/>
      <c r="F62" s="2"/>
      <c r="G62" s="2"/>
      <c r="H62" s="2"/>
      <c r="CP62" s="5"/>
    </row>
    <row r="63" spans="2:94" s="1" customFormat="1" x14ac:dyDescent="0.25">
      <c r="B63" s="2"/>
      <c r="C63" s="2"/>
      <c r="D63" s="2"/>
      <c r="E63" s="2"/>
      <c r="F63" s="2"/>
      <c r="G63" s="2"/>
      <c r="H63" s="2"/>
      <c r="CP63" s="5"/>
    </row>
    <row r="64" spans="2:94" s="1" customFormat="1" x14ac:dyDescent="0.25">
      <c r="B64" s="2"/>
      <c r="C64" s="2"/>
      <c r="D64" s="2"/>
      <c r="E64" s="2"/>
      <c r="F64" s="2"/>
      <c r="G64" s="2"/>
      <c r="H64" s="2"/>
      <c r="CP64" s="5"/>
    </row>
    <row r="65" spans="2:94" s="1" customFormat="1" x14ac:dyDescent="0.25">
      <c r="B65" s="2"/>
      <c r="C65" s="2"/>
      <c r="D65" s="2"/>
      <c r="E65" s="2"/>
      <c r="F65" s="2"/>
      <c r="G65" s="2"/>
      <c r="H65" s="2"/>
      <c r="CP65" s="5"/>
    </row>
    <row r="66" spans="2:94" s="1" customFormat="1" x14ac:dyDescent="0.25">
      <c r="B66" s="2"/>
      <c r="C66" s="2"/>
      <c r="D66" s="2"/>
      <c r="E66" s="2"/>
      <c r="F66" s="2"/>
      <c r="G66" s="2"/>
      <c r="H66" s="2"/>
      <c r="CP66" s="5"/>
    </row>
    <row r="67" spans="2:94" s="1" customFormat="1" x14ac:dyDescent="0.25">
      <c r="B67" s="2"/>
      <c r="C67" s="2"/>
      <c r="D67" s="2"/>
      <c r="E67" s="2"/>
      <c r="F67" s="2"/>
      <c r="G67" s="2"/>
      <c r="H67" s="2"/>
      <c r="CP67" s="5"/>
    </row>
    <row r="68" spans="2:94" s="1" customFormat="1" x14ac:dyDescent="0.25">
      <c r="B68" s="2"/>
      <c r="C68" s="2"/>
      <c r="D68" s="2"/>
      <c r="E68" s="2"/>
      <c r="F68" s="2"/>
      <c r="G68" s="2"/>
      <c r="H68" s="2"/>
      <c r="CP68" s="5"/>
    </row>
    <row r="69" spans="2:94" s="1" customFormat="1" x14ac:dyDescent="0.25">
      <c r="B69" s="2"/>
      <c r="C69" s="2"/>
      <c r="D69" s="2"/>
      <c r="E69" s="2"/>
      <c r="F69" s="2"/>
      <c r="G69" s="2"/>
      <c r="H69" s="2"/>
      <c r="CP69" s="5"/>
    </row>
    <row r="70" spans="2:94" s="1" customFormat="1" x14ac:dyDescent="0.25">
      <c r="B70" s="2"/>
      <c r="C70" s="2"/>
      <c r="D70" s="2"/>
      <c r="E70" s="2"/>
      <c r="F70" s="2"/>
      <c r="G70" s="2"/>
      <c r="H70" s="2"/>
      <c r="CP70" s="5"/>
    </row>
    <row r="71" spans="2:94" s="1" customFormat="1" x14ac:dyDescent="0.25">
      <c r="B71" s="2"/>
      <c r="C71" s="2"/>
      <c r="D71" s="2"/>
      <c r="E71" s="2"/>
      <c r="F71" s="2"/>
      <c r="G71" s="2"/>
      <c r="H71" s="2"/>
      <c r="CP71" s="5"/>
    </row>
    <row r="72" spans="2:94" s="1" customFormat="1" x14ac:dyDescent="0.25">
      <c r="B72" s="2"/>
      <c r="C72" s="2"/>
      <c r="D72" s="2"/>
      <c r="E72" s="2"/>
      <c r="F72" s="2"/>
      <c r="G72" s="2"/>
      <c r="H72" s="2"/>
      <c r="CP72" s="5"/>
    </row>
    <row r="73" spans="2:94" s="1" customFormat="1" x14ac:dyDescent="0.25">
      <c r="B73" s="2"/>
      <c r="C73" s="2"/>
      <c r="D73" s="2"/>
      <c r="E73" s="2"/>
      <c r="F73" s="2"/>
      <c r="G73" s="2"/>
      <c r="H73" s="2"/>
      <c r="CP73" s="5"/>
    </row>
    <row r="74" spans="2:94" s="1" customFormat="1" x14ac:dyDescent="0.25">
      <c r="B74" s="2"/>
      <c r="C74" s="2"/>
      <c r="D74" s="2"/>
      <c r="E74" s="2"/>
      <c r="F74" s="2"/>
      <c r="G74" s="2"/>
      <c r="H74" s="2"/>
      <c r="CP74" s="5"/>
    </row>
    <row r="75" spans="2:94" s="1" customFormat="1" x14ac:dyDescent="0.25">
      <c r="B75" s="2"/>
      <c r="C75" s="2"/>
      <c r="D75" s="2"/>
      <c r="E75" s="2"/>
      <c r="F75" s="2"/>
      <c r="G75" s="2"/>
      <c r="H75" s="2"/>
      <c r="CP75" s="5"/>
    </row>
    <row r="76" spans="2:94" s="1" customFormat="1" x14ac:dyDescent="0.25">
      <c r="B76" s="2"/>
      <c r="C76" s="2"/>
      <c r="D76" s="2"/>
      <c r="E76" s="2"/>
      <c r="F76" s="2"/>
      <c r="G76" s="2"/>
      <c r="H76" s="2"/>
      <c r="CP76" s="5"/>
    </row>
    <row r="77" spans="2:94" s="1" customFormat="1" x14ac:dyDescent="0.25">
      <c r="B77" s="2"/>
      <c r="C77" s="2"/>
      <c r="D77" s="2"/>
      <c r="E77" s="2"/>
      <c r="F77" s="2"/>
      <c r="G77" s="2"/>
      <c r="H77" s="2"/>
      <c r="CP77" s="5"/>
    </row>
    <row r="78" spans="2:94" s="1" customFormat="1" x14ac:dyDescent="0.25">
      <c r="B78" s="2"/>
      <c r="C78" s="2"/>
      <c r="D78" s="2"/>
      <c r="E78" s="2"/>
      <c r="F78" s="2"/>
      <c r="G78" s="2"/>
      <c r="H78" s="2"/>
      <c r="CP78" s="5"/>
    </row>
    <row r="79" spans="2:94" s="1" customFormat="1" x14ac:dyDescent="0.25">
      <c r="B79" s="2"/>
      <c r="C79" s="2"/>
      <c r="D79" s="2"/>
      <c r="E79" s="2"/>
      <c r="F79" s="2"/>
      <c r="G79" s="2"/>
      <c r="H79" s="2"/>
      <c r="CP79" s="5"/>
    </row>
    <row r="80" spans="2:94" s="1" customFormat="1" x14ac:dyDescent="0.25">
      <c r="B80" s="2"/>
      <c r="C80" s="2"/>
      <c r="D80" s="2"/>
      <c r="E80" s="2"/>
      <c r="F80" s="2"/>
      <c r="G80" s="2"/>
      <c r="H80" s="2"/>
      <c r="CP80" s="5"/>
    </row>
    <row r="81" spans="2:94" s="1" customFormat="1" x14ac:dyDescent="0.25">
      <c r="B81" s="2"/>
      <c r="C81" s="2"/>
      <c r="D81" s="2"/>
      <c r="E81" s="2"/>
      <c r="F81" s="2"/>
      <c r="G81" s="2"/>
      <c r="H81" s="2"/>
      <c r="CP81" s="5"/>
    </row>
    <row r="82" spans="2:94" s="1" customFormat="1" x14ac:dyDescent="0.25">
      <c r="B82" s="2"/>
      <c r="C82" s="2"/>
      <c r="D82" s="2"/>
      <c r="E82" s="2"/>
      <c r="F82" s="2"/>
      <c r="G82" s="2"/>
      <c r="H82" s="2"/>
      <c r="CP82" s="5"/>
    </row>
    <row r="83" spans="2:94" s="1" customFormat="1" x14ac:dyDescent="0.25">
      <c r="B83" s="2"/>
      <c r="C83" s="2"/>
      <c r="D83" s="2"/>
      <c r="E83" s="2"/>
      <c r="F83" s="2"/>
      <c r="G83" s="2"/>
      <c r="H83" s="2"/>
      <c r="CP83" s="5"/>
    </row>
    <row r="84" spans="2:94" s="1" customFormat="1" x14ac:dyDescent="0.25">
      <c r="B84" s="2"/>
      <c r="C84" s="2"/>
      <c r="D84" s="2"/>
      <c r="E84" s="2"/>
      <c r="F84" s="2"/>
      <c r="G84" s="2"/>
      <c r="H84" s="2"/>
      <c r="CP84" s="5"/>
    </row>
    <row r="85" spans="2:94" s="1" customFormat="1" x14ac:dyDescent="0.25">
      <c r="B85" s="2"/>
      <c r="C85" s="2"/>
      <c r="D85" s="2"/>
      <c r="E85" s="2"/>
      <c r="F85" s="2"/>
      <c r="G85" s="2"/>
      <c r="H85" s="2"/>
      <c r="CP85" s="5"/>
    </row>
    <row r="86" spans="2:94" s="1" customFormat="1" x14ac:dyDescent="0.25">
      <c r="B86" s="2"/>
      <c r="C86" s="2"/>
      <c r="D86" s="2"/>
      <c r="E86" s="2"/>
      <c r="F86" s="2"/>
      <c r="G86" s="2"/>
      <c r="H86" s="2"/>
      <c r="CP86" s="5"/>
    </row>
    <row r="87" spans="2:94" s="1" customFormat="1" x14ac:dyDescent="0.25">
      <c r="B87" s="2"/>
      <c r="C87" s="2"/>
      <c r="D87" s="2"/>
      <c r="E87" s="2"/>
      <c r="F87" s="2"/>
      <c r="G87" s="2"/>
      <c r="H87" s="2"/>
      <c r="CP87" s="5"/>
    </row>
    <row r="88" spans="2:94" s="1" customFormat="1" x14ac:dyDescent="0.25">
      <c r="B88" s="2"/>
      <c r="C88" s="2"/>
      <c r="D88" s="2"/>
      <c r="E88" s="2"/>
      <c r="F88" s="2"/>
      <c r="G88" s="2"/>
      <c r="H88" s="2"/>
      <c r="CP88" s="5"/>
    </row>
    <row r="89" spans="2:94" s="1" customFormat="1" x14ac:dyDescent="0.25">
      <c r="B89" s="2"/>
      <c r="C89" s="2"/>
      <c r="D89" s="2"/>
      <c r="E89" s="2"/>
      <c r="F89" s="2"/>
      <c r="G89" s="2"/>
      <c r="H89" s="2"/>
      <c r="CP89" s="5"/>
    </row>
    <row r="90" spans="2:94" s="1" customFormat="1" x14ac:dyDescent="0.25">
      <c r="B90" s="2"/>
      <c r="C90" s="2"/>
      <c r="D90" s="2"/>
      <c r="E90" s="2"/>
      <c r="F90" s="2"/>
      <c r="G90" s="2"/>
      <c r="H90" s="2"/>
      <c r="CP90" s="5"/>
    </row>
    <row r="91" spans="2:94" s="1" customFormat="1" x14ac:dyDescent="0.25">
      <c r="B91" s="2"/>
      <c r="C91" s="2"/>
      <c r="D91" s="2"/>
      <c r="E91" s="2"/>
      <c r="F91" s="2"/>
      <c r="G91" s="2"/>
      <c r="H91" s="2"/>
      <c r="CP91" s="5"/>
    </row>
    <row r="92" spans="2:94" s="1" customFormat="1" x14ac:dyDescent="0.25">
      <c r="B92" s="2"/>
      <c r="C92" s="2"/>
      <c r="D92" s="2"/>
      <c r="E92" s="2"/>
      <c r="F92" s="2"/>
      <c r="G92" s="2"/>
      <c r="H92" s="2"/>
      <c r="CP92" s="5"/>
    </row>
    <row r="93" spans="2:94" s="1" customFormat="1" x14ac:dyDescent="0.25">
      <c r="B93" s="2"/>
      <c r="C93" s="2"/>
      <c r="D93" s="2"/>
      <c r="E93" s="2"/>
      <c r="F93" s="2"/>
      <c r="G93" s="2"/>
      <c r="H93" s="2"/>
      <c r="CP93" s="5"/>
    </row>
    <row r="94" spans="2:94" s="1" customFormat="1" x14ac:dyDescent="0.25">
      <c r="B94" s="2"/>
      <c r="C94" s="2"/>
      <c r="D94" s="2"/>
      <c r="E94" s="2"/>
      <c r="F94" s="2"/>
      <c r="G94" s="2"/>
      <c r="H94" s="2"/>
      <c r="CP94" s="5"/>
    </row>
    <row r="95" spans="2:94" s="1" customFormat="1" x14ac:dyDescent="0.25">
      <c r="B95" s="2"/>
      <c r="C95" s="2"/>
      <c r="D95" s="2"/>
      <c r="E95" s="2"/>
      <c r="F95" s="2"/>
      <c r="G95" s="2"/>
      <c r="H95" s="2"/>
      <c r="CP95" s="5"/>
    </row>
    <row r="96" spans="2:94" s="1" customFormat="1" x14ac:dyDescent="0.25">
      <c r="B96" s="2"/>
      <c r="C96" s="2"/>
      <c r="D96" s="2"/>
      <c r="E96" s="2"/>
      <c r="F96" s="2"/>
      <c r="G96" s="2"/>
      <c r="H96" s="2"/>
      <c r="CP96" s="5"/>
    </row>
    <row r="97" spans="2:94" s="1" customFormat="1" x14ac:dyDescent="0.25">
      <c r="B97" s="2"/>
      <c r="C97" s="2"/>
      <c r="D97" s="2"/>
      <c r="E97" s="2"/>
      <c r="F97" s="2"/>
      <c r="G97" s="2"/>
      <c r="H97" s="2"/>
      <c r="CP97" s="5"/>
    </row>
    <row r="98" spans="2:94" s="1" customFormat="1" x14ac:dyDescent="0.25">
      <c r="B98" s="2"/>
      <c r="C98" s="2"/>
      <c r="D98" s="2"/>
      <c r="E98" s="2"/>
      <c r="F98" s="2"/>
      <c r="G98" s="2"/>
      <c r="H98" s="2"/>
      <c r="CP98" s="5"/>
    </row>
    <row r="99" spans="2:94" s="1" customFormat="1" x14ac:dyDescent="0.25">
      <c r="B99" s="2"/>
      <c r="C99" s="2"/>
      <c r="D99" s="2"/>
      <c r="E99" s="2"/>
      <c r="F99" s="2"/>
      <c r="G99" s="2"/>
      <c r="H99" s="2"/>
      <c r="CP99" s="5"/>
    </row>
    <row r="100" spans="2:94" s="1" customFormat="1" x14ac:dyDescent="0.25">
      <c r="B100" s="2"/>
      <c r="C100" s="2"/>
      <c r="D100" s="2"/>
      <c r="E100" s="2"/>
      <c r="F100" s="2"/>
      <c r="G100" s="2"/>
      <c r="H100" s="2"/>
      <c r="CP100" s="5"/>
    </row>
    <row r="101" spans="2:94" s="1" customFormat="1" x14ac:dyDescent="0.25">
      <c r="B101" s="2"/>
      <c r="C101" s="2"/>
      <c r="D101" s="2"/>
      <c r="E101" s="2"/>
      <c r="F101" s="2"/>
      <c r="G101" s="2"/>
      <c r="H101" s="2"/>
      <c r="CP101" s="5"/>
    </row>
    <row r="102" spans="2:94" s="1" customFormat="1" x14ac:dyDescent="0.25">
      <c r="B102" s="2"/>
      <c r="C102" s="2"/>
      <c r="D102" s="2"/>
      <c r="E102" s="2"/>
      <c r="F102" s="2"/>
      <c r="G102" s="2"/>
      <c r="H102" s="2"/>
      <c r="CP102" s="5"/>
    </row>
    <row r="103" spans="2:94" s="1" customFormat="1" x14ac:dyDescent="0.25">
      <c r="B103" s="2"/>
      <c r="C103" s="2"/>
      <c r="D103" s="2"/>
      <c r="E103" s="2"/>
      <c r="F103" s="2"/>
      <c r="G103" s="2"/>
      <c r="H103" s="2"/>
      <c r="CP103" s="5"/>
    </row>
    <row r="104" spans="2:94" s="1" customFormat="1" x14ac:dyDescent="0.25">
      <c r="B104" s="2"/>
      <c r="C104" s="2"/>
      <c r="D104" s="2"/>
      <c r="E104" s="2"/>
      <c r="F104" s="2"/>
      <c r="G104" s="2"/>
      <c r="H104" s="2"/>
      <c r="CP104" s="5"/>
    </row>
    <row r="105" spans="2:94" s="1" customFormat="1" x14ac:dyDescent="0.25">
      <c r="B105" s="2"/>
      <c r="C105" s="2"/>
      <c r="D105" s="2"/>
      <c r="E105" s="2"/>
      <c r="F105" s="2"/>
      <c r="G105" s="2"/>
      <c r="H105" s="2"/>
      <c r="CP105" s="5"/>
    </row>
    <row r="106" spans="2:94" s="1" customFormat="1" x14ac:dyDescent="0.25">
      <c r="B106" s="2"/>
      <c r="C106" s="2"/>
      <c r="D106" s="2"/>
      <c r="E106" s="2"/>
      <c r="F106" s="2"/>
      <c r="G106" s="2"/>
      <c r="H106" s="2"/>
      <c r="CP106" s="5"/>
    </row>
    <row r="107" spans="2:94" s="1" customFormat="1" x14ac:dyDescent="0.25">
      <c r="B107" s="2"/>
      <c r="C107" s="2"/>
      <c r="D107" s="2"/>
      <c r="E107" s="2"/>
      <c r="F107" s="2"/>
      <c r="G107" s="2"/>
      <c r="H107" s="2"/>
      <c r="CP107" s="5"/>
    </row>
    <row r="108" spans="2:94" s="1" customFormat="1" x14ac:dyDescent="0.25">
      <c r="B108" s="2"/>
      <c r="C108" s="2"/>
      <c r="D108" s="2"/>
      <c r="E108" s="2"/>
      <c r="F108" s="2"/>
      <c r="G108" s="2"/>
      <c r="H108" s="2"/>
      <c r="CP108" s="5"/>
    </row>
    <row r="109" spans="2:94" s="1" customFormat="1" x14ac:dyDescent="0.25">
      <c r="B109" s="2"/>
      <c r="C109" s="2"/>
      <c r="D109" s="2"/>
      <c r="E109" s="2"/>
      <c r="F109" s="2"/>
      <c r="G109" s="2"/>
      <c r="H109" s="2"/>
      <c r="CP109" s="5"/>
    </row>
    <row r="110" spans="2:94" s="1" customFormat="1" x14ac:dyDescent="0.25">
      <c r="B110" s="2"/>
      <c r="C110" s="2"/>
      <c r="D110" s="2"/>
      <c r="E110" s="2"/>
      <c r="F110" s="2"/>
      <c r="G110" s="2"/>
      <c r="H110" s="2"/>
      <c r="CP110" s="5"/>
    </row>
    <row r="111" spans="2:94" s="1" customFormat="1" x14ac:dyDescent="0.25">
      <c r="B111" s="2"/>
      <c r="C111" s="2"/>
      <c r="D111" s="2"/>
      <c r="E111" s="2"/>
      <c r="F111" s="2"/>
      <c r="G111" s="2"/>
      <c r="H111" s="2"/>
      <c r="CP111" s="5"/>
    </row>
    <row r="112" spans="2:94" s="1" customFormat="1" x14ac:dyDescent="0.25">
      <c r="B112" s="2"/>
      <c r="C112" s="2"/>
      <c r="D112" s="2"/>
      <c r="E112" s="2"/>
      <c r="F112" s="2"/>
      <c r="G112" s="2"/>
      <c r="H112" s="2"/>
      <c r="CP112" s="5"/>
    </row>
    <row r="113" spans="2:94" s="1" customFormat="1" x14ac:dyDescent="0.25">
      <c r="B113" s="2"/>
      <c r="C113" s="2"/>
      <c r="D113" s="2"/>
      <c r="E113" s="2"/>
      <c r="F113" s="2"/>
      <c r="G113" s="2"/>
      <c r="H113" s="2"/>
      <c r="CP113" s="5"/>
    </row>
    <row r="114" spans="2:94" s="1" customFormat="1" x14ac:dyDescent="0.25">
      <c r="B114" s="2"/>
      <c r="C114" s="2"/>
      <c r="D114" s="2"/>
      <c r="E114" s="2"/>
      <c r="F114" s="2"/>
      <c r="G114" s="2"/>
      <c r="H114" s="2"/>
      <c r="CP114" s="5"/>
    </row>
    <row r="115" spans="2:94" s="1" customFormat="1" x14ac:dyDescent="0.25">
      <c r="B115" s="2"/>
      <c r="C115" s="2"/>
      <c r="D115" s="2"/>
      <c r="E115" s="2"/>
      <c r="F115" s="2"/>
      <c r="G115" s="2"/>
      <c r="H115" s="2"/>
      <c r="CP115" s="5"/>
    </row>
    <row r="116" spans="2:94" s="1" customFormat="1" x14ac:dyDescent="0.25">
      <c r="B116" s="2"/>
      <c r="C116" s="2"/>
      <c r="D116" s="2"/>
      <c r="E116" s="2"/>
      <c r="F116" s="2"/>
      <c r="G116" s="2"/>
      <c r="H116" s="2"/>
      <c r="CP116" s="5"/>
    </row>
    <row r="117" spans="2:94" s="1" customFormat="1" x14ac:dyDescent="0.25">
      <c r="B117" s="2"/>
      <c r="C117" s="2"/>
      <c r="D117" s="2"/>
      <c r="E117" s="2"/>
      <c r="F117" s="2"/>
      <c r="G117" s="2"/>
      <c r="H117" s="2"/>
      <c r="CP117" s="5"/>
    </row>
    <row r="118" spans="2:94" s="1" customFormat="1" x14ac:dyDescent="0.25">
      <c r="B118" s="2"/>
      <c r="C118" s="2"/>
      <c r="D118" s="2"/>
      <c r="E118" s="2"/>
      <c r="F118" s="2"/>
      <c r="G118" s="2"/>
      <c r="H118" s="2"/>
      <c r="CP118" s="5"/>
    </row>
    <row r="119" spans="2:94" s="1" customFormat="1" x14ac:dyDescent="0.25">
      <c r="B119" s="2"/>
      <c r="C119" s="2"/>
      <c r="D119" s="2"/>
      <c r="E119" s="2"/>
      <c r="F119" s="2"/>
      <c r="G119" s="2"/>
      <c r="H119" s="2"/>
      <c r="CP119" s="5"/>
    </row>
    <row r="120" spans="2:94" s="1" customFormat="1" x14ac:dyDescent="0.25">
      <c r="B120" s="2"/>
      <c r="C120" s="2"/>
      <c r="D120" s="2"/>
      <c r="E120" s="2"/>
      <c r="F120" s="2"/>
      <c r="G120" s="2"/>
      <c r="H120" s="2"/>
      <c r="CP120" s="5"/>
    </row>
    <row r="121" spans="2:94" s="1" customFormat="1" x14ac:dyDescent="0.25">
      <c r="B121" s="2"/>
      <c r="C121" s="2"/>
      <c r="D121" s="2"/>
      <c r="E121" s="2"/>
      <c r="F121" s="2"/>
      <c r="G121" s="2"/>
      <c r="H121" s="2"/>
      <c r="CP121" s="5"/>
    </row>
    <row r="122" spans="2:94" s="1" customFormat="1" x14ac:dyDescent="0.25">
      <c r="B122" s="2"/>
      <c r="C122" s="2"/>
      <c r="D122" s="2"/>
      <c r="E122" s="2"/>
      <c r="F122" s="2"/>
      <c r="G122" s="2"/>
      <c r="H122" s="2"/>
      <c r="CP122" s="5"/>
    </row>
    <row r="123" spans="2:94" s="1" customFormat="1" x14ac:dyDescent="0.25">
      <c r="B123" s="2"/>
      <c r="C123" s="2"/>
      <c r="D123" s="2"/>
      <c r="E123" s="2"/>
      <c r="F123" s="2"/>
      <c r="G123" s="2"/>
      <c r="H123" s="2"/>
      <c r="CP123" s="5"/>
    </row>
    <row r="124" spans="2:94" s="1" customFormat="1" x14ac:dyDescent="0.25">
      <c r="B124" s="2"/>
      <c r="C124" s="2"/>
      <c r="D124" s="2"/>
      <c r="E124" s="2"/>
      <c r="F124" s="2"/>
      <c r="G124" s="2"/>
      <c r="H124" s="2"/>
      <c r="CP124" s="5"/>
    </row>
    <row r="125" spans="2:94" s="1" customFormat="1" x14ac:dyDescent="0.25">
      <c r="B125" s="2"/>
      <c r="C125" s="2"/>
      <c r="D125" s="2"/>
      <c r="E125" s="2"/>
      <c r="F125" s="2"/>
      <c r="G125" s="2"/>
      <c r="H125" s="2"/>
      <c r="CP125" s="5"/>
    </row>
    <row r="126" spans="2:94" s="1" customFormat="1" x14ac:dyDescent="0.25">
      <c r="B126" s="2"/>
      <c r="C126" s="2"/>
      <c r="D126" s="2"/>
      <c r="E126" s="2"/>
      <c r="F126" s="2"/>
      <c r="G126" s="2"/>
      <c r="H126" s="2"/>
      <c r="CP126" s="5"/>
    </row>
    <row r="127" spans="2:94" s="1" customFormat="1" x14ac:dyDescent="0.25">
      <c r="B127" s="2"/>
      <c r="C127" s="2"/>
      <c r="D127" s="2"/>
      <c r="E127" s="2"/>
      <c r="F127" s="2"/>
      <c r="G127" s="2"/>
      <c r="H127" s="2"/>
      <c r="CP127" s="5"/>
    </row>
    <row r="128" spans="2:94" s="1" customFormat="1" x14ac:dyDescent="0.25">
      <c r="B128" s="2"/>
      <c r="C128" s="2"/>
      <c r="D128" s="2"/>
      <c r="E128" s="2"/>
      <c r="F128" s="2"/>
      <c r="G128" s="2"/>
      <c r="H128" s="2"/>
      <c r="CP128" s="5"/>
    </row>
    <row r="129" spans="2:94" s="1" customFormat="1" x14ac:dyDescent="0.25">
      <c r="B129" s="2"/>
      <c r="C129" s="2"/>
      <c r="D129" s="2"/>
      <c r="E129" s="2"/>
      <c r="F129" s="2"/>
      <c r="G129" s="2"/>
      <c r="H129" s="2"/>
      <c r="CP129" s="5"/>
    </row>
    <row r="130" spans="2:94" s="1" customFormat="1" x14ac:dyDescent="0.25">
      <c r="B130" s="2"/>
      <c r="C130" s="2"/>
      <c r="D130" s="2"/>
      <c r="E130" s="2"/>
      <c r="F130" s="2"/>
      <c r="G130" s="2"/>
      <c r="H130" s="2"/>
      <c r="CP130" s="5"/>
    </row>
    <row r="131" spans="2:94" s="1" customFormat="1" x14ac:dyDescent="0.25">
      <c r="B131" s="2"/>
      <c r="C131" s="2"/>
      <c r="D131" s="2"/>
      <c r="E131" s="2"/>
      <c r="F131" s="2"/>
      <c r="G131" s="2"/>
      <c r="H131" s="2"/>
      <c r="CP131" s="5"/>
    </row>
    <row r="132" spans="2:94" s="1" customFormat="1" x14ac:dyDescent="0.25">
      <c r="B132" s="2"/>
      <c r="C132" s="2"/>
      <c r="D132" s="2"/>
      <c r="E132" s="2"/>
      <c r="F132" s="2"/>
      <c r="G132" s="2"/>
      <c r="H132" s="2"/>
      <c r="CP132" s="5"/>
    </row>
    <row r="133" spans="2:94" s="1" customFormat="1" x14ac:dyDescent="0.25">
      <c r="B133" s="2"/>
      <c r="C133" s="2"/>
      <c r="D133" s="2"/>
      <c r="E133" s="2"/>
      <c r="F133" s="2"/>
      <c r="G133" s="2"/>
      <c r="H133" s="2"/>
      <c r="CP133" s="5"/>
    </row>
    <row r="134" spans="2:94" s="1" customFormat="1" x14ac:dyDescent="0.25">
      <c r="B134" s="2"/>
      <c r="C134" s="2"/>
      <c r="D134" s="2"/>
      <c r="E134" s="2"/>
      <c r="F134" s="2"/>
      <c r="G134" s="2"/>
      <c r="H134" s="2"/>
      <c r="CP134" s="5"/>
    </row>
    <row r="135" spans="2:94" s="1" customFormat="1" x14ac:dyDescent="0.25">
      <c r="B135" s="2"/>
      <c r="C135" s="2"/>
      <c r="D135" s="2"/>
      <c r="E135" s="2"/>
      <c r="F135" s="2"/>
      <c r="G135" s="2"/>
      <c r="H135" s="2"/>
      <c r="CP135" s="5"/>
    </row>
    <row r="136" spans="2:94" s="1" customFormat="1" x14ac:dyDescent="0.25">
      <c r="B136" s="2"/>
      <c r="C136" s="2"/>
      <c r="D136" s="2"/>
      <c r="E136" s="2"/>
      <c r="F136" s="2"/>
      <c r="G136" s="2"/>
      <c r="H136" s="2"/>
      <c r="CP136" s="5"/>
    </row>
    <row r="137" spans="2:94" s="1" customFormat="1" x14ac:dyDescent="0.25">
      <c r="B137" s="2"/>
      <c r="C137" s="2"/>
      <c r="D137" s="2"/>
      <c r="E137" s="2"/>
      <c r="F137" s="2"/>
      <c r="G137" s="2"/>
      <c r="H137" s="2"/>
      <c r="CP137" s="5"/>
    </row>
    <row r="138" spans="2:94" s="1" customFormat="1" x14ac:dyDescent="0.25">
      <c r="B138" s="2"/>
      <c r="C138" s="2"/>
      <c r="D138" s="2"/>
      <c r="E138" s="2"/>
      <c r="F138" s="2"/>
      <c r="G138" s="2"/>
      <c r="H138" s="2"/>
      <c r="CP138" s="5"/>
    </row>
    <row r="139" spans="2:94" s="1" customFormat="1" x14ac:dyDescent="0.25">
      <c r="B139" s="2"/>
      <c r="C139" s="2"/>
      <c r="D139" s="2"/>
      <c r="E139" s="2"/>
      <c r="F139" s="2"/>
      <c r="G139" s="2"/>
      <c r="H139" s="2"/>
      <c r="CP139" s="5"/>
    </row>
    <row r="140" spans="2:94" s="1" customFormat="1" x14ac:dyDescent="0.25">
      <c r="B140" s="2"/>
      <c r="C140" s="2"/>
      <c r="D140" s="2"/>
      <c r="E140" s="2"/>
      <c r="F140" s="2"/>
      <c r="G140" s="2"/>
      <c r="H140" s="2"/>
      <c r="CP140" s="5"/>
    </row>
    <row r="141" spans="2:94" s="1" customFormat="1" x14ac:dyDescent="0.25">
      <c r="B141" s="2"/>
      <c r="C141" s="2"/>
      <c r="D141" s="2"/>
      <c r="E141" s="2"/>
      <c r="F141" s="2"/>
      <c r="G141" s="2"/>
      <c r="H141" s="2"/>
      <c r="CP141" s="5"/>
    </row>
    <row r="142" spans="2:94" s="1" customFormat="1" x14ac:dyDescent="0.25">
      <c r="B142" s="2"/>
      <c r="C142" s="2"/>
      <c r="D142" s="2"/>
      <c r="E142" s="2"/>
      <c r="F142" s="2"/>
      <c r="G142" s="2"/>
      <c r="H142" s="2"/>
      <c r="CP142" s="5"/>
    </row>
    <row r="143" spans="2:94" s="1" customFormat="1" x14ac:dyDescent="0.25">
      <c r="B143" s="2"/>
      <c r="C143" s="2"/>
      <c r="D143" s="2"/>
      <c r="E143" s="2"/>
      <c r="F143" s="2"/>
      <c r="G143" s="2"/>
      <c r="H143" s="2"/>
      <c r="CP143" s="5"/>
    </row>
    <row r="144" spans="2:94" s="1" customFormat="1" x14ac:dyDescent="0.25">
      <c r="B144" s="2"/>
      <c r="C144" s="2"/>
      <c r="D144" s="2"/>
      <c r="E144" s="2"/>
      <c r="F144" s="2"/>
      <c r="G144" s="2"/>
      <c r="H144" s="2"/>
      <c r="CP144" s="5"/>
    </row>
    <row r="145" spans="2:94" s="1" customFormat="1" x14ac:dyDescent="0.25">
      <c r="B145" s="2"/>
      <c r="C145" s="2"/>
      <c r="D145" s="2"/>
      <c r="E145" s="2"/>
      <c r="F145" s="2"/>
      <c r="G145" s="2"/>
      <c r="H145" s="2"/>
      <c r="CP145" s="5"/>
    </row>
    <row r="146" spans="2:94" s="1" customFormat="1" x14ac:dyDescent="0.25">
      <c r="B146" s="2"/>
      <c r="C146" s="2"/>
      <c r="D146" s="2"/>
      <c r="E146" s="2"/>
      <c r="F146" s="2"/>
      <c r="G146" s="2"/>
      <c r="H146" s="2"/>
      <c r="CP146" s="5"/>
    </row>
    <row r="147" spans="2:94" s="1" customFormat="1" x14ac:dyDescent="0.25">
      <c r="B147" s="2"/>
      <c r="C147" s="2"/>
      <c r="D147" s="2"/>
      <c r="E147" s="2"/>
      <c r="F147" s="2"/>
      <c r="G147" s="2"/>
      <c r="H147" s="2"/>
      <c r="CP147" s="5"/>
    </row>
    <row r="148" spans="2:94" s="1" customFormat="1" x14ac:dyDescent="0.25">
      <c r="B148" s="2"/>
      <c r="C148" s="2"/>
      <c r="D148" s="2"/>
      <c r="E148" s="2"/>
      <c r="F148" s="2"/>
      <c r="G148" s="2"/>
      <c r="H148" s="2"/>
      <c r="CP148" s="5"/>
    </row>
    <row r="149" spans="2:94" s="1" customFormat="1" x14ac:dyDescent="0.25">
      <c r="B149" s="2"/>
      <c r="C149" s="2"/>
      <c r="D149" s="2"/>
      <c r="E149" s="2"/>
      <c r="F149" s="2"/>
      <c r="G149" s="2"/>
      <c r="H149" s="2"/>
      <c r="CP149" s="5"/>
    </row>
    <row r="150" spans="2:94" s="1" customFormat="1" x14ac:dyDescent="0.25">
      <c r="B150" s="2"/>
      <c r="C150" s="2"/>
      <c r="D150" s="2"/>
      <c r="E150" s="2"/>
      <c r="F150" s="2"/>
      <c r="G150" s="2"/>
      <c r="H150" s="2"/>
      <c r="CP150" s="5"/>
    </row>
    <row r="151" spans="2:94" s="1" customFormat="1" x14ac:dyDescent="0.25">
      <c r="B151" s="2"/>
      <c r="C151" s="2"/>
      <c r="D151" s="2"/>
      <c r="E151" s="2"/>
      <c r="F151" s="2"/>
      <c r="G151" s="2"/>
      <c r="H151" s="2"/>
      <c r="CP151" s="5"/>
    </row>
    <row r="152" spans="2:94" s="1" customFormat="1" x14ac:dyDescent="0.25">
      <c r="B152" s="2"/>
      <c r="C152" s="2"/>
      <c r="D152" s="2"/>
      <c r="E152" s="2"/>
      <c r="F152" s="2"/>
      <c r="G152" s="2"/>
      <c r="H152" s="2"/>
      <c r="CP152" s="5"/>
    </row>
    <row r="153" spans="2:94" s="1" customFormat="1" x14ac:dyDescent="0.25">
      <c r="B153" s="2"/>
      <c r="C153" s="2"/>
      <c r="D153" s="2"/>
      <c r="E153" s="2"/>
      <c r="F153" s="2"/>
      <c r="G153" s="2"/>
      <c r="H153" s="2"/>
      <c r="CP153" s="5"/>
    </row>
    <row r="154" spans="2:94" s="1" customFormat="1" x14ac:dyDescent="0.25">
      <c r="B154" s="2"/>
      <c r="C154" s="2"/>
      <c r="D154" s="2"/>
      <c r="E154" s="2"/>
      <c r="F154" s="2"/>
      <c r="G154" s="2"/>
      <c r="H154" s="2"/>
      <c r="CP154" s="5"/>
    </row>
    <row r="155" spans="2:94" s="1" customFormat="1" x14ac:dyDescent="0.25">
      <c r="B155" s="2"/>
      <c r="C155" s="2"/>
      <c r="D155" s="2"/>
      <c r="E155" s="2"/>
      <c r="F155" s="2"/>
      <c r="G155" s="2"/>
      <c r="H155" s="2"/>
      <c r="CP155" s="5"/>
    </row>
    <row r="156" spans="2:94" s="1" customFormat="1" x14ac:dyDescent="0.25">
      <c r="B156" s="2"/>
      <c r="C156" s="2"/>
      <c r="D156" s="2"/>
      <c r="E156" s="2"/>
      <c r="F156" s="2"/>
      <c r="G156" s="2"/>
      <c r="H156" s="2"/>
      <c r="CP156" s="5"/>
    </row>
    <row r="157" spans="2:94" s="1" customFormat="1" x14ac:dyDescent="0.25">
      <c r="B157" s="2"/>
      <c r="C157" s="2"/>
      <c r="D157" s="2"/>
      <c r="E157" s="2"/>
      <c r="F157" s="2"/>
      <c r="G157" s="2"/>
      <c r="H157" s="2"/>
      <c r="CP157" s="5"/>
    </row>
    <row r="158" spans="2:94" s="1" customFormat="1" x14ac:dyDescent="0.25">
      <c r="B158" s="2"/>
      <c r="C158" s="2"/>
      <c r="D158" s="2"/>
      <c r="E158" s="2"/>
      <c r="F158" s="2"/>
      <c r="G158" s="2"/>
      <c r="H158" s="2"/>
      <c r="CP158" s="5"/>
    </row>
    <row r="159" spans="2:94" s="1" customFormat="1" x14ac:dyDescent="0.25">
      <c r="B159" s="2"/>
      <c r="C159" s="2"/>
      <c r="D159" s="2"/>
      <c r="E159" s="2"/>
      <c r="F159" s="2"/>
      <c r="G159" s="2"/>
      <c r="H159" s="2"/>
      <c r="CP159" s="5"/>
    </row>
    <row r="160" spans="2:94" s="1" customFormat="1" x14ac:dyDescent="0.25">
      <c r="B160" s="2"/>
      <c r="C160" s="2"/>
      <c r="D160" s="2"/>
      <c r="E160" s="2"/>
      <c r="F160" s="2"/>
      <c r="G160" s="2"/>
      <c r="H160" s="2"/>
      <c r="CP160" s="5"/>
    </row>
    <row r="161" spans="2:94" s="1" customFormat="1" x14ac:dyDescent="0.25">
      <c r="B161" s="2"/>
      <c r="C161" s="2"/>
      <c r="D161" s="2"/>
      <c r="E161" s="2"/>
      <c r="F161" s="2"/>
      <c r="G161" s="2"/>
      <c r="H161" s="2"/>
      <c r="CP161" s="5"/>
    </row>
    <row r="162" spans="2:94" s="1" customFormat="1" x14ac:dyDescent="0.25">
      <c r="B162" s="2"/>
      <c r="C162" s="2"/>
      <c r="D162" s="2"/>
      <c r="E162" s="2"/>
      <c r="F162" s="2"/>
      <c r="G162" s="2"/>
      <c r="H162" s="2"/>
      <c r="CP162" s="5"/>
    </row>
    <row r="163" spans="2:94" s="1" customFormat="1" x14ac:dyDescent="0.25">
      <c r="B163" s="2"/>
      <c r="C163" s="2"/>
      <c r="D163" s="2"/>
      <c r="E163" s="2"/>
      <c r="F163" s="2"/>
      <c r="G163" s="2"/>
      <c r="H163" s="2"/>
      <c r="CP163" s="5"/>
    </row>
    <row r="164" spans="2:94" s="1" customFormat="1" x14ac:dyDescent="0.25">
      <c r="B164" s="2"/>
      <c r="C164" s="2"/>
      <c r="D164" s="2"/>
      <c r="E164" s="2"/>
      <c r="F164" s="2"/>
      <c r="G164" s="2"/>
      <c r="H164" s="2"/>
      <c r="CP164" s="5"/>
    </row>
    <row r="165" spans="2:94" s="1" customFormat="1" x14ac:dyDescent="0.25">
      <c r="B165" s="2"/>
      <c r="C165" s="2"/>
      <c r="D165" s="2"/>
      <c r="E165" s="2"/>
      <c r="F165" s="2"/>
      <c r="G165" s="2"/>
      <c r="H165" s="2"/>
      <c r="CP165" s="5"/>
    </row>
    <row r="166" spans="2:94" s="1" customFormat="1" x14ac:dyDescent="0.25">
      <c r="B166" s="2"/>
      <c r="C166" s="2"/>
      <c r="D166" s="2"/>
      <c r="E166" s="2"/>
      <c r="F166" s="2"/>
      <c r="G166" s="2"/>
      <c r="H166" s="2"/>
      <c r="CP166" s="5"/>
    </row>
    <row r="167" spans="2:94" s="1" customFormat="1" x14ac:dyDescent="0.25">
      <c r="B167" s="2"/>
      <c r="C167" s="2"/>
      <c r="D167" s="2"/>
      <c r="E167" s="2"/>
      <c r="F167" s="2"/>
      <c r="G167" s="2"/>
      <c r="H167" s="2"/>
      <c r="CP167" s="5"/>
    </row>
    <row r="168" spans="2:94" s="1" customFormat="1" x14ac:dyDescent="0.25">
      <c r="B168" s="2"/>
      <c r="C168" s="2"/>
      <c r="D168" s="2"/>
      <c r="E168" s="2"/>
      <c r="F168" s="2"/>
      <c r="G168" s="2"/>
      <c r="H168" s="2"/>
      <c r="CP168" s="5"/>
    </row>
    <row r="169" spans="2:94" s="1" customFormat="1" x14ac:dyDescent="0.25">
      <c r="B169" s="2"/>
      <c r="C169" s="2"/>
      <c r="D169" s="2"/>
      <c r="E169" s="2"/>
      <c r="F169" s="2"/>
      <c r="G169" s="2"/>
      <c r="H169" s="2"/>
      <c r="CP169" s="5"/>
    </row>
    <row r="170" spans="2:94" s="1" customFormat="1" x14ac:dyDescent="0.25">
      <c r="B170" s="2"/>
      <c r="C170" s="2"/>
      <c r="D170" s="2"/>
      <c r="E170" s="2"/>
      <c r="F170" s="2"/>
      <c r="G170" s="2"/>
      <c r="H170" s="2"/>
      <c r="CP170" s="5"/>
    </row>
    <row r="171" spans="2:94" s="1" customFormat="1" x14ac:dyDescent="0.25">
      <c r="B171" s="2"/>
      <c r="C171" s="2"/>
      <c r="D171" s="2"/>
      <c r="E171" s="2"/>
      <c r="F171" s="2"/>
      <c r="G171" s="2"/>
      <c r="H171" s="2"/>
      <c r="CP171" s="5"/>
    </row>
    <row r="172" spans="2:94" s="1" customFormat="1" x14ac:dyDescent="0.25">
      <c r="B172" s="2"/>
      <c r="C172" s="2"/>
      <c r="D172" s="2"/>
      <c r="E172" s="2"/>
      <c r="F172" s="2"/>
      <c r="G172" s="2"/>
      <c r="H172" s="2"/>
      <c r="CP172" s="5"/>
    </row>
    <row r="173" spans="2:94" s="1" customFormat="1" x14ac:dyDescent="0.25">
      <c r="B173" s="2"/>
      <c r="C173" s="2"/>
      <c r="D173" s="2"/>
      <c r="E173" s="2"/>
      <c r="F173" s="2"/>
      <c r="G173" s="2"/>
      <c r="H173" s="2"/>
      <c r="CP173" s="5"/>
    </row>
    <row r="174" spans="2:94" s="1" customFormat="1" x14ac:dyDescent="0.25">
      <c r="B174" s="2"/>
      <c r="C174" s="2"/>
      <c r="D174" s="2"/>
      <c r="E174" s="2"/>
      <c r="F174" s="2"/>
      <c r="G174" s="2"/>
      <c r="H174" s="2"/>
      <c r="CP174" s="5"/>
    </row>
    <row r="175" spans="2:94" s="1" customFormat="1" x14ac:dyDescent="0.25">
      <c r="B175" s="2"/>
      <c r="C175" s="2"/>
      <c r="D175" s="2"/>
      <c r="E175" s="2"/>
      <c r="F175" s="2"/>
      <c r="G175" s="2"/>
      <c r="H175" s="2"/>
      <c r="CP175" s="5"/>
    </row>
    <row r="176" spans="2:94" s="1" customFormat="1" x14ac:dyDescent="0.25">
      <c r="B176" s="2"/>
      <c r="C176" s="2"/>
      <c r="D176" s="2"/>
      <c r="E176" s="2"/>
      <c r="F176" s="2"/>
      <c r="G176" s="2"/>
      <c r="H176" s="2"/>
      <c r="CP176" s="5"/>
    </row>
    <row r="177" spans="2:94" s="1" customFormat="1" x14ac:dyDescent="0.25">
      <c r="B177" s="2"/>
      <c r="C177" s="2"/>
      <c r="D177" s="2"/>
      <c r="E177" s="2"/>
      <c r="F177" s="2"/>
      <c r="G177" s="2"/>
      <c r="H177" s="2"/>
      <c r="CP177" s="5"/>
    </row>
    <row r="178" spans="2:94" s="1" customFormat="1" x14ac:dyDescent="0.25">
      <c r="B178" s="2"/>
      <c r="C178" s="2"/>
      <c r="D178" s="2"/>
      <c r="E178" s="2"/>
      <c r="F178" s="2"/>
      <c r="G178" s="2"/>
      <c r="H178" s="2"/>
      <c r="CP178" s="5"/>
    </row>
    <row r="179" spans="2:94" s="1" customFormat="1" x14ac:dyDescent="0.25">
      <c r="B179" s="2"/>
      <c r="C179" s="2"/>
      <c r="D179" s="2"/>
      <c r="E179" s="2"/>
      <c r="F179" s="2"/>
      <c r="G179" s="2"/>
      <c r="H179" s="2"/>
      <c r="CP179" s="5"/>
    </row>
    <row r="180" spans="2:94" s="1" customFormat="1" x14ac:dyDescent="0.25">
      <c r="B180" s="2"/>
      <c r="C180" s="2"/>
      <c r="D180" s="2"/>
      <c r="E180" s="2"/>
      <c r="F180" s="2"/>
      <c r="G180" s="2"/>
      <c r="H180" s="2"/>
      <c r="CP180" s="5"/>
    </row>
    <row r="181" spans="2:94" s="1" customFormat="1" x14ac:dyDescent="0.25">
      <c r="B181" s="2"/>
      <c r="C181" s="2"/>
      <c r="D181" s="2"/>
      <c r="E181" s="2"/>
      <c r="F181" s="2"/>
      <c r="G181" s="2"/>
      <c r="H181" s="2"/>
      <c r="CP181" s="5"/>
    </row>
    <row r="182" spans="2:94" s="1" customFormat="1" x14ac:dyDescent="0.25">
      <c r="B182" s="2"/>
      <c r="C182" s="2"/>
      <c r="D182" s="2"/>
      <c r="E182" s="2"/>
      <c r="F182" s="2"/>
      <c r="G182" s="2"/>
      <c r="H182" s="2"/>
      <c r="CP182" s="5"/>
    </row>
    <row r="183" spans="2:94" s="1" customFormat="1" x14ac:dyDescent="0.25">
      <c r="B183" s="2"/>
      <c r="C183" s="2"/>
      <c r="D183" s="2"/>
      <c r="E183" s="2"/>
      <c r="F183" s="2"/>
      <c r="G183" s="2"/>
      <c r="H183" s="2"/>
      <c r="CP183" s="5"/>
    </row>
    <row r="184" spans="2:94" s="1" customFormat="1" x14ac:dyDescent="0.25">
      <c r="B184" s="2"/>
      <c r="C184" s="2"/>
      <c r="D184" s="2"/>
      <c r="E184" s="2"/>
      <c r="F184" s="2"/>
      <c r="G184" s="2"/>
      <c r="H184" s="2"/>
      <c r="CP184" s="5"/>
    </row>
    <row r="185" spans="2:94" s="1" customFormat="1" x14ac:dyDescent="0.25">
      <c r="B185" s="2"/>
      <c r="C185" s="2"/>
      <c r="D185" s="2"/>
      <c r="E185" s="2"/>
      <c r="F185" s="2"/>
      <c r="G185" s="2"/>
      <c r="H185" s="2"/>
      <c r="CP185" s="5"/>
    </row>
    <row r="186" spans="2:94" s="1" customFormat="1" x14ac:dyDescent="0.25">
      <c r="B186" s="2"/>
      <c r="C186" s="2"/>
      <c r="D186" s="2"/>
      <c r="E186" s="2"/>
      <c r="F186" s="2"/>
      <c r="G186" s="2"/>
      <c r="H186" s="2"/>
      <c r="CP186" s="5"/>
    </row>
    <row r="187" spans="2:94" s="1" customFormat="1" x14ac:dyDescent="0.25">
      <c r="B187" s="2"/>
      <c r="C187" s="2"/>
      <c r="D187" s="2"/>
      <c r="E187" s="2"/>
      <c r="F187" s="2"/>
      <c r="G187" s="2"/>
      <c r="H187" s="2"/>
      <c r="CP187" s="5"/>
    </row>
    <row r="188" spans="2:94" s="1" customFormat="1" x14ac:dyDescent="0.25">
      <c r="B188" s="2"/>
      <c r="C188" s="2"/>
      <c r="D188" s="2"/>
      <c r="E188" s="2"/>
      <c r="F188" s="2"/>
      <c r="G188" s="2"/>
      <c r="H188" s="2"/>
      <c r="CP188" s="5"/>
    </row>
    <row r="189" spans="2:94" s="1" customFormat="1" x14ac:dyDescent="0.25">
      <c r="B189" s="2"/>
      <c r="C189" s="2"/>
      <c r="D189" s="2"/>
      <c r="E189" s="2"/>
      <c r="F189" s="2"/>
      <c r="G189" s="2"/>
      <c r="H189" s="2"/>
      <c r="CP189" s="5"/>
    </row>
    <row r="190" spans="2:94" s="1" customFormat="1" x14ac:dyDescent="0.25">
      <c r="B190" s="2"/>
      <c r="C190" s="2"/>
      <c r="D190" s="2"/>
      <c r="E190" s="2"/>
      <c r="F190" s="2"/>
      <c r="G190" s="2"/>
      <c r="H190" s="2"/>
      <c r="CP190" s="5"/>
    </row>
    <row r="191" spans="2:94" s="1" customFormat="1" x14ac:dyDescent="0.25">
      <c r="B191" s="2"/>
      <c r="C191" s="2"/>
      <c r="D191" s="2"/>
      <c r="E191" s="2"/>
      <c r="F191" s="2"/>
      <c r="G191" s="2"/>
      <c r="H191" s="2"/>
      <c r="CP191" s="5"/>
    </row>
    <row r="192" spans="2:94" s="1" customFormat="1" x14ac:dyDescent="0.25">
      <c r="B192" s="2"/>
      <c r="C192" s="2"/>
      <c r="D192" s="2"/>
      <c r="E192" s="2"/>
      <c r="F192" s="2"/>
      <c r="G192" s="2"/>
      <c r="H192" s="2"/>
      <c r="CP192" s="5"/>
    </row>
    <row r="193" spans="2:94" s="1" customFormat="1" x14ac:dyDescent="0.25">
      <c r="B193" s="2"/>
      <c r="C193" s="2"/>
      <c r="D193" s="2"/>
      <c r="E193" s="2"/>
      <c r="F193" s="2"/>
      <c r="G193" s="2"/>
      <c r="H193" s="2"/>
      <c r="CP193" s="5"/>
    </row>
    <row r="194" spans="2:94" s="1" customFormat="1" x14ac:dyDescent="0.25">
      <c r="B194" s="2"/>
      <c r="C194" s="2"/>
      <c r="D194" s="2"/>
      <c r="E194" s="2"/>
      <c r="F194" s="2"/>
      <c r="G194" s="2"/>
      <c r="H194" s="2"/>
      <c r="CP194" s="5"/>
    </row>
    <row r="195" spans="2:94" s="1" customFormat="1" x14ac:dyDescent="0.25">
      <c r="B195" s="2"/>
      <c r="C195" s="2"/>
      <c r="D195" s="2"/>
      <c r="E195" s="2"/>
      <c r="F195" s="2"/>
      <c r="G195" s="2"/>
      <c r="H195" s="2"/>
      <c r="CP195" s="5"/>
    </row>
    <row r="196" spans="2:94" s="1" customFormat="1" x14ac:dyDescent="0.25">
      <c r="B196" s="2"/>
      <c r="C196" s="2"/>
      <c r="D196" s="2"/>
      <c r="E196" s="2"/>
      <c r="F196" s="2"/>
      <c r="G196" s="2"/>
      <c r="H196" s="2"/>
      <c r="CP196" s="5"/>
    </row>
    <row r="197" spans="2:94" s="1" customFormat="1" x14ac:dyDescent="0.25">
      <c r="B197" s="2"/>
      <c r="C197" s="2"/>
      <c r="D197" s="2"/>
      <c r="E197" s="2"/>
      <c r="F197" s="2"/>
      <c r="G197" s="2"/>
      <c r="H197" s="2"/>
      <c r="CP197" s="5"/>
    </row>
    <row r="198" spans="2:94" s="1" customFormat="1" x14ac:dyDescent="0.25">
      <c r="B198" s="2"/>
      <c r="C198" s="2"/>
      <c r="D198" s="2"/>
      <c r="E198" s="2"/>
      <c r="F198" s="2"/>
      <c r="G198" s="2"/>
      <c r="H198" s="2"/>
      <c r="CP198" s="5"/>
    </row>
    <row r="199" spans="2:94" s="1" customFormat="1" x14ac:dyDescent="0.25">
      <c r="B199" s="2"/>
      <c r="C199" s="2"/>
      <c r="D199" s="2"/>
      <c r="E199" s="2"/>
      <c r="F199" s="2"/>
      <c r="G199" s="2"/>
      <c r="H199" s="2"/>
      <c r="CP199" s="5"/>
    </row>
    <row r="200" spans="2:94" s="1" customFormat="1" x14ac:dyDescent="0.25">
      <c r="B200" s="2"/>
      <c r="C200" s="2"/>
      <c r="D200" s="2"/>
      <c r="E200" s="2"/>
      <c r="F200" s="2"/>
      <c r="G200" s="2"/>
      <c r="H200" s="2"/>
      <c r="CP200" s="5"/>
    </row>
    <row r="201" spans="2:94" s="1" customFormat="1" x14ac:dyDescent="0.25">
      <c r="B201" s="2"/>
      <c r="C201" s="2"/>
      <c r="D201" s="2"/>
      <c r="E201" s="2"/>
      <c r="F201" s="2"/>
      <c r="G201" s="2"/>
      <c r="H201" s="2"/>
      <c r="CP201" s="5"/>
    </row>
    <row r="202" spans="2:94" s="1" customFormat="1" x14ac:dyDescent="0.25">
      <c r="B202" s="2"/>
      <c r="C202" s="2"/>
      <c r="D202" s="2"/>
      <c r="E202" s="2"/>
      <c r="F202" s="2"/>
      <c r="G202" s="2"/>
      <c r="H202" s="2"/>
      <c r="CP202" s="5"/>
    </row>
    <row r="203" spans="2:94" s="1" customFormat="1" x14ac:dyDescent="0.25">
      <c r="B203" s="2"/>
      <c r="C203" s="2"/>
      <c r="D203" s="2"/>
      <c r="E203" s="2"/>
      <c r="F203" s="2"/>
      <c r="G203" s="2"/>
      <c r="H203" s="2"/>
      <c r="CP203" s="5"/>
    </row>
    <row r="204" spans="2:94" s="1" customFormat="1" x14ac:dyDescent="0.25">
      <c r="B204" s="2"/>
      <c r="C204" s="2"/>
      <c r="D204" s="2"/>
      <c r="E204" s="2"/>
      <c r="F204" s="2"/>
      <c r="G204" s="2"/>
      <c r="H204" s="2"/>
      <c r="CP204" s="5"/>
    </row>
    <row r="205" spans="2:94" s="1" customFormat="1" x14ac:dyDescent="0.25">
      <c r="B205" s="2"/>
      <c r="C205" s="2"/>
      <c r="D205" s="2"/>
      <c r="E205" s="2"/>
      <c r="F205" s="2"/>
      <c r="G205" s="2"/>
      <c r="H205" s="2"/>
      <c r="CP205" s="5"/>
    </row>
    <row r="206" spans="2:94" s="1" customFormat="1" x14ac:dyDescent="0.25">
      <c r="B206" s="2"/>
      <c r="C206" s="2"/>
      <c r="D206" s="2"/>
      <c r="E206" s="2"/>
      <c r="F206" s="2"/>
      <c r="G206" s="2"/>
      <c r="H206" s="2"/>
      <c r="CP206" s="5"/>
    </row>
    <row r="207" spans="2:94" s="1" customFormat="1" x14ac:dyDescent="0.25">
      <c r="B207" s="2"/>
      <c r="C207" s="2"/>
      <c r="D207" s="2"/>
      <c r="E207" s="2"/>
      <c r="F207" s="2"/>
      <c r="G207" s="2"/>
      <c r="H207" s="2"/>
      <c r="CP207" s="5"/>
    </row>
    <row r="208" spans="2:94" s="1" customFormat="1" x14ac:dyDescent="0.25">
      <c r="B208" s="2"/>
      <c r="C208" s="2"/>
      <c r="D208" s="2"/>
      <c r="E208" s="2"/>
      <c r="F208" s="2"/>
      <c r="G208" s="2"/>
      <c r="H208" s="2"/>
      <c r="CP208" s="5"/>
    </row>
    <row r="209" spans="2:94" s="1" customFormat="1" x14ac:dyDescent="0.25">
      <c r="B209" s="2"/>
      <c r="C209" s="2"/>
      <c r="D209" s="2"/>
      <c r="E209" s="2"/>
      <c r="F209" s="2"/>
      <c r="G209" s="2"/>
      <c r="H209" s="2"/>
      <c r="CP209" s="5"/>
    </row>
    <row r="210" spans="2:94" s="1" customFormat="1" x14ac:dyDescent="0.25">
      <c r="B210" s="2"/>
      <c r="C210" s="2"/>
      <c r="D210" s="2"/>
      <c r="E210" s="2"/>
      <c r="F210" s="2"/>
      <c r="G210" s="2"/>
      <c r="H210" s="2"/>
      <c r="CP210" s="5"/>
    </row>
    <row r="211" spans="2:94" s="1" customFormat="1" x14ac:dyDescent="0.25">
      <c r="B211" s="2"/>
      <c r="C211" s="2"/>
      <c r="D211" s="2"/>
      <c r="E211" s="2"/>
      <c r="F211" s="2"/>
      <c r="G211" s="2"/>
      <c r="H211" s="2"/>
      <c r="CP211" s="5"/>
    </row>
    <row r="212" spans="2:94" s="1" customFormat="1" x14ac:dyDescent="0.25">
      <c r="B212" s="2"/>
      <c r="C212" s="2"/>
      <c r="D212" s="2"/>
      <c r="E212" s="2"/>
      <c r="F212" s="2"/>
      <c r="G212" s="2"/>
      <c r="H212" s="2"/>
      <c r="CP212" s="5"/>
    </row>
    <row r="213" spans="2:94" s="1" customFormat="1" x14ac:dyDescent="0.25">
      <c r="B213" s="2"/>
      <c r="C213" s="2"/>
      <c r="D213" s="2"/>
      <c r="E213" s="2"/>
      <c r="F213" s="2"/>
      <c r="G213" s="2"/>
      <c r="H213" s="2"/>
      <c r="CP213" s="5"/>
    </row>
    <row r="214" spans="2:94" s="1" customFormat="1" x14ac:dyDescent="0.25">
      <c r="B214" s="2"/>
      <c r="C214" s="2"/>
      <c r="D214" s="2"/>
      <c r="E214" s="2"/>
      <c r="F214" s="2"/>
      <c r="G214" s="2"/>
      <c r="H214" s="2"/>
      <c r="CP214" s="5"/>
    </row>
    <row r="215" spans="2:94" s="1" customFormat="1" x14ac:dyDescent="0.25">
      <c r="B215" s="2"/>
      <c r="C215" s="2"/>
      <c r="D215" s="2"/>
      <c r="E215" s="2"/>
      <c r="F215" s="2"/>
      <c r="G215" s="2"/>
      <c r="H215" s="2"/>
      <c r="CP215" s="5"/>
    </row>
    <row r="216" spans="2:94" s="1" customFormat="1" x14ac:dyDescent="0.25">
      <c r="B216" s="2"/>
      <c r="C216" s="2"/>
      <c r="D216" s="2"/>
      <c r="E216" s="2"/>
      <c r="F216" s="2"/>
      <c r="G216" s="2"/>
      <c r="H216" s="2"/>
      <c r="CP216" s="5"/>
    </row>
    <row r="217" spans="2:94" s="1" customFormat="1" x14ac:dyDescent="0.25">
      <c r="B217" s="2"/>
      <c r="C217" s="2"/>
      <c r="D217" s="2"/>
      <c r="E217" s="2"/>
      <c r="F217" s="2"/>
      <c r="G217" s="2"/>
      <c r="H217" s="2"/>
      <c r="CP217" s="5"/>
    </row>
    <row r="218" spans="2:94" s="1" customFormat="1" x14ac:dyDescent="0.25">
      <c r="B218" s="2"/>
      <c r="C218" s="2"/>
      <c r="D218" s="2"/>
      <c r="E218" s="2"/>
      <c r="F218" s="2"/>
      <c r="G218" s="2"/>
      <c r="H218" s="2"/>
      <c r="CP218" s="5"/>
    </row>
  </sheetData>
  <mergeCells count="5">
    <mergeCell ref="C9:C10"/>
    <mergeCell ref="B39:H39"/>
    <mergeCell ref="D9:D10"/>
    <mergeCell ref="E9:E10"/>
    <mergeCell ref="B40:H40"/>
  </mergeCells>
  <conditionalFormatting sqref="C11:H35">
    <cfRule type="cellIs" dxfId="76" priority="3" operator="greaterThanOrEqual">
      <formula>10000</formula>
    </cfRule>
  </conditionalFormatting>
  <hyperlinks>
    <hyperlink ref="B5" location="Índice!A62" display="Índice" xr:uid="{00000000-0004-0000-3A00-000000000000}"/>
  </hyperlinks>
  <printOptions horizontalCentered="1"/>
  <pageMargins left="0.59055118110236227" right="0.43307086614173229" top="0.51181102362204722" bottom="0.51181102362204722" header="0" footer="0.31496062992125984"/>
  <pageSetup paperSize="9" orientation="portrait" r:id="rId1"/>
  <headerFooter scaleWithDoc="0" alignWithMargins="0"/>
  <drawing r:id="rId2"/>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sheetPr>
    <pageSetUpPr fitToPage="1"/>
  </sheetPr>
  <dimension ref="A1:U53"/>
  <sheetViews>
    <sheetView showGridLines="0"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37.7109375" style="2" customWidth="1"/>
    <col min="3" max="7" width="6.140625" style="2" customWidth="1"/>
    <col min="8" max="8" width="5.85546875" style="3" customWidth="1"/>
    <col min="9" max="9" width="6" style="2" customWidth="1"/>
    <col min="10" max="16384" width="8.85546875" style="1"/>
  </cols>
  <sheetData>
    <row r="1" spans="1:18" s="11" customFormat="1" ht="12.75" x14ac:dyDescent="0.2"/>
    <row r="2" spans="1:18" s="11" customFormat="1" ht="12.75" x14ac:dyDescent="0.2"/>
    <row r="3" spans="1:18" s="11" customFormat="1" ht="12.75" x14ac:dyDescent="0.2"/>
    <row r="4" spans="1:18" s="11" customFormat="1" ht="12.75" x14ac:dyDescent="0.2"/>
    <row r="5" spans="1:18" s="11" customFormat="1" ht="12.75" x14ac:dyDescent="0.2">
      <c r="B5" s="94" t="s">
        <v>134</v>
      </c>
    </row>
    <row r="6" spans="1:18" s="11" customFormat="1" ht="18.75" x14ac:dyDescent="0.3">
      <c r="B6" s="19" t="s">
        <v>1201</v>
      </c>
    </row>
    <row r="7" spans="1:18" s="11" customFormat="1" ht="12.75" x14ac:dyDescent="0.2"/>
    <row r="8" spans="1:18" s="11" customFormat="1" ht="18" customHeight="1" x14ac:dyDescent="0.2">
      <c r="B8" s="151" t="s">
        <v>587</v>
      </c>
    </row>
    <row r="9" spans="1:18" ht="13.5" customHeight="1" x14ac:dyDescent="0.2">
      <c r="A9" s="11"/>
      <c r="B9" s="17"/>
      <c r="C9" s="474">
        <v>2021</v>
      </c>
      <c r="D9" s="474">
        <v>2022</v>
      </c>
      <c r="E9" s="474">
        <v>2023</v>
      </c>
      <c r="F9" s="480">
        <v>2024</v>
      </c>
      <c r="G9" s="480"/>
      <c r="H9" s="481"/>
      <c r="I9" s="210">
        <v>2025</v>
      </c>
    </row>
    <row r="10" spans="1:18" ht="13.5" customHeight="1" x14ac:dyDescent="0.2">
      <c r="B10" s="18"/>
      <c r="C10" s="475"/>
      <c r="D10" s="475"/>
      <c r="E10" s="475"/>
      <c r="F10" s="85" t="s">
        <v>868</v>
      </c>
      <c r="G10" s="85" t="s">
        <v>3</v>
      </c>
      <c r="H10" s="74" t="s">
        <v>714</v>
      </c>
      <c r="I10" s="85" t="s">
        <v>62</v>
      </c>
    </row>
    <row r="11" spans="1:18" ht="15" customHeight="1" x14ac:dyDescent="0.2">
      <c r="B11" s="29" t="s">
        <v>737</v>
      </c>
      <c r="C11" s="26">
        <v>2161.7277686859597</v>
      </c>
      <c r="D11" s="26">
        <v>3231.4909090021461</v>
      </c>
      <c r="E11" s="26">
        <v>3434.2448879170415</v>
      </c>
      <c r="F11" s="26">
        <v>4035.0989999999993</v>
      </c>
      <c r="G11" s="26">
        <v>4513.3671451150531</v>
      </c>
      <c r="H11" s="56">
        <v>111.85269915595761</v>
      </c>
      <c r="I11" s="26">
        <v>5795.5984724439768</v>
      </c>
      <c r="R11" s="350"/>
    </row>
    <row r="12" spans="1:18" ht="13.5" customHeight="1" x14ac:dyDescent="0.2">
      <c r="B12" s="14" t="s">
        <v>63</v>
      </c>
      <c r="C12" s="26">
        <v>1596.026202771</v>
      </c>
      <c r="D12" s="26">
        <v>1633.5977397325003</v>
      </c>
      <c r="E12" s="26">
        <v>2084.5798438699999</v>
      </c>
      <c r="F12" s="26">
        <v>2716.1999999999994</v>
      </c>
      <c r="G12" s="26">
        <v>2342.68049109</v>
      </c>
      <c r="H12" s="56">
        <v>86.248453394079988</v>
      </c>
      <c r="I12" s="26">
        <v>3231.0130354439775</v>
      </c>
      <c r="R12" s="350"/>
    </row>
    <row r="13" spans="1:18" ht="12.75" customHeight="1" x14ac:dyDescent="0.2">
      <c r="B13" s="59" t="s">
        <v>305</v>
      </c>
      <c r="C13" s="26">
        <v>1325.39637567</v>
      </c>
      <c r="D13" s="26">
        <v>1348.2539117600002</v>
      </c>
      <c r="E13" s="26">
        <v>1779.64820078</v>
      </c>
      <c r="F13" s="26">
        <v>2336.3189999999995</v>
      </c>
      <c r="G13" s="26">
        <v>2015.4476766499999</v>
      </c>
      <c r="H13" s="56">
        <v>86.26594556008834</v>
      </c>
      <c r="I13" s="26">
        <v>2815.0006055167428</v>
      </c>
      <c r="R13" s="350"/>
    </row>
    <row r="14" spans="1:18" ht="12.75" customHeight="1" x14ac:dyDescent="0.2">
      <c r="B14" s="61" t="s">
        <v>588</v>
      </c>
      <c r="C14" s="26">
        <v>438.59364830999999</v>
      </c>
      <c r="D14" s="26">
        <v>503.89916473000005</v>
      </c>
      <c r="E14" s="26">
        <v>535.90737231000003</v>
      </c>
      <c r="F14" s="26">
        <v>636.7879999999999</v>
      </c>
      <c r="G14" s="26">
        <v>616.15923550000002</v>
      </c>
      <c r="H14" s="56">
        <v>96.760497292662578</v>
      </c>
      <c r="I14" s="26">
        <v>811.71401882999987</v>
      </c>
      <c r="R14" s="350"/>
    </row>
    <row r="15" spans="1:18" ht="12.75" customHeight="1" x14ac:dyDescent="0.2">
      <c r="B15" s="61" t="s">
        <v>487</v>
      </c>
      <c r="C15" s="26">
        <v>771.61056095000004</v>
      </c>
      <c r="D15" s="26">
        <v>711.35474703000011</v>
      </c>
      <c r="E15" s="26">
        <v>1137.1606717699999</v>
      </c>
      <c r="F15" s="26">
        <v>1593.3279999999997</v>
      </c>
      <c r="G15" s="26">
        <v>1293.52613279</v>
      </c>
      <c r="H15" s="56">
        <v>81.183920246804192</v>
      </c>
      <c r="I15" s="26">
        <v>1866.3097690719096</v>
      </c>
      <c r="R15" s="350"/>
    </row>
    <row r="16" spans="1:18" ht="12.75" customHeight="1" x14ac:dyDescent="0.2">
      <c r="B16" s="62" t="s">
        <v>589</v>
      </c>
      <c r="C16" s="26">
        <v>531.81741690000001</v>
      </c>
      <c r="D16" s="26">
        <v>462.85543646000008</v>
      </c>
      <c r="E16" s="26">
        <v>604.15491521999991</v>
      </c>
      <c r="F16" s="26">
        <v>826.44</v>
      </c>
      <c r="G16" s="26">
        <v>640.46790695999994</v>
      </c>
      <c r="H16" s="56">
        <v>77.497205720923461</v>
      </c>
      <c r="I16" s="26">
        <v>949.43025952632945</v>
      </c>
      <c r="R16" s="350"/>
    </row>
    <row r="17" spans="2:18" ht="12.75" customHeight="1" x14ac:dyDescent="0.2">
      <c r="B17" s="61" t="s">
        <v>590</v>
      </c>
      <c r="C17" s="26">
        <v>115.19216640999998</v>
      </c>
      <c r="D17" s="26">
        <v>133</v>
      </c>
      <c r="E17" s="26">
        <v>106.5801567</v>
      </c>
      <c r="F17" s="26">
        <v>106.203</v>
      </c>
      <c r="G17" s="26">
        <v>105.76230836000001</v>
      </c>
      <c r="H17" s="56">
        <v>99.585047842339662</v>
      </c>
      <c r="I17" s="26">
        <v>136.97681761483327</v>
      </c>
      <c r="R17" s="350"/>
    </row>
    <row r="18" spans="2:18" ht="12.75" customHeight="1" x14ac:dyDescent="0.2">
      <c r="B18" s="59" t="s">
        <v>1142</v>
      </c>
      <c r="C18" s="26">
        <v>270.62982710099999</v>
      </c>
      <c r="D18" s="26">
        <v>285.34382797250004</v>
      </c>
      <c r="E18" s="26">
        <v>304.93164308999997</v>
      </c>
      <c r="F18" s="26">
        <v>379.88099999999997</v>
      </c>
      <c r="G18" s="26">
        <v>327.23281444000003</v>
      </c>
      <c r="H18" s="56">
        <v>86.140874231667297</v>
      </c>
      <c r="I18" s="26">
        <v>416.01242992723485</v>
      </c>
      <c r="R18" s="350"/>
    </row>
    <row r="19" spans="2:18" ht="13.5" customHeight="1" x14ac:dyDescent="0.2">
      <c r="B19" s="14" t="s">
        <v>67</v>
      </c>
      <c r="C19" s="26">
        <v>558.12017191496011</v>
      </c>
      <c r="D19" s="26">
        <v>1484.1586285720509</v>
      </c>
      <c r="E19" s="26">
        <v>1257.560834206374</v>
      </c>
      <c r="F19" s="26">
        <v>1311.326</v>
      </c>
      <c r="G19" s="26">
        <v>2027.9588111307817</v>
      </c>
      <c r="H19" s="56">
        <v>154.64947779047938</v>
      </c>
      <c r="I19" s="26">
        <v>2444.5854369999997</v>
      </c>
    </row>
    <row r="20" spans="2:18" ht="12.75" customHeight="1" x14ac:dyDescent="0.2">
      <c r="B20" s="59" t="s">
        <v>591</v>
      </c>
      <c r="C20" s="26">
        <v>273.93460586496008</v>
      </c>
      <c r="D20" s="26">
        <v>1005.6991642720509</v>
      </c>
      <c r="E20" s="26">
        <v>812.71493879209095</v>
      </c>
      <c r="F20" s="26">
        <v>950</v>
      </c>
      <c r="G20" s="26">
        <v>1531.2942149507819</v>
      </c>
      <c r="H20" s="56">
        <v>161.18886473166125</v>
      </c>
      <c r="I20" s="26">
        <v>1985.1011189999999</v>
      </c>
    </row>
    <row r="21" spans="2:18" ht="12.75" customHeight="1" x14ac:dyDescent="0.2">
      <c r="B21" s="59" t="s">
        <v>592</v>
      </c>
      <c r="C21" s="26">
        <v>257.38216965999999</v>
      </c>
      <c r="D21" s="26">
        <v>417.72229569000001</v>
      </c>
      <c r="E21" s="26">
        <v>360.03477486428307</v>
      </c>
      <c r="F21" s="26">
        <v>274.47399999999999</v>
      </c>
      <c r="G21" s="26">
        <v>458.70147918999999</v>
      </c>
      <c r="H21" s="56">
        <v>167.12019323870385</v>
      </c>
      <c r="I21" s="26">
        <v>421</v>
      </c>
    </row>
    <row r="22" spans="2:18" ht="12.75" customHeight="1" x14ac:dyDescent="0.2">
      <c r="B22" s="59" t="s">
        <v>599</v>
      </c>
      <c r="C22" s="26">
        <v>26.803396390000003</v>
      </c>
      <c r="D22" s="26">
        <v>60.737168609999998</v>
      </c>
      <c r="E22" s="26">
        <v>84.811120550000012</v>
      </c>
      <c r="F22" s="26">
        <v>86.852000000000004</v>
      </c>
      <c r="G22" s="26">
        <v>37.963116990000003</v>
      </c>
      <c r="H22" s="56">
        <v>43.71012410767743</v>
      </c>
      <c r="I22" s="26">
        <v>38.484318000000002</v>
      </c>
    </row>
    <row r="23" spans="2:18" ht="13.5" customHeight="1" x14ac:dyDescent="0.2">
      <c r="B23" s="13" t="s">
        <v>914</v>
      </c>
      <c r="C23" s="26">
        <v>7.5813940000000004</v>
      </c>
      <c r="D23" s="26">
        <v>113.73454069759502</v>
      </c>
      <c r="E23" s="26">
        <v>92.10420984066802</v>
      </c>
      <c r="F23" s="26">
        <v>7.5730000000000004</v>
      </c>
      <c r="G23" s="26">
        <v>142.72784289427202</v>
      </c>
      <c r="H23" s="79">
        <v>1884.6935546582863</v>
      </c>
      <c r="I23" s="26">
        <v>120</v>
      </c>
    </row>
    <row r="24" spans="2:18" ht="15" customHeight="1" x14ac:dyDescent="0.2">
      <c r="B24" s="29" t="s">
        <v>738</v>
      </c>
      <c r="C24" s="26">
        <v>2674.0944735932153</v>
      </c>
      <c r="D24" s="26">
        <v>3810.2919050432902</v>
      </c>
      <c r="E24" s="26">
        <v>3486.7146169366938</v>
      </c>
      <c r="F24" s="26">
        <v>4052.0010000000002</v>
      </c>
      <c r="G24" s="26">
        <v>4606.8153597435339</v>
      </c>
      <c r="H24" s="56">
        <v>113.69235495607069</v>
      </c>
      <c r="I24" s="26">
        <v>5720.2943029993094</v>
      </c>
      <c r="J24" s="350"/>
    </row>
    <row r="25" spans="2:18" ht="13.5" customHeight="1" x14ac:dyDescent="0.2">
      <c r="B25" s="14" t="s">
        <v>309</v>
      </c>
      <c r="C25" s="26">
        <v>2101.2145242400002</v>
      </c>
      <c r="D25" s="26">
        <v>2415.3538165699997</v>
      </c>
      <c r="E25" s="26">
        <v>2505.3080619200005</v>
      </c>
      <c r="F25" s="26">
        <v>2876.0010000000002</v>
      </c>
      <c r="G25" s="26">
        <v>2910.9776986900006</v>
      </c>
      <c r="H25" s="56">
        <v>101.21615738972277</v>
      </c>
      <c r="I25" s="26">
        <v>3170.58011799931</v>
      </c>
    </row>
    <row r="26" spans="2:18" ht="12.75" customHeight="1" x14ac:dyDescent="0.2">
      <c r="B26" s="59" t="s">
        <v>161</v>
      </c>
      <c r="C26" s="26">
        <v>1060.4920738000001</v>
      </c>
      <c r="D26" s="26">
        <v>1145.76001477</v>
      </c>
      <c r="E26" s="26">
        <v>1214.15914754</v>
      </c>
      <c r="F26" s="26">
        <v>1454.6</v>
      </c>
      <c r="G26" s="26">
        <v>1286.9017074100002</v>
      </c>
      <c r="H26" s="56">
        <v>88.471174715385686</v>
      </c>
      <c r="I26" s="26">
        <v>1698.116</v>
      </c>
    </row>
    <row r="27" spans="2:18" ht="12.75" customHeight="1" x14ac:dyDescent="0.2">
      <c r="B27" s="59" t="s">
        <v>162</v>
      </c>
      <c r="C27" s="26">
        <v>260.20944910999998</v>
      </c>
      <c r="D27" s="26">
        <v>261.88135241999998</v>
      </c>
      <c r="E27" s="26">
        <v>297.40412752999998</v>
      </c>
      <c r="F27" s="26">
        <v>387.77600000000001</v>
      </c>
      <c r="G27" s="26">
        <v>336.95995269000002</v>
      </c>
      <c r="H27" s="56">
        <v>86.895515114395934</v>
      </c>
      <c r="I27" s="26">
        <v>434.82791399931</v>
      </c>
    </row>
    <row r="28" spans="2:18" ht="12.75" customHeight="1" x14ac:dyDescent="0.2">
      <c r="B28" s="59" t="s">
        <v>593</v>
      </c>
      <c r="C28" s="26">
        <v>335.28064353999997</v>
      </c>
      <c r="D28" s="26">
        <v>369.90031748999996</v>
      </c>
      <c r="E28" s="26">
        <v>431.36030740000007</v>
      </c>
      <c r="F28" s="26">
        <v>505.6</v>
      </c>
      <c r="G28" s="26">
        <v>429.55797955999992</v>
      </c>
      <c r="H28" s="56">
        <v>84.96004342563289</v>
      </c>
      <c r="I28" s="26">
        <v>527.1822729999999</v>
      </c>
    </row>
    <row r="29" spans="2:18" ht="12.75" customHeight="1" x14ac:dyDescent="0.2">
      <c r="B29" s="59" t="s">
        <v>594</v>
      </c>
      <c r="C29" s="26">
        <v>23.109091469999999</v>
      </c>
      <c r="D29" s="26">
        <v>69.603362689999997</v>
      </c>
      <c r="E29" s="26">
        <v>112.85675267000002</v>
      </c>
      <c r="F29" s="26">
        <v>194</v>
      </c>
      <c r="G29" s="26">
        <v>132.56520248000001</v>
      </c>
      <c r="H29" s="56">
        <v>68.332578597938152</v>
      </c>
      <c r="I29" s="26">
        <v>221.87011799999999</v>
      </c>
    </row>
    <row r="30" spans="2:18" ht="12.75" customHeight="1" x14ac:dyDescent="0.2">
      <c r="B30" s="59" t="s">
        <v>595</v>
      </c>
      <c r="C30" s="26">
        <v>422.1232663200002</v>
      </c>
      <c r="D30" s="26">
        <v>568.20876920000001</v>
      </c>
      <c r="E30" s="26">
        <v>449.52772678000002</v>
      </c>
      <c r="F30" s="26">
        <v>334.02499999999998</v>
      </c>
      <c r="G30" s="26">
        <v>724.99285654999994</v>
      </c>
      <c r="H30" s="56">
        <v>217.04748343686848</v>
      </c>
      <c r="I30" s="26">
        <v>288.58381300000002</v>
      </c>
    </row>
    <row r="31" spans="2:18" ht="12.75" customHeight="1" x14ac:dyDescent="0.2">
      <c r="B31" s="59" t="s">
        <v>1143</v>
      </c>
      <c r="C31" s="26">
        <v>171.15400856999997</v>
      </c>
      <c r="D31" s="26">
        <v>317</v>
      </c>
      <c r="E31" s="26">
        <v>224.04471154000001</v>
      </c>
      <c r="F31" s="26">
        <v>106.8</v>
      </c>
      <c r="G31" s="26">
        <v>481.19231680999997</v>
      </c>
      <c r="H31" s="56">
        <v>450.55460375468164</v>
      </c>
      <c r="I31" s="26">
        <v>42.620589000000002</v>
      </c>
    </row>
    <row r="32" spans="2:18" ht="12.75" customHeight="1" x14ac:dyDescent="0.2">
      <c r="B32" s="14" t="s">
        <v>596</v>
      </c>
      <c r="C32" s="26">
        <v>572.87994935321501</v>
      </c>
      <c r="D32" s="26">
        <v>1394.9380884732902</v>
      </c>
      <c r="E32" s="26">
        <v>981.40655501669346</v>
      </c>
      <c r="F32" s="26">
        <v>1176</v>
      </c>
      <c r="G32" s="26">
        <v>1695.8376610535329</v>
      </c>
      <c r="H32" s="56">
        <v>144.20388274264735</v>
      </c>
      <c r="I32" s="26">
        <v>2549.7141849999998</v>
      </c>
    </row>
    <row r="33" spans="2:21" ht="12.75" customHeight="1" x14ac:dyDescent="0.2">
      <c r="B33" s="59" t="s">
        <v>312</v>
      </c>
      <c r="C33" s="26">
        <v>23.522356169999966</v>
      </c>
      <c r="D33" s="26">
        <v>22.939870890000066</v>
      </c>
      <c r="E33" s="26">
        <v>61.275473629999965</v>
      </c>
      <c r="F33" s="26">
        <v>141</v>
      </c>
      <c r="G33" s="26">
        <v>50.073377570000048</v>
      </c>
      <c r="H33" s="56">
        <v>35.513033737588685</v>
      </c>
      <c r="I33" s="26">
        <v>103.4408269999999</v>
      </c>
    </row>
    <row r="34" spans="2:21" ht="12.75" customHeight="1" x14ac:dyDescent="0.2">
      <c r="B34" s="59" t="s">
        <v>313</v>
      </c>
      <c r="C34" s="26">
        <v>549.35759318321504</v>
      </c>
      <c r="D34" s="26">
        <v>1371.9982175832902</v>
      </c>
      <c r="E34" s="26">
        <v>920.1310813866935</v>
      </c>
      <c r="F34" s="26">
        <v>1035</v>
      </c>
      <c r="G34" s="26">
        <v>1645.7642834835328</v>
      </c>
      <c r="H34" s="56">
        <v>159.01104188246694</v>
      </c>
      <c r="I34" s="26">
        <v>2446.2733579999999</v>
      </c>
    </row>
    <row r="35" spans="2:21" ht="15" customHeight="1" x14ac:dyDescent="0.2">
      <c r="B35" s="121" t="s">
        <v>1131</v>
      </c>
      <c r="C35" s="26">
        <v>-341.21269633725558</v>
      </c>
      <c r="D35" s="26">
        <v>-261.80099604114412</v>
      </c>
      <c r="E35" s="26">
        <v>171.57498252034773</v>
      </c>
      <c r="F35" s="26">
        <v>89.897999999999044</v>
      </c>
      <c r="G35" s="26">
        <v>387.74410218151911</v>
      </c>
      <c r="H35" s="363" t="s">
        <v>123</v>
      </c>
      <c r="I35" s="26">
        <v>117.92475844466742</v>
      </c>
      <c r="K35" s="350"/>
    </row>
    <row r="36" spans="2:21" ht="12.75" x14ac:dyDescent="0.2">
      <c r="B36" s="389" t="s">
        <v>1140</v>
      </c>
      <c r="C36" s="390">
        <v>60.212696337255579</v>
      </c>
      <c r="D36" s="390">
        <v>2.0829072500000185</v>
      </c>
      <c r="E36" s="390">
        <v>-426.47883025879986</v>
      </c>
      <c r="F36" s="390">
        <v>-417.79899999999907</v>
      </c>
      <c r="G36" s="390">
        <v>-774.05732515219779</v>
      </c>
      <c r="H36" s="363" t="s">
        <v>123</v>
      </c>
      <c r="I36" s="390">
        <v>-830.22628599999996</v>
      </c>
      <c r="K36" s="12"/>
      <c r="L36" s="350"/>
      <c r="M36" s="350"/>
      <c r="N36" s="350"/>
      <c r="O36" s="350"/>
      <c r="P36" s="350"/>
      <c r="Q36" s="350"/>
      <c r="R36" s="350"/>
    </row>
    <row r="37" spans="2:21" ht="12.75" x14ac:dyDescent="0.2">
      <c r="B37" s="389" t="s">
        <v>1141</v>
      </c>
      <c r="C37" s="363" t="s">
        <v>123</v>
      </c>
      <c r="D37" s="390">
        <v>1</v>
      </c>
      <c r="E37" s="363" t="s">
        <v>123</v>
      </c>
      <c r="F37" s="363" t="s">
        <v>123</v>
      </c>
      <c r="G37" s="363" t="s">
        <v>123</v>
      </c>
      <c r="H37" s="363" t="s">
        <v>123</v>
      </c>
      <c r="I37" s="363" t="s">
        <v>123</v>
      </c>
      <c r="K37" s="12"/>
      <c r="L37" s="350"/>
      <c r="M37" s="350"/>
      <c r="N37" s="350"/>
      <c r="O37" s="350"/>
      <c r="P37" s="350"/>
      <c r="Q37" s="350"/>
      <c r="R37" s="350"/>
    </row>
    <row r="38" spans="2:21" ht="12.75" x14ac:dyDescent="0.2">
      <c r="B38" s="391" t="s">
        <v>1132</v>
      </c>
      <c r="C38" s="392">
        <v>-281</v>
      </c>
      <c r="D38" s="392">
        <v>-259.28620292114408</v>
      </c>
      <c r="E38" s="392">
        <v>-254.90384773845213</v>
      </c>
      <c r="F38" s="392">
        <v>-327.90100000000001</v>
      </c>
      <c r="G38" s="392">
        <v>-386.31322297067874</v>
      </c>
      <c r="H38" s="393" t="s">
        <v>123</v>
      </c>
      <c r="I38" s="392">
        <v>-712.30152755533254</v>
      </c>
      <c r="K38" s="12"/>
      <c r="L38" s="350"/>
      <c r="M38" s="350"/>
      <c r="N38" s="350"/>
      <c r="O38" s="350"/>
      <c r="P38" s="350"/>
      <c r="Q38" s="350"/>
      <c r="R38" s="350"/>
    </row>
    <row r="39" spans="2:21" ht="15" customHeight="1" x14ac:dyDescent="0.2">
      <c r="B39" s="386" t="s">
        <v>760</v>
      </c>
      <c r="C39" s="390">
        <v>281</v>
      </c>
      <c r="D39" s="390">
        <v>259.28620292114408</v>
      </c>
      <c r="E39" s="390">
        <v>255</v>
      </c>
      <c r="F39" s="390">
        <v>328</v>
      </c>
      <c r="G39" s="390">
        <v>386</v>
      </c>
      <c r="H39" s="363" t="s">
        <v>123</v>
      </c>
      <c r="I39" s="390">
        <v>712</v>
      </c>
      <c r="K39" s="12"/>
      <c r="L39" s="350"/>
      <c r="M39" s="350"/>
      <c r="N39" s="350"/>
      <c r="O39" s="350"/>
      <c r="P39" s="350"/>
      <c r="Q39" s="350"/>
      <c r="R39" s="350"/>
      <c r="S39" s="350"/>
      <c r="T39" s="350"/>
      <c r="U39" s="350"/>
    </row>
    <row r="40" spans="2:21" ht="13.5" customHeight="1" x14ac:dyDescent="0.2">
      <c r="B40" s="389" t="s">
        <v>1133</v>
      </c>
      <c r="C40" s="390">
        <v>239</v>
      </c>
      <c r="D40" s="390">
        <v>379.82574067583721</v>
      </c>
      <c r="E40" s="390">
        <v>508.75745009950998</v>
      </c>
      <c r="F40" s="390">
        <v>242.90100000000001</v>
      </c>
      <c r="G40" s="390">
        <v>77.488610168363991</v>
      </c>
      <c r="H40" s="363" t="s">
        <v>123</v>
      </c>
      <c r="I40" s="390">
        <v>385.86800000000005</v>
      </c>
      <c r="K40" s="12"/>
      <c r="L40" s="350"/>
      <c r="M40" s="350"/>
      <c r="N40" s="350"/>
      <c r="O40" s="350"/>
      <c r="P40" s="350"/>
      <c r="Q40" s="350"/>
      <c r="R40" s="350"/>
      <c r="S40" s="350"/>
      <c r="T40" s="350"/>
      <c r="U40" s="350"/>
    </row>
    <row r="41" spans="2:21" ht="13.5" customHeight="1" x14ac:dyDescent="0.2">
      <c r="B41" s="394" t="s">
        <v>1139</v>
      </c>
      <c r="C41" s="390">
        <v>239</v>
      </c>
      <c r="D41" s="390">
        <v>320.56792716842222</v>
      </c>
      <c r="E41" s="390">
        <v>0</v>
      </c>
      <c r="F41" s="390">
        <v>0</v>
      </c>
      <c r="G41" s="390">
        <v>0</v>
      </c>
      <c r="H41" s="363" t="s">
        <v>123</v>
      </c>
      <c r="I41" s="390">
        <v>0</v>
      </c>
      <c r="K41" s="12"/>
      <c r="L41" s="350"/>
      <c r="M41" s="350"/>
      <c r="N41" s="350"/>
      <c r="O41" s="350"/>
      <c r="P41" s="350"/>
      <c r="Q41" s="350"/>
      <c r="R41" s="350"/>
      <c r="S41" s="350"/>
      <c r="T41" s="350"/>
      <c r="U41" s="350"/>
    </row>
    <row r="42" spans="2:21" ht="13.5" customHeight="1" x14ac:dyDescent="0.2">
      <c r="B42" s="394" t="s">
        <v>1134</v>
      </c>
      <c r="C42" s="390">
        <v>0</v>
      </c>
      <c r="D42" s="390">
        <v>59</v>
      </c>
      <c r="E42" s="390">
        <v>508.75745009950998</v>
      </c>
      <c r="F42" s="390">
        <v>242.90100000000001</v>
      </c>
      <c r="G42" s="390">
        <v>77.488610168363991</v>
      </c>
      <c r="H42" s="363" t="s">
        <v>123</v>
      </c>
      <c r="I42" s="390">
        <v>386</v>
      </c>
      <c r="K42" s="12"/>
      <c r="L42" s="350"/>
      <c r="M42" s="350"/>
      <c r="N42" s="350"/>
      <c r="O42" s="350"/>
      <c r="P42" s="350"/>
      <c r="Q42" s="350"/>
      <c r="R42" s="350"/>
      <c r="S42" s="350"/>
      <c r="T42" s="350"/>
      <c r="U42" s="350"/>
    </row>
    <row r="43" spans="2:21" ht="13.5" customHeight="1" x14ac:dyDescent="0.2">
      <c r="B43" s="389" t="s">
        <v>1135</v>
      </c>
      <c r="C43" s="390">
        <v>-26</v>
      </c>
      <c r="D43" s="390">
        <v>-128.642783940193</v>
      </c>
      <c r="E43" s="390">
        <v>-116.14133347172853</v>
      </c>
      <c r="F43" s="390">
        <v>85</v>
      </c>
      <c r="G43" s="390">
        <v>231.40868095583775</v>
      </c>
      <c r="H43" s="363" t="s">
        <v>123</v>
      </c>
      <c r="I43" s="390">
        <v>326.17223899999999</v>
      </c>
      <c r="K43" s="12"/>
      <c r="L43" s="350"/>
      <c r="M43" s="350"/>
      <c r="N43" s="350"/>
      <c r="O43" s="350"/>
      <c r="P43" s="350"/>
      <c r="Q43" s="350"/>
      <c r="R43" s="350"/>
      <c r="S43" s="350"/>
      <c r="T43" s="350"/>
      <c r="U43" s="350"/>
    </row>
    <row r="44" spans="2:21" ht="12.75" customHeight="1" x14ac:dyDescent="0.2">
      <c r="B44" s="394" t="s">
        <v>1136</v>
      </c>
      <c r="C44" s="390">
        <v>48</v>
      </c>
      <c r="D44" s="390">
        <v>0</v>
      </c>
      <c r="E44" s="390">
        <v>0</v>
      </c>
      <c r="F44" s="390">
        <v>0</v>
      </c>
      <c r="G44" s="390">
        <v>0</v>
      </c>
      <c r="H44" s="363" t="s">
        <v>123</v>
      </c>
      <c r="I44" s="390">
        <v>0</v>
      </c>
      <c r="J44" s="350"/>
      <c r="K44" s="12"/>
      <c r="L44" s="350"/>
      <c r="M44" s="350"/>
      <c r="N44" s="350"/>
      <c r="O44" s="350"/>
      <c r="P44" s="350"/>
      <c r="Q44" s="350"/>
      <c r="R44" s="350"/>
      <c r="S44" s="350"/>
      <c r="T44" s="350"/>
      <c r="U44" s="350"/>
    </row>
    <row r="45" spans="2:21" ht="12.75" customHeight="1" x14ac:dyDescent="0.2">
      <c r="B45" s="394" t="s">
        <v>1137</v>
      </c>
      <c r="C45" s="390">
        <v>-74</v>
      </c>
      <c r="D45" s="390">
        <v>78.65141491980701</v>
      </c>
      <c r="E45" s="390">
        <v>102.80816511612647</v>
      </c>
      <c r="F45" s="390">
        <v>85</v>
      </c>
      <c r="G45" s="390">
        <v>447.32742198864105</v>
      </c>
      <c r="H45" s="363" t="s">
        <v>123</v>
      </c>
      <c r="I45" s="390">
        <v>461.17223899999999</v>
      </c>
      <c r="J45" s="350"/>
      <c r="K45" s="12"/>
      <c r="L45" s="350"/>
      <c r="M45" s="350"/>
      <c r="N45" s="350"/>
      <c r="O45" s="350"/>
      <c r="P45" s="350"/>
      <c r="Q45" s="350"/>
      <c r="R45" s="350"/>
      <c r="S45" s="350"/>
      <c r="T45" s="350"/>
      <c r="U45" s="350"/>
    </row>
    <row r="46" spans="2:21" ht="12.75" customHeight="1" x14ac:dyDescent="0.2">
      <c r="B46" s="394" t="s">
        <v>1138</v>
      </c>
      <c r="C46" s="390">
        <v>0</v>
      </c>
      <c r="D46" s="390">
        <v>-207.29419885999999</v>
      </c>
      <c r="E46" s="390">
        <v>-218.949498587855</v>
      </c>
      <c r="F46" s="390">
        <v>0</v>
      </c>
      <c r="G46" s="390">
        <v>-215.9187410328033</v>
      </c>
      <c r="H46" s="363" t="s">
        <v>123</v>
      </c>
      <c r="I46" s="390">
        <v>-135</v>
      </c>
      <c r="J46" s="350"/>
      <c r="K46" s="12"/>
      <c r="L46" s="350"/>
      <c r="M46" s="350"/>
      <c r="N46" s="350"/>
      <c r="O46" s="350"/>
      <c r="P46" s="350"/>
      <c r="Q46" s="350"/>
      <c r="R46" s="350"/>
      <c r="S46" s="350"/>
      <c r="T46" s="350"/>
      <c r="U46" s="350"/>
    </row>
    <row r="47" spans="2:21" ht="13.5" customHeight="1" x14ac:dyDescent="0.2">
      <c r="B47" s="389" t="s">
        <v>1144</v>
      </c>
      <c r="C47" s="390">
        <v>68</v>
      </c>
      <c r="D47" s="390">
        <v>8.1032461854998701</v>
      </c>
      <c r="E47" s="390">
        <v>-137.61611662778145</v>
      </c>
      <c r="F47" s="390">
        <v>9.8999999999989541E-2</v>
      </c>
      <c r="G47" s="390">
        <v>77.102708875798243</v>
      </c>
      <c r="H47" s="363" t="s">
        <v>123</v>
      </c>
      <c r="I47" s="390">
        <v>-4.0239000000042324E-2</v>
      </c>
      <c r="J47" s="350"/>
      <c r="K47" s="350"/>
      <c r="L47" s="350"/>
      <c r="M47" s="350"/>
      <c r="N47" s="350"/>
      <c r="O47" s="350"/>
      <c r="P47" s="350"/>
      <c r="Q47" s="350"/>
      <c r="R47" s="350"/>
      <c r="S47" s="350"/>
      <c r="T47" s="350"/>
      <c r="U47" s="350"/>
    </row>
    <row r="48" spans="2:21" ht="20.25" customHeight="1" x14ac:dyDescent="0.2">
      <c r="B48" s="13" t="s">
        <v>25</v>
      </c>
      <c r="C48" s="56"/>
      <c r="D48" s="56"/>
      <c r="E48" s="56"/>
      <c r="F48" s="46"/>
      <c r="G48" s="56"/>
      <c r="H48" s="56"/>
      <c r="I48" s="46"/>
    </row>
    <row r="49" spans="2:9" ht="13.5" customHeight="1" x14ac:dyDescent="0.2">
      <c r="B49" s="14" t="s">
        <v>413</v>
      </c>
      <c r="C49" s="56">
        <v>-3.1183649956575867</v>
      </c>
      <c r="D49" s="56">
        <v>-2.0596241850453301</v>
      </c>
      <c r="E49" s="56">
        <v>1.0885356079199799</v>
      </c>
      <c r="F49" s="79">
        <v>0.48995884393225803</v>
      </c>
      <c r="G49" s="56">
        <v>2.06730700672595</v>
      </c>
      <c r="H49" s="257" t="s">
        <v>123</v>
      </c>
      <c r="I49" s="56">
        <v>0.55809161592365097</v>
      </c>
    </row>
    <row r="50" spans="2:9" ht="13.5" customHeight="1" x14ac:dyDescent="0.2">
      <c r="B50" s="14" t="s">
        <v>597</v>
      </c>
      <c r="C50" s="26">
        <v>-561.81630112404036</v>
      </c>
      <c r="D50" s="26">
        <v>-705.30833755893241</v>
      </c>
      <c r="E50" s="26">
        <v>-149.71020494847642</v>
      </c>
      <c r="F50" s="158">
        <v>-1.0000000006584742E-3</v>
      </c>
      <c r="G50" s="26">
        <v>-4.6130658800007041</v>
      </c>
      <c r="H50" s="286" t="s">
        <v>123</v>
      </c>
      <c r="I50" s="26">
        <v>221.48279744466799</v>
      </c>
    </row>
    <row r="51" spans="2:9" ht="15" customHeight="1" x14ac:dyDescent="0.2">
      <c r="B51" s="118" t="s">
        <v>598</v>
      </c>
      <c r="C51" s="101">
        <v>-5.1344754358910336</v>
      </c>
      <c r="D51" s="101">
        <v>-5.55792575870686</v>
      </c>
      <c r="E51" s="101">
        <v>-0.94981731346578091</v>
      </c>
      <c r="F51" s="217">
        <v>0</v>
      </c>
      <c r="G51" s="101">
        <v>0</v>
      </c>
      <c r="H51" s="260" t="s">
        <v>123</v>
      </c>
      <c r="I51" s="101">
        <v>1.0481911852563599</v>
      </c>
    </row>
    <row r="52" spans="2:9" ht="25.5" customHeight="1" x14ac:dyDescent="0.2">
      <c r="B52" s="511" t="s">
        <v>1118</v>
      </c>
      <c r="C52" s="511"/>
      <c r="D52" s="511"/>
      <c r="E52" s="511"/>
      <c r="F52" s="511"/>
      <c r="G52" s="511"/>
      <c r="H52" s="511"/>
      <c r="I52" s="511"/>
    </row>
    <row r="53" spans="2:9" ht="48.6" customHeight="1" x14ac:dyDescent="0.2">
      <c r="B53" s="507" t="s">
        <v>1013</v>
      </c>
      <c r="C53" s="507"/>
      <c r="D53" s="507"/>
      <c r="E53" s="507"/>
      <c r="F53" s="507"/>
      <c r="G53" s="507"/>
      <c r="H53" s="507"/>
      <c r="I53" s="507"/>
    </row>
  </sheetData>
  <mergeCells count="6">
    <mergeCell ref="B52:I52"/>
    <mergeCell ref="B53:I53"/>
    <mergeCell ref="F9:H9"/>
    <mergeCell ref="C9:C10"/>
    <mergeCell ref="D9:D10"/>
    <mergeCell ref="E9:E10"/>
  </mergeCells>
  <conditionalFormatting sqref="C36:C46">
    <cfRule type="cellIs" dxfId="75" priority="1" operator="notBetween">
      <formula>9999</formula>
      <formula>-9999</formula>
    </cfRule>
  </conditionalFormatting>
  <conditionalFormatting sqref="C11:G35">
    <cfRule type="cellIs" dxfId="74" priority="65" operator="notBetween">
      <formula>9999</formula>
      <formula>-9999</formula>
    </cfRule>
  </conditionalFormatting>
  <conditionalFormatting sqref="C47:G51">
    <cfRule type="cellIs" dxfId="73" priority="8" operator="notBetween">
      <formula>9999</formula>
      <formula>-9999</formula>
    </cfRule>
  </conditionalFormatting>
  <conditionalFormatting sqref="D22:G23">
    <cfRule type="cellIs" dxfId="72" priority="9" operator="notBetween">
      <formula>9999</formula>
      <formula>-9999</formula>
    </cfRule>
  </conditionalFormatting>
  <conditionalFormatting sqref="H35:H38 D36:G38 E37:I37 D39:H47">
    <cfRule type="cellIs" dxfId="71" priority="2" operator="notBetween">
      <formula>9999</formula>
      <formula>-9999</formula>
    </cfRule>
  </conditionalFormatting>
  <conditionalFormatting sqref="H49:H51">
    <cfRule type="cellIs" dxfId="70" priority="35" operator="between">
      <formula>9999</formula>
      <formula>-9999</formula>
    </cfRule>
  </conditionalFormatting>
  <conditionalFormatting sqref="I11:I51">
    <cfRule type="cellIs" dxfId="69" priority="4" operator="notBetween">
      <formula>9999</formula>
      <formula>-9999</formula>
    </cfRule>
  </conditionalFormatting>
  <hyperlinks>
    <hyperlink ref="B5" location="Índice!A62" display="Índice" xr:uid="{00000000-0004-0000-3B00-000000000000}"/>
  </hyperlinks>
  <printOptions horizontalCentered="1"/>
  <pageMargins left="0.36" right="0.25" top="0.51181102362204722" bottom="0.51181102362204722" header="0.23622047244094491" footer="0.23622047244094491"/>
  <pageSetup paperSize="9" scale="95" orientation="portrait" r:id="rId1"/>
  <headerFooter scaleWithDoc="0" alignWithMargins="0"/>
  <drawing r:id="rId2"/>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sheetPr>
    <pageSetUpPr fitToPage="1"/>
  </sheetPr>
  <dimension ref="A1:S29"/>
  <sheetViews>
    <sheetView showGridLines="0"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29.7109375" style="2" customWidth="1"/>
    <col min="3" max="6" width="6.85546875" style="2" customWidth="1"/>
    <col min="7" max="8" width="5.140625" style="3" customWidth="1"/>
    <col min="9" max="9" width="6.85546875" style="2" customWidth="1"/>
    <col min="10" max="11" width="5.140625" style="3" customWidth="1"/>
    <col min="12" max="16384" width="8.85546875" style="1"/>
  </cols>
  <sheetData>
    <row r="1" spans="1:11" s="11" customFormat="1" ht="12.75" x14ac:dyDescent="0.2"/>
    <row r="2" spans="1:11" s="11" customFormat="1" ht="12.75" x14ac:dyDescent="0.2"/>
    <row r="3" spans="1:11" s="11" customFormat="1" ht="12.75" x14ac:dyDescent="0.2"/>
    <row r="4" spans="1:11" s="11" customFormat="1" ht="12.75" x14ac:dyDescent="0.2"/>
    <row r="5" spans="1:11" s="11" customFormat="1" ht="12.75" x14ac:dyDescent="0.2">
      <c r="B5" s="94" t="s">
        <v>134</v>
      </c>
    </row>
    <row r="6" spans="1:11" s="11" customFormat="1" ht="18.75" x14ac:dyDescent="0.3">
      <c r="B6" s="19" t="s">
        <v>1201</v>
      </c>
    </row>
    <row r="7" spans="1:11" s="11" customFormat="1" ht="12.75" x14ac:dyDescent="0.2"/>
    <row r="8" spans="1:11" s="11" customFormat="1" ht="18" customHeight="1" x14ac:dyDescent="0.2">
      <c r="B8" s="151" t="s">
        <v>606</v>
      </c>
    </row>
    <row r="9" spans="1:11" s="5" customFormat="1" ht="13.5" customHeight="1" x14ac:dyDescent="0.25">
      <c r="A9" s="11"/>
      <c r="B9" s="17"/>
      <c r="C9" s="482">
        <v>2021</v>
      </c>
      <c r="D9" s="482">
        <v>2022</v>
      </c>
      <c r="E9" s="482">
        <v>2023</v>
      </c>
      <c r="F9" s="126">
        <v>2024</v>
      </c>
      <c r="G9" s="484" t="s">
        <v>1211</v>
      </c>
      <c r="H9" s="484"/>
      <c r="I9" s="153" t="s">
        <v>1209</v>
      </c>
      <c r="J9" s="484" t="s">
        <v>1210</v>
      </c>
      <c r="K9" s="484"/>
    </row>
    <row r="10" spans="1:11" s="5" customFormat="1" ht="13.5" customHeight="1" x14ac:dyDescent="0.25">
      <c r="A10" s="1"/>
      <c r="B10" s="18"/>
      <c r="C10" s="483"/>
      <c r="D10" s="483" t="s">
        <v>3</v>
      </c>
      <c r="E10" s="483" t="s">
        <v>3</v>
      </c>
      <c r="F10" s="63" t="s">
        <v>3</v>
      </c>
      <c r="G10" s="169" t="s">
        <v>72</v>
      </c>
      <c r="H10" s="169" t="s">
        <v>73</v>
      </c>
      <c r="I10" s="63" t="s">
        <v>1</v>
      </c>
      <c r="J10" s="169" t="s">
        <v>72</v>
      </c>
      <c r="K10" s="169" t="s">
        <v>73</v>
      </c>
    </row>
    <row r="11" spans="1:11" s="5" customFormat="1" ht="15" customHeight="1" x14ac:dyDescent="0.25">
      <c r="A11" s="1"/>
      <c r="B11" s="159" t="s">
        <v>778</v>
      </c>
      <c r="C11" s="26">
        <v>1285.5</v>
      </c>
      <c r="D11" s="26">
        <v>1126.4041361986406</v>
      </c>
      <c r="E11" s="26">
        <v>1563.9108889571828</v>
      </c>
      <c r="F11" s="26">
        <v>1623.7594812520224</v>
      </c>
      <c r="G11" s="56">
        <v>3.826854376258404</v>
      </c>
      <c r="H11" s="56">
        <v>1.5801925731309321</v>
      </c>
      <c r="I11" s="26">
        <v>1875.2883229114425</v>
      </c>
      <c r="J11" s="56">
        <v>15.490523354202379</v>
      </c>
      <c r="K11" s="56">
        <v>6.6080426080171231</v>
      </c>
    </row>
    <row r="12" spans="1:11" s="5" customFormat="1" ht="13.5" customHeight="1" x14ac:dyDescent="0.25">
      <c r="A12" s="1"/>
      <c r="B12" s="64" t="s">
        <v>319</v>
      </c>
      <c r="C12" s="27">
        <v>1156.5</v>
      </c>
      <c r="D12" s="27">
        <v>995.21683988968016</v>
      </c>
      <c r="E12" s="27">
        <v>629.22578127868019</v>
      </c>
      <c r="F12" s="27">
        <v>693.25549416152012</v>
      </c>
      <c r="G12" s="108">
        <v>10.175951905963231</v>
      </c>
      <c r="H12" s="108">
        <v>1.690587411959789</v>
      </c>
      <c r="I12" s="27">
        <v>1041.5248632624998</v>
      </c>
      <c r="J12" s="108">
        <v>50.236798991720242</v>
      </c>
      <c r="K12" s="108">
        <v>9.1495623917462101</v>
      </c>
    </row>
    <row r="13" spans="1:11" s="5" customFormat="1" ht="12.75" customHeight="1" x14ac:dyDescent="0.25">
      <c r="A13" s="1"/>
      <c r="B13" s="64" t="s">
        <v>75</v>
      </c>
      <c r="C13" s="27">
        <v>129</v>
      </c>
      <c r="D13" s="27">
        <v>131.18729630896053</v>
      </c>
      <c r="E13" s="27">
        <v>934.68510767850262</v>
      </c>
      <c r="F13" s="27">
        <v>930.50398709050228</v>
      </c>
      <c r="G13" s="108">
        <v>-0.44732932552922211</v>
      </c>
      <c r="H13" s="108">
        <v>-0.11039483882885964</v>
      </c>
      <c r="I13" s="27">
        <v>833.76345964894267</v>
      </c>
      <c r="J13" s="108">
        <v>-10.39657312421064</v>
      </c>
      <c r="K13" s="108">
        <v>-2.5415197837290822</v>
      </c>
    </row>
    <row r="14" spans="1:11" s="5" customFormat="1" ht="15" customHeight="1" x14ac:dyDescent="0.25">
      <c r="A14" s="1"/>
      <c r="B14" s="159" t="s">
        <v>780</v>
      </c>
      <c r="C14" s="26">
        <v>1988.5477828997537</v>
      </c>
      <c r="D14" s="26">
        <v>2470.7596262233214</v>
      </c>
      <c r="E14" s="26">
        <v>2223.5130817836971</v>
      </c>
      <c r="F14" s="26">
        <v>2182.6451774496409</v>
      </c>
      <c r="G14" s="56">
        <v>-1.83798803204126</v>
      </c>
      <c r="H14" s="56">
        <v>-1.0790422369494759</v>
      </c>
      <c r="I14" s="26">
        <v>2096.4301541186628</v>
      </c>
      <c r="J14" s="56">
        <v>-3.9500246866381539</v>
      </c>
      <c r="K14" s="56">
        <v>-2.2649988918316817</v>
      </c>
    </row>
    <row r="15" spans="1:11" s="5" customFormat="1" ht="13.5" customHeight="1" x14ac:dyDescent="0.25">
      <c r="A15" s="1"/>
      <c r="B15" s="64" t="s">
        <v>600</v>
      </c>
      <c r="C15" s="27">
        <v>2764.8923329268591</v>
      </c>
      <c r="D15" s="27">
        <v>2929.8513007185666</v>
      </c>
      <c r="E15" s="27">
        <v>2664.0847208124769</v>
      </c>
      <c r="F15" s="27">
        <v>2787.9030620663389</v>
      </c>
      <c r="G15" s="108">
        <v>4.647687826387914</v>
      </c>
      <c r="H15" s="108">
        <v>3.2691967473997559</v>
      </c>
      <c r="I15" s="27">
        <v>2587.8649185827298</v>
      </c>
      <c r="J15" s="108">
        <v>-7.1752187586947453</v>
      </c>
      <c r="K15" s="108">
        <v>-5.2553041895616248</v>
      </c>
    </row>
    <row r="16" spans="1:11" s="5" customFormat="1" ht="13.5" customHeight="1" x14ac:dyDescent="0.25">
      <c r="A16" s="1"/>
      <c r="B16" s="65" t="s">
        <v>825</v>
      </c>
      <c r="C16" s="27">
        <v>705.70714837894479</v>
      </c>
      <c r="D16" s="27">
        <v>1200.7641230398908</v>
      </c>
      <c r="E16" s="27">
        <v>1354.1329000941112</v>
      </c>
      <c r="F16" s="27">
        <v>1397.7472159508077</v>
      </c>
      <c r="G16" s="108">
        <v>3.2208297910541361</v>
      </c>
      <c r="H16" s="108">
        <v>1.1515562080293211</v>
      </c>
      <c r="I16" s="27">
        <v>1158.2882409703145</v>
      </c>
      <c r="J16" s="108">
        <v>-17.1317797844872</v>
      </c>
      <c r="K16" s="108">
        <v>-6.2909489786693191</v>
      </c>
    </row>
    <row r="17" spans="1:19" s="5" customFormat="1" ht="13.5" customHeight="1" x14ac:dyDescent="0.25">
      <c r="A17" s="1"/>
      <c r="B17" s="66" t="s">
        <v>601</v>
      </c>
      <c r="C17" s="27">
        <v>1772.5624171271998</v>
      </c>
      <c r="D17" s="27">
        <v>2678.0382634471989</v>
      </c>
      <c r="E17" s="27">
        <v>2667.5900065199994</v>
      </c>
      <c r="F17" s="27">
        <v>2712.6251592384087</v>
      </c>
      <c r="G17" s="108">
        <v>1.6882336719037161</v>
      </c>
      <c r="H17" s="108">
        <v>1.1890708056233341</v>
      </c>
      <c r="I17" s="27">
        <v>2734.0063714705207</v>
      </c>
      <c r="J17" s="108">
        <v>0.7882110861979541</v>
      </c>
      <c r="K17" s="108">
        <v>0.56171674193992749</v>
      </c>
    </row>
    <row r="18" spans="1:19" s="5" customFormat="1" ht="13.5" customHeight="1" x14ac:dyDescent="0.25">
      <c r="A18" s="1"/>
      <c r="B18" s="66" t="s">
        <v>430</v>
      </c>
      <c r="C18" s="27">
        <v>-1066.855268748255</v>
      </c>
      <c r="D18" s="27">
        <v>-1477.2741404073081</v>
      </c>
      <c r="E18" s="27">
        <v>-1313.4571064258882</v>
      </c>
      <c r="F18" s="27">
        <v>-1314.8779432876011</v>
      </c>
      <c r="G18" s="108">
        <v>0.10817535302536374</v>
      </c>
      <c r="H18" s="108">
        <v>-3.7514597594019337E-2</v>
      </c>
      <c r="I18" s="27">
        <v>-1575.7181305002061</v>
      </c>
      <c r="J18" s="108">
        <v>19.837596983368975</v>
      </c>
      <c r="K18" s="108">
        <v>-6.8526657206092469</v>
      </c>
    </row>
    <row r="19" spans="1:19" s="5" customFormat="1" ht="13.5" customHeight="1" x14ac:dyDescent="0.25">
      <c r="A19" s="1"/>
      <c r="B19" s="65" t="s">
        <v>79</v>
      </c>
      <c r="C19" s="27">
        <v>2059.1851845479146</v>
      </c>
      <c r="D19" s="27">
        <v>1729.0871776786757</v>
      </c>
      <c r="E19" s="27">
        <v>1309.9518207183658</v>
      </c>
      <c r="F19" s="27">
        <v>1390.1558461155314</v>
      </c>
      <c r="G19" s="108">
        <v>6.1226698668339186</v>
      </c>
      <c r="H19" s="108">
        <v>2.1176405393704401</v>
      </c>
      <c r="I19" s="27">
        <v>1429.5766776124151</v>
      </c>
      <c r="J19" s="108">
        <v>2.8357131041844008</v>
      </c>
      <c r="K19" s="108">
        <v>1.0356447891076865</v>
      </c>
    </row>
    <row r="20" spans="1:19" ht="12.75" customHeight="1" x14ac:dyDescent="0.25">
      <c r="B20" s="64" t="s">
        <v>602</v>
      </c>
      <c r="C20" s="27">
        <v>-776.34455002710558</v>
      </c>
      <c r="D20" s="27">
        <v>-459.09167449524517</v>
      </c>
      <c r="E20" s="27">
        <v>-440.57163902877971</v>
      </c>
      <c r="F20" s="27">
        <v>-605.25788461669777</v>
      </c>
      <c r="G20" s="108">
        <v>37.380128678042347</v>
      </c>
      <c r="H20" s="108">
        <v>-4.3482389843492317</v>
      </c>
      <c r="I20" s="27">
        <v>-491.43476446406709</v>
      </c>
      <c r="J20" s="108">
        <v>-18.805722824199712</v>
      </c>
      <c r="K20" s="108">
        <v>2.9903052977299298</v>
      </c>
      <c r="M20" s="5"/>
      <c r="N20" s="5"/>
      <c r="O20" s="5"/>
      <c r="P20" s="5"/>
      <c r="Q20" s="5"/>
      <c r="R20" s="5"/>
      <c r="S20" s="5"/>
    </row>
    <row r="21" spans="1:19" ht="15" customHeight="1" x14ac:dyDescent="0.25">
      <c r="B21" s="159" t="s">
        <v>761</v>
      </c>
      <c r="C21" s="26">
        <v>3274.0790386011545</v>
      </c>
      <c r="D21" s="26">
        <v>3597.1637622221424</v>
      </c>
      <c r="E21" s="26">
        <v>3787.4239705011391</v>
      </c>
      <c r="F21" s="26">
        <v>3806.4046583818299</v>
      </c>
      <c r="G21" s="56">
        <v>0.50115033406674669</v>
      </c>
      <c r="H21" s="56">
        <v>0.50115033406674669</v>
      </c>
      <c r="I21" s="26">
        <v>3971.7184291306162</v>
      </c>
      <c r="J21" s="56">
        <v>4.3430424661960121</v>
      </c>
      <c r="K21" s="56">
        <v>4.3430424661960121</v>
      </c>
      <c r="L21" s="350"/>
      <c r="M21" s="350"/>
      <c r="N21" s="350"/>
      <c r="O21" s="350"/>
      <c r="P21" s="350"/>
      <c r="Q21" s="5"/>
      <c r="R21" s="5"/>
      <c r="S21" s="5"/>
    </row>
    <row r="22" spans="1:19" ht="12.75" customHeight="1" x14ac:dyDescent="0.25">
      <c r="B22" s="64" t="s">
        <v>85</v>
      </c>
      <c r="C22" s="27">
        <v>417.38355806000106</v>
      </c>
      <c r="D22" s="27">
        <v>443.81366057000071</v>
      </c>
      <c r="E22" s="27">
        <v>475.93168936999945</v>
      </c>
      <c r="F22" s="27">
        <v>604.79433731000006</v>
      </c>
      <c r="G22" s="108">
        <v>27.075870512127231</v>
      </c>
      <c r="H22" s="257" t="s">
        <v>123</v>
      </c>
      <c r="I22" s="27">
        <v>551.13743946999841</v>
      </c>
      <c r="J22" s="108">
        <v>-8.871924641136097</v>
      </c>
      <c r="K22" s="257" t="s">
        <v>123</v>
      </c>
      <c r="M22" s="5"/>
      <c r="N22" s="5"/>
      <c r="O22" s="5"/>
      <c r="P22" s="5"/>
      <c r="Q22" s="5"/>
      <c r="R22" s="5"/>
      <c r="S22" s="5"/>
    </row>
    <row r="23" spans="1:19" ht="12.75" customHeight="1" x14ac:dyDescent="0.25">
      <c r="B23" s="64" t="s">
        <v>603</v>
      </c>
      <c r="C23" s="27">
        <v>2137.5063546870097</v>
      </c>
      <c r="D23" s="27">
        <v>2483.5129410505851</v>
      </c>
      <c r="E23" s="27">
        <v>2371.4546230206311</v>
      </c>
      <c r="F23" s="27">
        <v>2407.633349368642</v>
      </c>
      <c r="G23" s="108">
        <v>1.5255921828235763</v>
      </c>
      <c r="H23" s="257" t="s">
        <v>123</v>
      </c>
      <c r="I23" s="27">
        <v>2531.4579030492114</v>
      </c>
      <c r="J23" s="108">
        <v>5.142998775666574</v>
      </c>
      <c r="K23" s="257" t="s">
        <v>123</v>
      </c>
      <c r="M23" s="5"/>
      <c r="N23" s="5"/>
      <c r="O23" s="5"/>
      <c r="P23" s="5"/>
      <c r="Q23" s="5"/>
      <c r="R23" s="5"/>
      <c r="S23" s="5"/>
    </row>
    <row r="24" spans="1:19" ht="12.75" customHeight="1" x14ac:dyDescent="0.25">
      <c r="B24" s="65" t="s">
        <v>430</v>
      </c>
      <c r="C24" s="27">
        <v>1785.5103790681674</v>
      </c>
      <c r="D24" s="27">
        <v>2142.625318850688</v>
      </c>
      <c r="E24" s="27">
        <v>2073.4021071655088</v>
      </c>
      <c r="F24" s="27">
        <v>2050.4184134955053</v>
      </c>
      <c r="G24" s="108">
        <v>-1.10850151017855</v>
      </c>
      <c r="H24" s="257" t="s">
        <v>123</v>
      </c>
      <c r="I24" s="27">
        <v>2234.7526510977932</v>
      </c>
      <c r="J24" s="108">
        <v>8.9900791169758918</v>
      </c>
      <c r="K24" s="257" t="s">
        <v>123</v>
      </c>
      <c r="M24" s="5"/>
      <c r="N24" s="5"/>
      <c r="O24" s="5"/>
      <c r="P24" s="5"/>
      <c r="Q24" s="5"/>
      <c r="R24" s="5"/>
      <c r="S24" s="5"/>
    </row>
    <row r="25" spans="1:19" ht="12.75" customHeight="1" x14ac:dyDescent="0.25">
      <c r="B25" s="65" t="s">
        <v>604</v>
      </c>
      <c r="C25" s="27">
        <v>351.99597561884224</v>
      </c>
      <c r="D25" s="27">
        <v>340.88762219989712</v>
      </c>
      <c r="E25" s="27">
        <v>298.05251585512235</v>
      </c>
      <c r="F25" s="27">
        <v>357.21493587313677</v>
      </c>
      <c r="G25" s="108">
        <v>19.849663019376141</v>
      </c>
      <c r="H25" s="257" t="s">
        <v>123</v>
      </c>
      <c r="I25" s="27">
        <v>296.7052519514184</v>
      </c>
      <c r="J25" s="108">
        <v>-16.939292802473439</v>
      </c>
      <c r="K25" s="257" t="s">
        <v>123</v>
      </c>
      <c r="M25" s="5"/>
      <c r="N25" s="5"/>
      <c r="O25" s="5"/>
      <c r="P25" s="5"/>
      <c r="Q25" s="5"/>
      <c r="R25" s="5"/>
      <c r="S25" s="5"/>
    </row>
    <row r="26" spans="1:19" ht="15" customHeight="1" x14ac:dyDescent="0.25">
      <c r="B26" s="161" t="s">
        <v>605</v>
      </c>
      <c r="C26" s="287">
        <v>719.18912585414387</v>
      </c>
      <c r="D26" s="287">
        <v>669.83716060155666</v>
      </c>
      <c r="E26" s="287">
        <v>940.03765811050812</v>
      </c>
      <c r="F26" s="287">
        <v>793.97697170318781</v>
      </c>
      <c r="G26" s="101">
        <v>-15.537748423920039</v>
      </c>
      <c r="H26" s="260" t="s">
        <v>123</v>
      </c>
      <c r="I26" s="287">
        <v>889.12308661140548</v>
      </c>
      <c r="J26" s="101">
        <v>11.983485453503317</v>
      </c>
      <c r="K26" s="260" t="s">
        <v>123</v>
      </c>
      <c r="M26" s="5"/>
      <c r="N26" s="5"/>
      <c r="O26" s="5"/>
      <c r="P26" s="5"/>
      <c r="Q26" s="5"/>
      <c r="R26" s="5"/>
      <c r="S26" s="5"/>
    </row>
    <row r="27" spans="1:19" ht="19.5" customHeight="1" x14ac:dyDescent="0.2">
      <c r="B27" s="56" t="s">
        <v>1010</v>
      </c>
      <c r="C27" s="17"/>
      <c r="D27" s="17"/>
      <c r="E27" s="17"/>
      <c r="F27" s="17"/>
      <c r="G27" s="17"/>
      <c r="H27" s="17"/>
      <c r="I27" s="17"/>
      <c r="J27" s="17"/>
      <c r="K27" s="17"/>
    </row>
    <row r="28" spans="1:19" ht="15.75" customHeight="1" x14ac:dyDescent="0.2">
      <c r="B28" s="15" t="s">
        <v>999</v>
      </c>
      <c r="C28" s="68"/>
      <c r="D28" s="68"/>
      <c r="E28" s="68"/>
      <c r="F28" s="68"/>
      <c r="G28" s="68"/>
      <c r="H28" s="68"/>
      <c r="I28" s="68"/>
      <c r="J28" s="1"/>
      <c r="K28" s="1"/>
    </row>
    <row r="29" spans="1:19" ht="13.5" customHeight="1" x14ac:dyDescent="0.2">
      <c r="B29" s="122"/>
      <c r="C29" s="69"/>
      <c r="D29" s="69"/>
      <c r="E29" s="69"/>
      <c r="F29" s="69"/>
      <c r="G29" s="69"/>
      <c r="H29" s="69"/>
      <c r="I29" s="69"/>
      <c r="J29" s="69"/>
      <c r="K29" s="69"/>
    </row>
  </sheetData>
  <mergeCells count="5">
    <mergeCell ref="G9:H9"/>
    <mergeCell ref="J9:K9"/>
    <mergeCell ref="C9:C10"/>
    <mergeCell ref="D9:D10"/>
    <mergeCell ref="E9:E10"/>
  </mergeCells>
  <conditionalFormatting sqref="C11:F26">
    <cfRule type="cellIs" dxfId="68" priority="9" operator="notBetween">
      <formula>9999</formula>
      <formula>-9999</formula>
    </cfRule>
  </conditionalFormatting>
  <conditionalFormatting sqref="H22:H26">
    <cfRule type="cellIs" dxfId="67" priority="5" operator="between">
      <formula>9999</formula>
      <formula>-9999</formula>
    </cfRule>
  </conditionalFormatting>
  <conditionalFormatting sqref="I11:I26">
    <cfRule type="cellIs" dxfId="66" priority="25" operator="notBetween">
      <formula>9999</formula>
      <formula>-9999</formula>
    </cfRule>
  </conditionalFormatting>
  <conditionalFormatting sqref="K22:K26">
    <cfRule type="cellIs" dxfId="65" priority="1" operator="between">
      <formula>9999</formula>
      <formula>-9999</formula>
    </cfRule>
  </conditionalFormatting>
  <hyperlinks>
    <hyperlink ref="B5" location="Índice!A62" display="Índice" xr:uid="{00000000-0004-0000-3C00-000000000000}"/>
  </hyperlinks>
  <printOptions horizontalCentered="1" verticalCentered="1"/>
  <pageMargins left="0.51181102362204722" right="0.51181102362204722" top="0.59055118110236227" bottom="0.43307086614173229" header="0.27559055118110237" footer="0.23622047244094491"/>
  <pageSetup paperSize="9" orientation="landscape" r:id="rId1"/>
  <headerFooter scaleWithDoc="0" alignWithMargins="0"/>
  <drawing r:id="rId2"/>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sheetPr>
    <pageSetUpPr fitToPage="1"/>
  </sheetPr>
  <dimension ref="A1:L24"/>
  <sheetViews>
    <sheetView showGridLines="0" zoomScale="110" zoomScaleNormal="110" zoomScalePageLayoutView="120" workbookViewId="0">
      <selection activeCell="B5" sqref="B5"/>
    </sheetView>
  </sheetViews>
  <sheetFormatPr defaultColWidth="7.85546875" defaultRowHeight="15.75" x14ac:dyDescent="0.25"/>
  <cols>
    <col min="1" max="1" width="1.42578125" style="1" bestFit="1" customWidth="1"/>
    <col min="2" max="2" width="25.140625" style="6" customWidth="1"/>
    <col min="3" max="12" width="5.140625" style="6" customWidth="1"/>
    <col min="13" max="16384" width="7.85546875" style="5"/>
  </cols>
  <sheetData>
    <row r="1" spans="1:12" s="11" customFormat="1" ht="12.75" x14ac:dyDescent="0.2"/>
    <row r="2" spans="1:12" s="11" customFormat="1" ht="12.75" x14ac:dyDescent="0.2"/>
    <row r="3" spans="1:12" s="11" customFormat="1" ht="12.75" x14ac:dyDescent="0.2"/>
    <row r="4" spans="1:12" s="11" customFormat="1" ht="12.75" x14ac:dyDescent="0.2"/>
    <row r="5" spans="1:12" s="11" customFormat="1" ht="12.75" x14ac:dyDescent="0.2">
      <c r="B5" s="94" t="s">
        <v>134</v>
      </c>
    </row>
    <row r="6" spans="1:12" s="11" customFormat="1" ht="18.75" x14ac:dyDescent="0.3">
      <c r="B6" s="19" t="s">
        <v>1201</v>
      </c>
    </row>
    <row r="7" spans="1:12" s="11" customFormat="1" ht="12.75" x14ac:dyDescent="0.2"/>
    <row r="8" spans="1:12" s="11" customFormat="1" ht="18" customHeight="1" x14ac:dyDescent="0.2">
      <c r="B8" s="204" t="s">
        <v>781</v>
      </c>
    </row>
    <row r="9" spans="1:12" s="1" customFormat="1" ht="13.5" customHeight="1" x14ac:dyDescent="0.2">
      <c r="A9" s="11"/>
      <c r="B9" s="73"/>
      <c r="C9" s="125">
        <v>2019</v>
      </c>
      <c r="D9" s="125">
        <v>2020</v>
      </c>
      <c r="E9" s="125">
        <v>2021</v>
      </c>
      <c r="F9" s="125">
        <v>2022</v>
      </c>
      <c r="G9" s="125">
        <v>2023</v>
      </c>
      <c r="H9" s="498">
        <v>2024</v>
      </c>
      <c r="I9" s="500"/>
      <c r="J9" s="500"/>
      <c r="K9" s="499"/>
      <c r="L9" s="261">
        <v>2025</v>
      </c>
    </row>
    <row r="10" spans="1:12" s="1" customFormat="1" ht="13.5" customHeight="1" x14ac:dyDescent="0.2">
      <c r="B10" s="74"/>
      <c r="C10" s="30" t="s">
        <v>694</v>
      </c>
      <c r="D10" s="30" t="s">
        <v>694</v>
      </c>
      <c r="E10" s="30" t="s">
        <v>694</v>
      </c>
      <c r="F10" s="30" t="s">
        <v>694</v>
      </c>
      <c r="G10" s="30" t="s">
        <v>694</v>
      </c>
      <c r="H10" s="30" t="s">
        <v>126</v>
      </c>
      <c r="I10" s="30" t="s">
        <v>127</v>
      </c>
      <c r="J10" s="30" t="s">
        <v>695</v>
      </c>
      <c r="K10" s="30" t="s">
        <v>694</v>
      </c>
      <c r="L10" s="30" t="s">
        <v>126</v>
      </c>
    </row>
    <row r="11" spans="1:12" s="1" customFormat="1" ht="15" customHeight="1" x14ac:dyDescent="0.2">
      <c r="B11" s="70" t="s">
        <v>607</v>
      </c>
      <c r="C11" s="135">
        <v>9</v>
      </c>
      <c r="D11" s="135">
        <v>9</v>
      </c>
      <c r="E11" s="135">
        <v>9</v>
      </c>
      <c r="F11" s="135">
        <v>10</v>
      </c>
      <c r="G11" s="135">
        <v>10</v>
      </c>
      <c r="H11" s="135">
        <v>10</v>
      </c>
      <c r="I11" s="135">
        <v>10</v>
      </c>
      <c r="J11" s="135">
        <v>10</v>
      </c>
      <c r="K11" s="135">
        <v>10</v>
      </c>
      <c r="L11" s="135">
        <v>10</v>
      </c>
    </row>
    <row r="12" spans="1:12" s="1" customFormat="1" ht="15" customHeight="1" x14ac:dyDescent="0.2">
      <c r="B12" s="71" t="s">
        <v>782</v>
      </c>
      <c r="C12" s="79"/>
      <c r="D12" s="79"/>
      <c r="E12" s="79"/>
      <c r="F12" s="79"/>
      <c r="G12" s="79"/>
      <c r="H12" s="79"/>
      <c r="I12" s="79"/>
      <c r="J12" s="79"/>
      <c r="K12" s="79"/>
      <c r="L12" s="79"/>
    </row>
    <row r="13" spans="1:12" s="1" customFormat="1" ht="12" customHeight="1" x14ac:dyDescent="0.2">
      <c r="B13" s="77" t="s">
        <v>435</v>
      </c>
      <c r="C13" s="79">
        <v>19.52</v>
      </c>
      <c r="D13" s="79">
        <v>19.149999999999999</v>
      </c>
      <c r="E13" s="79">
        <v>18.21</v>
      </c>
      <c r="F13" s="79">
        <v>17.857500000000002</v>
      </c>
      <c r="G13" s="79">
        <v>17.8325</v>
      </c>
      <c r="H13" s="79">
        <v>17.827500000000001</v>
      </c>
      <c r="I13" s="79">
        <v>17.827500000000001</v>
      </c>
      <c r="J13" s="79">
        <v>17.827500000000001</v>
      </c>
      <c r="K13" s="79">
        <v>17.875</v>
      </c>
      <c r="L13" s="79">
        <v>18.055000000000003</v>
      </c>
    </row>
    <row r="14" spans="1:12" s="1" customFormat="1" ht="12" customHeight="1" x14ac:dyDescent="0.2">
      <c r="B14" s="77" t="s">
        <v>436</v>
      </c>
      <c r="C14" s="79">
        <v>18.89</v>
      </c>
      <c r="D14" s="79">
        <v>19.48</v>
      </c>
      <c r="E14" s="79">
        <v>18.53</v>
      </c>
      <c r="F14" s="79">
        <v>17.837500000000002</v>
      </c>
      <c r="G14" s="79">
        <v>17.842500000000001</v>
      </c>
      <c r="H14" s="79">
        <v>17.827500000000001</v>
      </c>
      <c r="I14" s="79">
        <v>17.829999999999998</v>
      </c>
      <c r="J14" s="79">
        <v>17.815000000000001</v>
      </c>
      <c r="K14" s="79">
        <v>17.690000000000001</v>
      </c>
      <c r="L14" s="79">
        <v>17.718333333333334</v>
      </c>
    </row>
    <row r="15" spans="1:12" s="1" customFormat="1" ht="12" customHeight="1" x14ac:dyDescent="0.2">
      <c r="B15" s="77" t="s">
        <v>608</v>
      </c>
      <c r="C15" s="79">
        <v>18.45</v>
      </c>
      <c r="D15" s="79">
        <v>18.399999999999999</v>
      </c>
      <c r="E15" s="79">
        <v>17.95</v>
      </c>
      <c r="F15" s="79">
        <v>17.82</v>
      </c>
      <c r="G15" s="79">
        <v>17.84</v>
      </c>
      <c r="H15" s="79">
        <v>17.865000000000002</v>
      </c>
      <c r="I15" s="79">
        <v>17.865000000000002</v>
      </c>
      <c r="J15" s="79">
        <v>17.8675</v>
      </c>
      <c r="K15" s="79">
        <v>17.905000000000001</v>
      </c>
      <c r="L15" s="79">
        <v>17.591944444444447</v>
      </c>
    </row>
    <row r="16" spans="1:12" s="1" customFormat="1" ht="15" customHeight="1" x14ac:dyDescent="0.2">
      <c r="B16" s="71" t="s">
        <v>783</v>
      </c>
      <c r="C16" s="79"/>
      <c r="D16" s="79"/>
      <c r="E16" s="79"/>
      <c r="F16" s="79"/>
      <c r="G16" s="79"/>
      <c r="H16" s="79"/>
      <c r="I16" s="79"/>
      <c r="J16" s="79"/>
      <c r="K16" s="79"/>
      <c r="L16" s="79"/>
    </row>
    <row r="17" spans="2:12" s="1" customFormat="1" ht="12" customHeight="1" x14ac:dyDescent="0.2">
      <c r="B17" s="77" t="s">
        <v>435</v>
      </c>
      <c r="C17" s="79">
        <v>3.5</v>
      </c>
      <c r="D17" s="79">
        <v>3</v>
      </c>
      <c r="E17" s="79">
        <v>2.0099999999999998</v>
      </c>
      <c r="F17" s="79">
        <v>2.3966666666666669</v>
      </c>
      <c r="G17" s="79">
        <v>1.9375000000000004</v>
      </c>
      <c r="H17" s="79">
        <v>2.5675000000000003</v>
      </c>
      <c r="I17" s="79">
        <v>2.5675000000000003</v>
      </c>
      <c r="J17" s="79">
        <v>2.5625</v>
      </c>
      <c r="K17" s="79">
        <v>2.5625</v>
      </c>
      <c r="L17" s="79">
        <v>2.1875</v>
      </c>
    </row>
    <row r="18" spans="2:12" s="1" customFormat="1" ht="12" customHeight="1" x14ac:dyDescent="0.2">
      <c r="B18" s="77" t="s">
        <v>436</v>
      </c>
      <c r="C18" s="81">
        <v>3.44</v>
      </c>
      <c r="D18" s="81">
        <v>3.4</v>
      </c>
      <c r="E18" s="81">
        <v>2.15</v>
      </c>
      <c r="F18" s="81">
        <v>2.3925000000000001</v>
      </c>
      <c r="G18" s="81">
        <v>2.3425000000000002</v>
      </c>
      <c r="H18" s="81">
        <v>2.6</v>
      </c>
      <c r="I18" s="79">
        <v>2.6</v>
      </c>
      <c r="J18" s="79">
        <v>2.5625</v>
      </c>
      <c r="K18" s="81">
        <v>2.5775000000000001</v>
      </c>
      <c r="L18" s="81">
        <v>2.2011111111111115</v>
      </c>
    </row>
    <row r="19" spans="2:12" s="1" customFormat="1" ht="12" customHeight="1" x14ac:dyDescent="0.2">
      <c r="B19" s="77" t="s">
        <v>608</v>
      </c>
      <c r="C19" s="81">
        <v>3.32</v>
      </c>
      <c r="D19" s="81">
        <v>3.27</v>
      </c>
      <c r="E19" s="81">
        <v>2.34</v>
      </c>
      <c r="F19" s="81">
        <v>2.72</v>
      </c>
      <c r="G19" s="81">
        <v>2.75</v>
      </c>
      <c r="H19" s="81">
        <v>2.7692100000000002</v>
      </c>
      <c r="I19" s="79">
        <v>2.7733333333333334</v>
      </c>
      <c r="J19" s="79">
        <v>2.3500000000000005</v>
      </c>
      <c r="K19" s="81">
        <v>2.7566666666666668</v>
      </c>
      <c r="L19" s="81">
        <v>2.7307407407407407</v>
      </c>
    </row>
    <row r="20" spans="2:12" s="1" customFormat="1" ht="15" customHeight="1" x14ac:dyDescent="0.2">
      <c r="B20" s="70" t="s">
        <v>784</v>
      </c>
      <c r="C20" s="79">
        <v>3</v>
      </c>
      <c r="D20" s="79">
        <v>3</v>
      </c>
      <c r="E20" s="79">
        <v>4.38</v>
      </c>
      <c r="F20" s="79">
        <v>4.4707382550335604</v>
      </c>
      <c r="G20" s="79">
        <v>5.6419181698196201</v>
      </c>
      <c r="H20" s="79" t="s">
        <v>123</v>
      </c>
      <c r="I20" s="79" t="s">
        <v>123</v>
      </c>
      <c r="J20" s="79" t="s">
        <v>123</v>
      </c>
      <c r="K20" s="79">
        <v>5.9115000000000002</v>
      </c>
      <c r="L20" s="79" t="s">
        <v>123</v>
      </c>
    </row>
    <row r="21" spans="2:12" s="1" customFormat="1" ht="20.25" customHeight="1" x14ac:dyDescent="0.2">
      <c r="B21" s="157" t="s">
        <v>25</v>
      </c>
      <c r="C21" s="79"/>
      <c r="D21" s="79"/>
      <c r="E21" s="79"/>
      <c r="F21" s="79"/>
      <c r="G21" s="79"/>
      <c r="H21" s="79"/>
      <c r="I21" s="79"/>
      <c r="J21" s="79"/>
      <c r="K21" s="79"/>
      <c r="L21" s="79"/>
    </row>
    <row r="22" spans="2:12" s="1" customFormat="1" ht="13.5" customHeight="1" x14ac:dyDescent="0.2">
      <c r="B22" s="148" t="s">
        <v>609</v>
      </c>
      <c r="C22" s="83">
        <v>9.3640639378517854</v>
      </c>
      <c r="D22" s="83">
        <v>9.5136045758497101</v>
      </c>
      <c r="E22" s="83">
        <v>25.211081126860858</v>
      </c>
      <c r="F22" s="83">
        <v>17.030129570201403</v>
      </c>
      <c r="G22" s="83">
        <v>17.030129570201403</v>
      </c>
      <c r="H22" s="83">
        <v>18.917389526088037</v>
      </c>
      <c r="I22" s="83">
        <v>13.498439721203992</v>
      </c>
      <c r="J22" s="83">
        <v>11.567985995579843</v>
      </c>
      <c r="K22" s="83">
        <v>11.567914984830164</v>
      </c>
      <c r="L22" s="83">
        <v>9.9654018259206936</v>
      </c>
    </row>
    <row r="23" spans="2:12" s="1" customFormat="1" ht="21.75" customHeight="1" x14ac:dyDescent="0.2">
      <c r="B23" s="56" t="s">
        <v>1015</v>
      </c>
      <c r="C23" s="17"/>
      <c r="D23" s="17"/>
      <c r="E23" s="17"/>
      <c r="F23" s="17"/>
      <c r="G23" s="17"/>
      <c r="H23" s="17"/>
      <c r="I23" s="17"/>
      <c r="J23" s="17"/>
      <c r="K23" s="17"/>
      <c r="L23" s="17"/>
    </row>
    <row r="24" spans="2:12" ht="36.75" customHeight="1" x14ac:dyDescent="0.25">
      <c r="B24" s="507" t="s">
        <v>1016</v>
      </c>
      <c r="C24" s="507"/>
      <c r="D24" s="507"/>
      <c r="E24" s="507"/>
      <c r="F24" s="507"/>
      <c r="G24" s="507"/>
      <c r="H24" s="507"/>
      <c r="I24" s="507"/>
      <c r="J24" s="507"/>
      <c r="K24" s="507"/>
      <c r="L24" s="507"/>
    </row>
  </sheetData>
  <mergeCells count="2">
    <mergeCell ref="H9:K9"/>
    <mergeCell ref="B24:L24"/>
  </mergeCells>
  <hyperlinks>
    <hyperlink ref="B5" location="Índice!A62" display="Índice" xr:uid="{00000000-0004-0000-3D00-000000000000}"/>
  </hyperlinks>
  <printOptions horizontalCentered="1"/>
  <pageMargins left="0.51181102362204722" right="0.51181102362204722" top="0.59055118110236227" bottom="0.43307086614173229" header="0.15748031496062992" footer="0.19685039370078741"/>
  <pageSetup paperSize="9" orientation="portrait" r:id="rId1"/>
  <headerFooter scaleWithDoc="0" alignWithMargins="0"/>
  <drawing r:id="rId2"/>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sheetPr>
    <pageSetUpPr fitToPage="1"/>
  </sheetPr>
  <dimension ref="A1:M31"/>
  <sheetViews>
    <sheetView showGridLines="0" topLeftCell="A7" zoomScale="110" zoomScaleNormal="110" zoomScalePageLayoutView="120" workbookViewId="0">
      <selection activeCell="B5" sqref="B5"/>
    </sheetView>
  </sheetViews>
  <sheetFormatPr defaultColWidth="7.85546875" defaultRowHeight="15.75" x14ac:dyDescent="0.25"/>
  <cols>
    <col min="1" max="1" width="1.42578125" style="1" bestFit="1" customWidth="1"/>
    <col min="2" max="2" width="44" style="6" customWidth="1"/>
    <col min="3" max="10" width="5.85546875" style="6" customWidth="1"/>
    <col min="11" max="13" width="5.85546875" style="5" customWidth="1"/>
    <col min="14" max="16384" width="7.85546875" style="5"/>
  </cols>
  <sheetData>
    <row r="1" spans="1:13" s="11" customFormat="1" ht="12.75" x14ac:dyDescent="0.2"/>
    <row r="2" spans="1:13" s="11" customFormat="1" ht="12.75" x14ac:dyDescent="0.2"/>
    <row r="3" spans="1:13" s="11" customFormat="1" ht="12.75" x14ac:dyDescent="0.2"/>
    <row r="4" spans="1:13" s="11" customFormat="1" ht="12.75" x14ac:dyDescent="0.2"/>
    <row r="5" spans="1:13" s="11" customFormat="1" ht="12.75" x14ac:dyDescent="0.2">
      <c r="B5" s="94" t="s">
        <v>134</v>
      </c>
    </row>
    <row r="6" spans="1:13" s="11" customFormat="1" ht="18.75" x14ac:dyDescent="0.3">
      <c r="B6" s="19" t="s">
        <v>1201</v>
      </c>
    </row>
    <row r="7" spans="1:13" s="11" customFormat="1" ht="12.75" x14ac:dyDescent="0.2"/>
    <row r="8" spans="1:13" s="11" customFormat="1" ht="18" customHeight="1" x14ac:dyDescent="0.2">
      <c r="B8" s="204" t="s">
        <v>785</v>
      </c>
    </row>
    <row r="9" spans="1:13" s="1" customFormat="1" ht="13.5" customHeight="1" x14ac:dyDescent="0.2">
      <c r="A9" s="11"/>
      <c r="B9" s="73"/>
      <c r="C9" s="125">
        <v>2018</v>
      </c>
      <c r="D9" s="125">
        <v>2019</v>
      </c>
      <c r="E9" s="125">
        <v>2020</v>
      </c>
      <c r="F9" s="125">
        <v>2021</v>
      </c>
      <c r="G9" s="125">
        <v>2022</v>
      </c>
      <c r="H9" s="125">
        <v>2023</v>
      </c>
      <c r="I9" s="498">
        <v>2024</v>
      </c>
      <c r="J9" s="500"/>
      <c r="K9" s="500"/>
      <c r="L9" s="499"/>
      <c r="M9" s="146">
        <v>2025</v>
      </c>
    </row>
    <row r="10" spans="1:13" s="1" customFormat="1" ht="13.5" customHeight="1" x14ac:dyDescent="0.2">
      <c r="B10" s="74"/>
      <c r="C10" s="30" t="s">
        <v>694</v>
      </c>
      <c r="D10" s="30" t="s">
        <v>694</v>
      </c>
      <c r="E10" s="30" t="s">
        <v>694</v>
      </c>
      <c r="F10" s="30" t="s">
        <v>694</v>
      </c>
      <c r="G10" s="30" t="s">
        <v>694</v>
      </c>
      <c r="H10" s="30" t="s">
        <v>694</v>
      </c>
      <c r="I10" s="30" t="s">
        <v>126</v>
      </c>
      <c r="J10" s="30" t="s">
        <v>127</v>
      </c>
      <c r="K10" s="30" t="s">
        <v>695</v>
      </c>
      <c r="L10" s="30" t="s">
        <v>694</v>
      </c>
      <c r="M10" s="30" t="s">
        <v>126</v>
      </c>
    </row>
    <row r="11" spans="1:13" s="1" customFormat="1" ht="15" customHeight="1" x14ac:dyDescent="0.2">
      <c r="B11" s="70" t="s">
        <v>610</v>
      </c>
      <c r="C11" s="75"/>
      <c r="D11" s="75"/>
      <c r="E11" s="75"/>
      <c r="F11" s="75"/>
      <c r="G11" s="75"/>
      <c r="H11" s="75"/>
      <c r="I11" s="75"/>
      <c r="J11" s="75"/>
      <c r="K11" s="75"/>
      <c r="L11" s="75"/>
    </row>
    <row r="12" spans="1:13" s="1" customFormat="1" ht="12" customHeight="1" x14ac:dyDescent="0.2">
      <c r="B12" s="14" t="s">
        <v>791</v>
      </c>
      <c r="C12" s="79">
        <v>31.08204247980899</v>
      </c>
      <c r="D12" s="79">
        <v>28.5</v>
      </c>
      <c r="E12" s="79">
        <v>29.2</v>
      </c>
      <c r="F12" s="79">
        <v>31.7</v>
      </c>
      <c r="G12" s="79">
        <v>49.963958279290665</v>
      </c>
      <c r="H12" s="79">
        <v>34.503086333887303</v>
      </c>
      <c r="I12" s="79">
        <v>36.424384328004265</v>
      </c>
      <c r="J12" s="79">
        <v>34.358234914976997</v>
      </c>
      <c r="K12" s="79">
        <v>34.115074695665896</v>
      </c>
      <c r="L12" s="79">
        <v>36.999503862944202</v>
      </c>
      <c r="M12" s="79">
        <v>40.238000656081304</v>
      </c>
    </row>
    <row r="13" spans="1:13" s="1" customFormat="1" ht="12" customHeight="1" x14ac:dyDescent="0.2">
      <c r="B13" s="59" t="s">
        <v>788</v>
      </c>
      <c r="C13" s="158">
        <v>100</v>
      </c>
      <c r="D13" s="158">
        <v>100</v>
      </c>
      <c r="E13" s="158">
        <v>80</v>
      </c>
      <c r="F13" s="158">
        <v>80</v>
      </c>
      <c r="G13" s="158">
        <v>100</v>
      </c>
      <c r="H13" s="158">
        <v>100</v>
      </c>
      <c r="I13" s="158">
        <v>100</v>
      </c>
      <c r="J13" s="158">
        <v>100</v>
      </c>
      <c r="K13" s="158">
        <v>100</v>
      </c>
      <c r="L13" s="158">
        <v>100</v>
      </c>
      <c r="M13" s="158">
        <v>100</v>
      </c>
    </row>
    <row r="14" spans="1:13" s="1" customFormat="1" ht="12" customHeight="1" x14ac:dyDescent="0.2">
      <c r="B14" s="59" t="s">
        <v>789</v>
      </c>
      <c r="C14" s="158">
        <v>0</v>
      </c>
      <c r="D14" s="158">
        <v>0</v>
      </c>
      <c r="E14" s="158">
        <v>0</v>
      </c>
      <c r="F14" s="158">
        <v>0</v>
      </c>
      <c r="G14" s="158">
        <v>0</v>
      </c>
      <c r="H14" s="158">
        <v>0</v>
      </c>
      <c r="I14" s="158">
        <v>0</v>
      </c>
      <c r="J14" s="158">
        <v>0</v>
      </c>
      <c r="K14" s="158">
        <v>0</v>
      </c>
      <c r="L14" s="158">
        <v>0</v>
      </c>
      <c r="M14" s="158">
        <v>0</v>
      </c>
    </row>
    <row r="15" spans="1:13" s="1" customFormat="1" ht="12" customHeight="1" x14ac:dyDescent="0.2">
      <c r="B15" s="59" t="s">
        <v>790</v>
      </c>
      <c r="C15" s="158">
        <v>0</v>
      </c>
      <c r="D15" s="158">
        <v>0</v>
      </c>
      <c r="E15" s="158">
        <v>20</v>
      </c>
      <c r="F15" s="158">
        <v>20</v>
      </c>
      <c r="G15" s="158">
        <v>0</v>
      </c>
      <c r="H15" s="158">
        <v>0</v>
      </c>
      <c r="I15" s="158">
        <v>0</v>
      </c>
      <c r="J15" s="158">
        <v>0</v>
      </c>
      <c r="K15" s="158">
        <v>0</v>
      </c>
      <c r="L15" s="158">
        <v>0</v>
      </c>
      <c r="M15" s="158">
        <v>0</v>
      </c>
    </row>
    <row r="16" spans="1:13" s="1" customFormat="1" ht="12" customHeight="1" x14ac:dyDescent="0.2">
      <c r="B16" s="14" t="s">
        <v>611</v>
      </c>
      <c r="C16" s="79">
        <v>20.849673739228454</v>
      </c>
      <c r="D16" s="79">
        <v>18.899999999999999</v>
      </c>
      <c r="E16" s="79">
        <v>18.100000000000001</v>
      </c>
      <c r="F16" s="79">
        <v>18.100000000000001</v>
      </c>
      <c r="G16" s="79">
        <v>18.66002554751319</v>
      </c>
      <c r="H16" s="79">
        <v>18.571894774912774</v>
      </c>
      <c r="I16" s="79">
        <v>20.041766259182573</v>
      </c>
      <c r="J16" s="79">
        <v>18.579643694321486</v>
      </c>
      <c r="K16" s="79">
        <v>19.337153567768823</v>
      </c>
      <c r="L16" s="79">
        <v>19.706232051030909</v>
      </c>
      <c r="M16" s="79">
        <v>19.160273682826929</v>
      </c>
    </row>
    <row r="17" spans="2:13" s="1" customFormat="1" ht="15" customHeight="1" x14ac:dyDescent="0.2">
      <c r="B17" s="70" t="s">
        <v>545</v>
      </c>
      <c r="C17" s="79"/>
      <c r="D17" s="79"/>
      <c r="E17" s="79"/>
      <c r="F17" s="79"/>
      <c r="G17" s="79"/>
      <c r="H17" s="79"/>
      <c r="I17" s="79"/>
      <c r="J17" s="79"/>
      <c r="K17" s="79"/>
      <c r="L17" s="79"/>
      <c r="M17" s="79"/>
    </row>
    <row r="18" spans="2:13" s="1" customFormat="1" ht="12" customHeight="1" x14ac:dyDescent="0.2">
      <c r="B18" s="14" t="s">
        <v>786</v>
      </c>
      <c r="C18" s="79">
        <v>9.6999999999999993</v>
      </c>
      <c r="D18" s="79">
        <v>8.4</v>
      </c>
      <c r="E18" s="79">
        <v>7.8</v>
      </c>
      <c r="F18" s="79">
        <v>7.9</v>
      </c>
      <c r="G18" s="79">
        <v>3.5898611057784482</v>
      </c>
      <c r="H18" s="79">
        <v>3.2669728568185104</v>
      </c>
      <c r="I18" s="79">
        <v>3.4202392835424944</v>
      </c>
      <c r="J18" s="79">
        <v>2.9917903712382712</v>
      </c>
      <c r="K18" s="79">
        <v>2.6316088269677342</v>
      </c>
      <c r="L18" s="79">
        <v>2.6209588086803541</v>
      </c>
      <c r="M18" s="79">
        <v>2.2091360013599703</v>
      </c>
    </row>
    <row r="19" spans="2:13" s="1" customFormat="1" ht="12" customHeight="1" x14ac:dyDescent="0.2">
      <c r="B19" s="14" t="s">
        <v>456</v>
      </c>
      <c r="C19" s="81">
        <v>24.56346786394089</v>
      </c>
      <c r="D19" s="81">
        <v>26.7</v>
      </c>
      <c r="E19" s="81">
        <v>29.6</v>
      </c>
      <c r="F19" s="81">
        <v>28.6</v>
      </c>
      <c r="G19" s="81">
        <v>9.4364314462896122</v>
      </c>
      <c r="H19" s="81">
        <v>13.88990285032405</v>
      </c>
      <c r="I19" s="81">
        <v>12.589167655637443</v>
      </c>
      <c r="J19" s="81">
        <v>12.3</v>
      </c>
      <c r="K19" s="81">
        <v>12.1</v>
      </c>
      <c r="L19" s="81">
        <v>12.8</v>
      </c>
      <c r="M19" s="81">
        <v>11</v>
      </c>
    </row>
    <row r="20" spans="2:13" s="1" customFormat="1" ht="12" customHeight="1" x14ac:dyDescent="0.2">
      <c r="B20" s="14" t="s">
        <v>787</v>
      </c>
      <c r="C20" s="81">
        <v>80.099999999999994</v>
      </c>
      <c r="D20" s="81">
        <v>83.8</v>
      </c>
      <c r="E20" s="81">
        <v>77.7</v>
      </c>
      <c r="F20" s="81">
        <v>86.8</v>
      </c>
      <c r="G20" s="81">
        <v>60.216949114967655</v>
      </c>
      <c r="H20" s="81">
        <v>64.720624707364166</v>
      </c>
      <c r="I20" s="81">
        <v>55.116860135091628</v>
      </c>
      <c r="J20" s="81">
        <v>62.434859858373251</v>
      </c>
      <c r="K20" s="81">
        <v>56.732287863644771</v>
      </c>
      <c r="L20" s="81" t="s">
        <v>1217</v>
      </c>
      <c r="M20" s="81" t="s">
        <v>1217</v>
      </c>
    </row>
    <row r="21" spans="2:13" s="1" customFormat="1" ht="15" customHeight="1" x14ac:dyDescent="0.2">
      <c r="B21" s="70" t="s">
        <v>119</v>
      </c>
      <c r="C21" s="79"/>
      <c r="D21" s="79"/>
      <c r="E21" s="79"/>
      <c r="F21" s="79"/>
      <c r="G21" s="79"/>
      <c r="H21" s="79"/>
      <c r="I21" s="79"/>
      <c r="J21" s="79"/>
      <c r="K21" s="79"/>
      <c r="L21" s="79"/>
      <c r="M21" s="79"/>
    </row>
    <row r="22" spans="2:13" s="1" customFormat="1" ht="12" customHeight="1" x14ac:dyDescent="0.2">
      <c r="B22" s="14" t="s">
        <v>121</v>
      </c>
      <c r="C22" s="79">
        <v>-0.20293603434779328</v>
      </c>
      <c r="D22" s="79">
        <v>-0.24</v>
      </c>
      <c r="E22" s="79">
        <v>0.8</v>
      </c>
      <c r="F22" s="79">
        <v>1.63</v>
      </c>
      <c r="G22" s="79">
        <v>2.7841472914940502</v>
      </c>
      <c r="H22" s="79">
        <v>2.2387990108010771</v>
      </c>
      <c r="I22" s="79">
        <v>1.0100313970316734</v>
      </c>
      <c r="J22" s="79">
        <v>1.1534035651464905</v>
      </c>
      <c r="K22" s="79">
        <v>1.9096131309806246</v>
      </c>
      <c r="L22" s="79">
        <v>2.868115144275607</v>
      </c>
      <c r="M22" s="79">
        <v>0.53473467379200745</v>
      </c>
    </row>
    <row r="23" spans="2:13" s="1" customFormat="1" ht="12" customHeight="1" x14ac:dyDescent="0.2">
      <c r="B23" s="14" t="s">
        <v>356</v>
      </c>
      <c r="C23" s="79">
        <v>-1.0784227774438992</v>
      </c>
      <c r="D23" s="79">
        <v>-1.39</v>
      </c>
      <c r="E23" s="79">
        <v>4.82</v>
      </c>
      <c r="F23" s="79">
        <v>9.77</v>
      </c>
      <c r="G23" s="79">
        <v>14.153022985490663</v>
      </c>
      <c r="H23" s="79">
        <v>11.425004298371032</v>
      </c>
      <c r="I23" s="79">
        <v>5.0592820847696709</v>
      </c>
      <c r="J23" s="79">
        <v>6.2078885048748607</v>
      </c>
      <c r="K23" s="79">
        <v>9.8357281208507459</v>
      </c>
      <c r="L23" s="79">
        <v>14.465843272200708</v>
      </c>
      <c r="M23" s="79">
        <v>2.7865427199375277</v>
      </c>
    </row>
    <row r="24" spans="2:13" s="1" customFormat="1" ht="12" customHeight="1" x14ac:dyDescent="0.2">
      <c r="B24" s="70" t="s">
        <v>546</v>
      </c>
      <c r="C24" s="79"/>
      <c r="D24" s="79"/>
      <c r="E24" s="79"/>
      <c r="F24" s="79"/>
      <c r="G24" s="79"/>
      <c r="H24" s="79"/>
      <c r="I24" s="79"/>
      <c r="J24" s="79"/>
      <c r="K24" s="79"/>
      <c r="L24" s="79"/>
      <c r="M24" s="79"/>
    </row>
    <row r="25" spans="2:13" s="1" customFormat="1" ht="12" customHeight="1" x14ac:dyDescent="0.2">
      <c r="B25" s="14" t="s">
        <v>612</v>
      </c>
      <c r="C25" s="79">
        <v>50.077615325720771</v>
      </c>
      <c r="D25" s="79">
        <v>40.1</v>
      </c>
      <c r="E25" s="79">
        <v>47.7</v>
      </c>
      <c r="F25" s="79">
        <v>52.2</v>
      </c>
      <c r="G25" s="79">
        <v>49.944807529102448</v>
      </c>
      <c r="H25" s="79">
        <v>52.95328857380467</v>
      </c>
      <c r="I25" s="79">
        <v>52.716934492943594</v>
      </c>
      <c r="J25" s="79">
        <v>55.157537733835916</v>
      </c>
      <c r="K25" s="79">
        <v>48.581988722379037</v>
      </c>
      <c r="L25" s="79" t="s">
        <v>1217</v>
      </c>
      <c r="M25" s="79" t="s">
        <v>1217</v>
      </c>
    </row>
    <row r="26" spans="2:13" s="1" customFormat="1" ht="12" customHeight="1" x14ac:dyDescent="0.2">
      <c r="B26" s="14" t="s">
        <v>613</v>
      </c>
      <c r="C26" s="81">
        <v>66.3</v>
      </c>
      <c r="D26" s="81">
        <v>51.6</v>
      </c>
      <c r="E26" s="81">
        <v>59.6</v>
      </c>
      <c r="F26" s="81">
        <v>68.099999999999994</v>
      </c>
      <c r="G26" s="81">
        <v>65.156299672355374</v>
      </c>
      <c r="H26" s="81">
        <v>68.859702858623237</v>
      </c>
      <c r="I26" s="81">
        <v>69.795131132005011</v>
      </c>
      <c r="J26" s="81">
        <v>71.291735133796521</v>
      </c>
      <c r="K26" s="81">
        <v>71.232495952765134</v>
      </c>
      <c r="L26" s="81" t="s">
        <v>1217</v>
      </c>
      <c r="M26" s="81" t="s">
        <v>1217</v>
      </c>
    </row>
    <row r="27" spans="2:13" s="1" customFormat="1" ht="12" customHeight="1" x14ac:dyDescent="0.2">
      <c r="B27" s="14" t="s">
        <v>614</v>
      </c>
      <c r="C27" s="79">
        <v>52.437279081060971</v>
      </c>
      <c r="D27" s="79">
        <v>51.3</v>
      </c>
      <c r="E27" s="79">
        <v>47.2</v>
      </c>
      <c r="F27" s="79">
        <v>40.700000000000003</v>
      </c>
      <c r="G27" s="79">
        <v>35.958214414222709</v>
      </c>
      <c r="H27" s="79">
        <v>32.187304925921019</v>
      </c>
      <c r="I27" s="79" t="s">
        <v>1217</v>
      </c>
      <c r="J27" s="79" t="s">
        <v>1217</v>
      </c>
      <c r="K27" s="79" t="s">
        <v>1217</v>
      </c>
      <c r="L27" s="79" t="s">
        <v>1217</v>
      </c>
      <c r="M27" s="79" t="s">
        <v>1217</v>
      </c>
    </row>
    <row r="28" spans="2:13" s="1" customFormat="1" ht="12" customHeight="1" x14ac:dyDescent="0.2">
      <c r="B28" s="14" t="s">
        <v>615</v>
      </c>
      <c r="C28" s="79">
        <v>25.8</v>
      </c>
      <c r="D28" s="79">
        <v>25.5</v>
      </c>
      <c r="E28" s="79">
        <v>22.6</v>
      </c>
      <c r="F28" s="79">
        <v>24.3</v>
      </c>
      <c r="G28" s="79">
        <v>20.624233129457554</v>
      </c>
      <c r="H28" s="79">
        <v>28.489237255773503</v>
      </c>
      <c r="I28" s="79">
        <v>31.514458669185142</v>
      </c>
      <c r="J28" s="79">
        <v>27.538254940566592</v>
      </c>
      <c r="K28" s="79">
        <v>26.190856639665576</v>
      </c>
      <c r="L28" s="79">
        <v>23.538096529336276</v>
      </c>
      <c r="M28" s="79">
        <v>26.322040809413082</v>
      </c>
    </row>
    <row r="29" spans="2:13" s="1" customFormat="1" ht="14.25" customHeight="1" x14ac:dyDescent="0.2">
      <c r="B29" s="82" t="s">
        <v>450</v>
      </c>
      <c r="C29" s="83">
        <v>59.799481339443602</v>
      </c>
      <c r="D29" s="83">
        <v>59.5</v>
      </c>
      <c r="E29" s="83">
        <v>52.8</v>
      </c>
      <c r="F29" s="83">
        <v>46.5</v>
      </c>
      <c r="G29" s="83">
        <v>40.227902538064626</v>
      </c>
      <c r="H29" s="83">
        <v>35.42237992841649</v>
      </c>
      <c r="I29" s="83">
        <v>35.692589214209207</v>
      </c>
      <c r="J29" s="83">
        <v>37.899984391842715</v>
      </c>
      <c r="K29" s="83">
        <v>40.907316038031517</v>
      </c>
      <c r="L29" s="83">
        <v>39.873705283650743</v>
      </c>
      <c r="M29" s="83">
        <v>35.384810219237337</v>
      </c>
    </row>
    <row r="30" spans="2:13" s="1" customFormat="1" ht="15.75" customHeight="1" x14ac:dyDescent="0.2">
      <c r="B30" s="56" t="s">
        <v>1014</v>
      </c>
      <c r="C30" s="17"/>
      <c r="D30" s="17"/>
      <c r="E30" s="17"/>
      <c r="F30" s="17"/>
      <c r="G30" s="17"/>
      <c r="H30" s="17"/>
      <c r="I30" s="17"/>
      <c r="J30" s="17"/>
    </row>
    <row r="31" spans="2:13" x14ac:dyDescent="0.25">
      <c r="B31" s="56" t="s">
        <v>1218</v>
      </c>
    </row>
  </sheetData>
  <mergeCells count="1">
    <mergeCell ref="I9:L9"/>
  </mergeCells>
  <hyperlinks>
    <hyperlink ref="B5" location="Índice!A62" display="Índice" xr:uid="{00000000-0004-0000-3E00-000000000000}"/>
  </hyperlinks>
  <printOptions horizontalCentered="1"/>
  <pageMargins left="0.51181102362204722" right="0.51181102362204722" top="0.59055118110236227" bottom="0.43307086614173229" header="0.15748031496062992" footer="0.19685039370078741"/>
  <pageSetup paperSize="9" orientation="portrait" r:id="rId1"/>
  <headerFooter scaleWithDoc="0" alignWithMargins="0"/>
  <drawing r:id="rId2"/>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sheetPr>
    <pageSetUpPr fitToPage="1"/>
  </sheetPr>
  <dimension ref="A1:L51"/>
  <sheetViews>
    <sheetView showGridLines="0" zoomScale="110" zoomScaleNormal="110" zoomScalePageLayoutView="120" workbookViewId="0">
      <selection activeCell="H4" sqref="H4"/>
    </sheetView>
  </sheetViews>
  <sheetFormatPr defaultColWidth="8.85546875" defaultRowHeight="15.75" x14ac:dyDescent="0.25"/>
  <cols>
    <col min="1" max="1" width="1.42578125" style="1" bestFit="1" customWidth="1"/>
    <col min="2" max="2" width="8.140625" style="6" customWidth="1"/>
    <col min="3" max="3" width="9.140625" style="6" customWidth="1"/>
    <col min="4" max="4" width="10.28515625" style="6" customWidth="1"/>
    <col min="5" max="8" width="7.85546875" style="6" customWidth="1"/>
    <col min="9" max="9" width="9" style="5" bestFit="1" customWidth="1"/>
    <col min="10" max="10" width="9.42578125" style="5" bestFit="1" customWidth="1"/>
    <col min="11" max="16384" width="8.85546875" style="5"/>
  </cols>
  <sheetData>
    <row r="1" spans="1:8" s="11" customFormat="1" ht="12.75" x14ac:dyDescent="0.2"/>
    <row r="2" spans="1:8" s="11" customFormat="1" ht="12.75" x14ac:dyDescent="0.2"/>
    <row r="3" spans="1:8" s="11" customFormat="1" ht="12.75" x14ac:dyDescent="0.2"/>
    <row r="4" spans="1:8" s="11" customFormat="1" ht="12.75" x14ac:dyDescent="0.2"/>
    <row r="5" spans="1:8" s="11" customFormat="1" ht="12.75" x14ac:dyDescent="0.2">
      <c r="B5" s="94" t="s">
        <v>134</v>
      </c>
      <c r="C5" s="94"/>
    </row>
    <row r="6" spans="1:8" s="11" customFormat="1" ht="18.75" x14ac:dyDescent="0.3">
      <c r="B6" s="19" t="s">
        <v>1201</v>
      </c>
      <c r="C6" s="19"/>
    </row>
    <row r="7" spans="1:8" s="11" customFormat="1" ht="12.75" x14ac:dyDescent="0.2"/>
    <row r="8" spans="1:8" s="11" customFormat="1" ht="18" customHeight="1" x14ac:dyDescent="0.2">
      <c r="B8" s="151" t="s">
        <v>616</v>
      </c>
      <c r="C8" s="151"/>
    </row>
    <row r="9" spans="1:8" s="1" customFormat="1" ht="12.75" customHeight="1" x14ac:dyDescent="0.2">
      <c r="A9" s="11"/>
      <c r="B9" s="17"/>
      <c r="C9" s="17"/>
      <c r="D9" s="474" t="s">
        <v>792</v>
      </c>
      <c r="E9" s="475" t="s">
        <v>793</v>
      </c>
      <c r="F9" s="513"/>
      <c r="G9" s="485" t="s">
        <v>794</v>
      </c>
      <c r="H9" s="485"/>
    </row>
    <row r="10" spans="1:8" s="1" customFormat="1" ht="12" customHeight="1" x14ac:dyDescent="0.2">
      <c r="B10" s="17"/>
      <c r="C10" s="17"/>
      <c r="D10" s="474"/>
      <c r="E10" s="514" t="s">
        <v>617</v>
      </c>
      <c r="F10" s="23" t="s">
        <v>618</v>
      </c>
      <c r="G10" s="475" t="s">
        <v>939</v>
      </c>
      <c r="H10" s="475"/>
    </row>
    <row r="11" spans="1:8" s="1" customFormat="1" ht="13.5" customHeight="1" x14ac:dyDescent="0.2">
      <c r="B11" s="18"/>
      <c r="C11" s="18"/>
      <c r="D11" s="475"/>
      <c r="E11" s="515"/>
      <c r="F11" s="150" t="s">
        <v>457</v>
      </c>
      <c r="G11" s="85" t="s">
        <v>108</v>
      </c>
      <c r="H11" s="85" t="s">
        <v>109</v>
      </c>
    </row>
    <row r="12" spans="1:8" s="1" customFormat="1" ht="12.75" customHeight="1" x14ac:dyDescent="0.2">
      <c r="B12" s="23">
        <v>2018</v>
      </c>
      <c r="C12" s="59"/>
      <c r="D12" s="56">
        <v>24.5</v>
      </c>
      <c r="E12" s="56">
        <v>20.906249999999996</v>
      </c>
      <c r="F12" s="56">
        <v>-4.5982484409538005</v>
      </c>
      <c r="G12" s="56">
        <v>121.51974236960841</v>
      </c>
      <c r="H12" s="56">
        <v>157.63532366912139</v>
      </c>
    </row>
    <row r="13" spans="1:8" s="1" customFormat="1" ht="12.75" customHeight="1" x14ac:dyDescent="0.2">
      <c r="B13" s="23">
        <v>2019</v>
      </c>
      <c r="C13" s="59"/>
      <c r="D13" s="56">
        <v>24.5</v>
      </c>
      <c r="E13" s="56">
        <v>22.056666666666668</v>
      </c>
      <c r="F13" s="56">
        <v>5.5027404085700393</v>
      </c>
      <c r="G13" s="56">
        <v>129.61711018038432</v>
      </c>
      <c r="H13" s="56">
        <v>173.57734264088063</v>
      </c>
    </row>
    <row r="14" spans="1:8" s="1" customFormat="1" ht="12.75" customHeight="1" x14ac:dyDescent="0.2">
      <c r="B14" s="23">
        <v>2020</v>
      </c>
      <c r="C14" s="59"/>
      <c r="D14" s="56">
        <v>24.5</v>
      </c>
      <c r="E14" s="56">
        <v>21.668366666666667</v>
      </c>
      <c r="F14" s="56">
        <v>-1.7604654677346288</v>
      </c>
      <c r="G14" s="56">
        <v>144.59518293317743</v>
      </c>
      <c r="H14" s="56">
        <v>202.4581597347952</v>
      </c>
    </row>
    <row r="15" spans="1:8" s="1" customFormat="1" ht="12.75" customHeight="1" x14ac:dyDescent="0.2">
      <c r="B15" s="23">
        <v>2021</v>
      </c>
      <c r="C15" s="59"/>
      <c r="D15" s="56">
        <v>24.5</v>
      </c>
      <c r="E15" s="56">
        <v>20.865731136363635</v>
      </c>
      <c r="F15" s="56">
        <v>-3.7041810425783472</v>
      </c>
      <c r="G15" s="56">
        <v>149.35230533843975</v>
      </c>
      <c r="H15" s="56">
        <v>212.29581955482035</v>
      </c>
    </row>
    <row r="16" spans="1:8" s="1" customFormat="1" ht="12.75" customHeight="1" x14ac:dyDescent="0.2">
      <c r="B16" s="23">
        <v>2022</v>
      </c>
      <c r="C16" s="59"/>
      <c r="D16" s="56">
        <v>24.5</v>
      </c>
      <c r="E16" s="56">
        <v>23.465084666371954</v>
      </c>
      <c r="F16" s="56">
        <v>12.457524315926371</v>
      </c>
      <c r="G16" s="56">
        <v>138.4202209680266</v>
      </c>
      <c r="H16" s="56">
        <v>211.06242654664393</v>
      </c>
    </row>
    <row r="17" spans="2:12" s="1" customFormat="1" ht="12.75" customHeight="1" x14ac:dyDescent="0.2">
      <c r="B17" s="23">
        <v>2023</v>
      </c>
      <c r="C17" s="59"/>
      <c r="D17" s="56">
        <v>24.5</v>
      </c>
      <c r="E17" s="56">
        <v>22.828358915297141</v>
      </c>
      <c r="F17" s="56">
        <v>-3.491325826251368</v>
      </c>
      <c r="G17" s="56">
        <v>148.66126466690341</v>
      </c>
      <c r="H17" s="56">
        <v>260.38305750494743</v>
      </c>
      <c r="I17" s="212"/>
    </row>
    <row r="18" spans="2:12" s="1" customFormat="1" ht="12.75" customHeight="1" x14ac:dyDescent="0.2">
      <c r="B18" s="24">
        <v>2024</v>
      </c>
      <c r="C18" s="86"/>
      <c r="D18" s="57">
        <v>24.5</v>
      </c>
      <c r="E18" s="57">
        <v>22.813227438750861</v>
      </c>
      <c r="F18" s="57">
        <v>3.9365853148364494</v>
      </c>
      <c r="G18" s="57">
        <v>155.34326514489561</v>
      </c>
      <c r="H18" s="57">
        <v>292.23667610925924</v>
      </c>
      <c r="I18" s="212"/>
    </row>
    <row r="19" spans="2:12" s="1" customFormat="1" ht="17.25" customHeight="1" x14ac:dyDescent="0.2">
      <c r="B19" s="431">
        <v>2023</v>
      </c>
      <c r="C19" s="157" t="s">
        <v>31</v>
      </c>
      <c r="D19" s="56">
        <v>24.5</v>
      </c>
      <c r="E19" s="56">
        <v>22.90645</v>
      </c>
      <c r="F19" s="56">
        <v>-1.8797796043655834</v>
      </c>
      <c r="G19" s="56">
        <v>141.32904378453463</v>
      </c>
      <c r="H19" s="56">
        <v>236.45738184319063</v>
      </c>
    </row>
    <row r="20" spans="2:12" s="1" customFormat="1" ht="12.75" customHeight="1" x14ac:dyDescent="0.2">
      <c r="B20" s="23"/>
      <c r="C20" s="15" t="s">
        <v>32</v>
      </c>
      <c r="D20" s="56">
        <v>24.5</v>
      </c>
      <c r="E20" s="56">
        <v>23.044973684210522</v>
      </c>
      <c r="F20" s="56">
        <v>0.60473658821214027</v>
      </c>
      <c r="G20" s="56">
        <v>141.23257487841133</v>
      </c>
      <c r="H20" s="56">
        <v>236.82586472883588</v>
      </c>
    </row>
    <row r="21" spans="2:12" s="1" customFormat="1" ht="12.75" customHeight="1" x14ac:dyDescent="0.25">
      <c r="B21" s="23"/>
      <c r="C21" s="253" t="s">
        <v>33</v>
      </c>
      <c r="D21" s="56">
        <v>24.5</v>
      </c>
      <c r="E21" s="56">
        <v>23.082595652173911</v>
      </c>
      <c r="F21" s="56">
        <v>0.16325454946892748</v>
      </c>
      <c r="G21" s="56">
        <v>141.28901337383297</v>
      </c>
      <c r="H21" s="56">
        <v>236.85738692144326</v>
      </c>
      <c r="K21" s="5"/>
      <c r="L21" s="5"/>
    </row>
    <row r="22" spans="2:12" s="1" customFormat="1" ht="12.75" customHeight="1" x14ac:dyDescent="0.25">
      <c r="B22" s="23"/>
      <c r="C22" s="15" t="s">
        <v>34</v>
      </c>
      <c r="D22" s="56">
        <v>24.5</v>
      </c>
      <c r="E22" s="56">
        <v>22.528104999999993</v>
      </c>
      <c r="F22" s="56">
        <v>-2.4022023369009493</v>
      </c>
      <c r="G22" s="56">
        <v>142.11555208467206</v>
      </c>
      <c r="H22" s="56">
        <v>237.76603583712603</v>
      </c>
      <c r="K22" s="5"/>
      <c r="L22" s="5"/>
    </row>
    <row r="23" spans="2:12" s="1" customFormat="1" ht="12.75" customHeight="1" x14ac:dyDescent="0.25">
      <c r="B23" s="23"/>
      <c r="C23" s="253" t="s">
        <v>35</v>
      </c>
      <c r="D23" s="56">
        <v>24.5</v>
      </c>
      <c r="E23" s="56">
        <v>22.687313636363633</v>
      </c>
      <c r="F23" s="56">
        <v>0.70671117860841015</v>
      </c>
      <c r="G23" s="56">
        <v>143.10435979255774</v>
      </c>
      <c r="H23" s="56">
        <v>244.37206234871397</v>
      </c>
      <c r="K23" s="5"/>
      <c r="L23" s="5"/>
    </row>
    <row r="24" spans="2:12" s="1" customFormat="1" ht="12.75" customHeight="1" x14ac:dyDescent="0.2">
      <c r="B24" s="23"/>
      <c r="C24" s="15" t="s">
        <v>36</v>
      </c>
      <c r="D24" s="56">
        <v>24.5</v>
      </c>
      <c r="E24" s="56">
        <v>22.790818181818178</v>
      </c>
      <c r="F24" s="56">
        <v>0.45622212974851806</v>
      </c>
      <c r="G24" s="56">
        <v>150.3511496071913</v>
      </c>
      <c r="H24" s="56">
        <v>264.8175883912831</v>
      </c>
    </row>
    <row r="25" spans="2:12" s="1" customFormat="1" ht="12.75" customHeight="1" x14ac:dyDescent="0.2">
      <c r="B25" s="23"/>
      <c r="C25" s="253" t="s">
        <v>37</v>
      </c>
      <c r="D25" s="56">
        <v>24.5</v>
      </c>
      <c r="E25" s="56">
        <v>22.333905000000005</v>
      </c>
      <c r="F25" s="56">
        <v>-2.0048125441265885</v>
      </c>
      <c r="G25" s="56">
        <v>154.69632809143658</v>
      </c>
      <c r="H25" s="56">
        <v>275.1163478262327</v>
      </c>
    </row>
    <row r="26" spans="2:12" s="1" customFormat="1" ht="12.75" customHeight="1" x14ac:dyDescent="0.2">
      <c r="B26" s="23"/>
      <c r="C26" s="15" t="s">
        <v>38</v>
      </c>
      <c r="D26" s="56">
        <v>24.5</v>
      </c>
      <c r="E26" s="56">
        <v>22.614139130434779</v>
      </c>
      <c r="F26" s="56">
        <v>1.2547475707216149</v>
      </c>
      <c r="G26" s="56">
        <v>154.34157485189596</v>
      </c>
      <c r="H26" s="56">
        <v>275.05521980387363</v>
      </c>
    </row>
    <row r="27" spans="2:12" s="1" customFormat="1" ht="12.75" customHeight="1" x14ac:dyDescent="0.2">
      <c r="B27" s="23"/>
      <c r="C27" s="253" t="s">
        <v>39</v>
      </c>
      <c r="D27" s="56">
        <v>24.5</v>
      </c>
      <c r="E27" s="56">
        <v>23.06287368421053</v>
      </c>
      <c r="F27" s="56">
        <v>1.9843096886754008</v>
      </c>
      <c r="G27" s="56">
        <v>153.70216308830811</v>
      </c>
      <c r="H27" s="56">
        <v>274.22665735072059</v>
      </c>
    </row>
    <row r="28" spans="2:12" s="1" customFormat="1" ht="12.75" customHeight="1" x14ac:dyDescent="0.2">
      <c r="B28" s="23"/>
      <c r="C28" s="15" t="s">
        <v>40</v>
      </c>
      <c r="D28" s="56">
        <v>24.5</v>
      </c>
      <c r="E28" s="56">
        <v>23.371977272727278</v>
      </c>
      <c r="F28" s="56">
        <v>1.3402648462163214</v>
      </c>
      <c r="G28" s="56">
        <v>153.36052119128928</v>
      </c>
      <c r="H28" s="56">
        <v>276.02772657640764</v>
      </c>
    </row>
    <row r="29" spans="2:12" s="1" customFormat="1" ht="12.75" customHeight="1" x14ac:dyDescent="0.2">
      <c r="B29" s="23"/>
      <c r="C29" s="253" t="s">
        <v>41</v>
      </c>
      <c r="D29" s="56">
        <v>24.5</v>
      </c>
      <c r="E29" s="56">
        <v>22.871313636363638</v>
      </c>
      <c r="F29" s="56">
        <v>-2.1421535307920347</v>
      </c>
      <c r="G29" s="56">
        <v>154.08815526340078</v>
      </c>
      <c r="H29" s="56">
        <v>281.03677860735638</v>
      </c>
    </row>
    <row r="30" spans="2:12" s="1" customFormat="1" ht="12.75" customHeight="1" x14ac:dyDescent="0.2">
      <c r="B30" s="23"/>
      <c r="C30" s="15" t="s">
        <v>30</v>
      </c>
      <c r="D30" s="56">
        <v>24.5</v>
      </c>
      <c r="E30" s="56">
        <v>22.64584210526316</v>
      </c>
      <c r="F30" s="56">
        <v>-0.98582676397737101</v>
      </c>
      <c r="G30" s="56">
        <v>154.32473999531035</v>
      </c>
      <c r="H30" s="56">
        <v>286.03763982418553</v>
      </c>
    </row>
    <row r="31" spans="2:12" s="1" customFormat="1" ht="17.25" customHeight="1" x14ac:dyDescent="0.2">
      <c r="B31" s="431">
        <v>2024</v>
      </c>
      <c r="C31" s="157" t="s">
        <v>31</v>
      </c>
      <c r="D31" s="56">
        <v>24.5</v>
      </c>
      <c r="E31" s="56">
        <v>22.619785</v>
      </c>
      <c r="F31" s="56">
        <v>-0.11506352972894263</v>
      </c>
      <c r="G31" s="56">
        <v>154.35682661216006</v>
      </c>
      <c r="H31" s="56">
        <v>287.50046846615163</v>
      </c>
    </row>
    <row r="32" spans="2:12" s="1" customFormat="1" ht="12.75" customHeight="1" x14ac:dyDescent="0.2">
      <c r="B32" s="23"/>
      <c r="C32" s="15" t="s">
        <v>32</v>
      </c>
      <c r="D32" s="56">
        <v>24.5</v>
      </c>
      <c r="E32" s="56">
        <v>22.867769999999997</v>
      </c>
      <c r="F32" s="56">
        <v>1.0963189968427933</v>
      </c>
      <c r="G32" s="56">
        <v>154.02945289536345</v>
      </c>
      <c r="H32" s="56">
        <v>289.34269021419703</v>
      </c>
    </row>
    <row r="33" spans="2:8" s="1" customFormat="1" ht="12.75" customHeight="1" x14ac:dyDescent="0.2">
      <c r="B33" s="23"/>
      <c r="C33" s="253" t="s">
        <v>33</v>
      </c>
      <c r="D33" s="56">
        <v>24.5</v>
      </c>
      <c r="E33" s="56">
        <v>22.708485714285718</v>
      </c>
      <c r="F33" s="56">
        <v>-0.69654490015544912</v>
      </c>
      <c r="G33" s="56">
        <v>154.38917524574109</v>
      </c>
      <c r="H33" s="56">
        <v>290.4666999137433</v>
      </c>
    </row>
    <row r="34" spans="2:8" s="1" customFormat="1" ht="12.75" customHeight="1" x14ac:dyDescent="0.2">
      <c r="B34" s="23"/>
      <c r="C34" s="15" t="s">
        <v>34</v>
      </c>
      <c r="D34" s="56">
        <v>24.5</v>
      </c>
      <c r="E34" s="56">
        <v>22.993336363636363</v>
      </c>
      <c r="F34" s="56">
        <v>1.2543797632945886</v>
      </c>
      <c r="G34" s="56">
        <v>154.01313778076192</v>
      </c>
      <c r="H34" s="56">
        <v>289.25738183934516</v>
      </c>
    </row>
    <row r="35" spans="2:8" s="1" customFormat="1" ht="12.75" customHeight="1" x14ac:dyDescent="0.2">
      <c r="B35" s="23"/>
      <c r="C35" s="253" t="s">
        <v>35</v>
      </c>
      <c r="D35" s="56">
        <v>24.5</v>
      </c>
      <c r="E35" s="56">
        <v>22.8429</v>
      </c>
      <c r="F35" s="56">
        <v>-0.65426070082754695</v>
      </c>
      <c r="G35" s="56">
        <v>154.55829775307285</v>
      </c>
      <c r="H35" s="56">
        <v>287.33194857593452</v>
      </c>
    </row>
    <row r="36" spans="2:8" s="1" customFormat="1" ht="12.75" customHeight="1" x14ac:dyDescent="0.2">
      <c r="B36" s="23"/>
      <c r="C36" s="15" t="s">
        <v>36</v>
      </c>
      <c r="D36" s="56">
        <v>24.5</v>
      </c>
      <c r="E36" s="56">
        <v>22.927725000000002</v>
      </c>
      <c r="F36" s="56">
        <v>0.37134076671527794</v>
      </c>
      <c r="G36" s="56">
        <v>154.72805346081441</v>
      </c>
      <c r="H36" s="56">
        <v>288.39292765609252</v>
      </c>
    </row>
    <row r="37" spans="2:8" s="1" customFormat="1" ht="12.75" customHeight="1" x14ac:dyDescent="0.2">
      <c r="B37" s="23"/>
      <c r="C37" s="253" t="s">
        <v>37</v>
      </c>
      <c r="D37" s="56">
        <v>24.5</v>
      </c>
      <c r="E37" s="56">
        <v>22.775922727272732</v>
      </c>
      <c r="F37" s="56">
        <v>-0.66209042862852563</v>
      </c>
      <c r="G37" s="56">
        <v>155.54202508744055</v>
      </c>
      <c r="H37" s="56">
        <v>289.62475635282311</v>
      </c>
    </row>
    <row r="38" spans="2:8" s="1" customFormat="1" ht="12.75" customHeight="1" x14ac:dyDescent="0.2">
      <c r="B38" s="23"/>
      <c r="C38" s="15" t="s">
        <v>38</v>
      </c>
      <c r="D38" s="56">
        <v>24.5</v>
      </c>
      <c r="E38" s="56">
        <v>22.441190909090913</v>
      </c>
      <c r="F38" s="56">
        <v>-1.4696740158017807</v>
      </c>
      <c r="G38" s="56">
        <v>156.45519264500081</v>
      </c>
      <c r="H38" s="56">
        <v>292.68120556507489</v>
      </c>
    </row>
    <row r="39" spans="2:8" s="1" customFormat="1" ht="12.75" customHeight="1" x14ac:dyDescent="0.2">
      <c r="B39" s="23"/>
      <c r="C39" s="253" t="s">
        <v>39</v>
      </c>
      <c r="D39" s="56">
        <v>24.5</v>
      </c>
      <c r="E39" s="56">
        <v>22.242099999999994</v>
      </c>
      <c r="F39" s="56">
        <v>-0.88716730719611281</v>
      </c>
      <c r="G39" s="56">
        <v>157.754438929598</v>
      </c>
      <c r="H39" s="56">
        <v>294.75664133408259</v>
      </c>
    </row>
    <row r="40" spans="2:8" s="1" customFormat="1" ht="12.75" customHeight="1" x14ac:dyDescent="0.2">
      <c r="B40" s="23"/>
      <c r="C40" s="15" t="s">
        <v>40</v>
      </c>
      <c r="D40" s="56">
        <v>24.5</v>
      </c>
      <c r="E40" s="56">
        <v>22.610565217391308</v>
      </c>
      <c r="F40" s="56">
        <v>1.6566116391496966</v>
      </c>
      <c r="G40" s="56">
        <v>156.73905272768445</v>
      </c>
      <c r="H40" s="56">
        <v>295.81350791435409</v>
      </c>
    </row>
    <row r="41" spans="2:8" s="1" customFormat="1" ht="12.75" customHeight="1" x14ac:dyDescent="0.2">
      <c r="B41" s="23"/>
      <c r="C41" s="253" t="s">
        <v>41</v>
      </c>
      <c r="D41" s="56">
        <v>24.5</v>
      </c>
      <c r="E41" s="56">
        <v>23.191633333333328</v>
      </c>
      <c r="F41" s="56">
        <v>2.5698964636898136</v>
      </c>
      <c r="G41" s="56">
        <v>155.94305209597223</v>
      </c>
      <c r="H41" s="56">
        <v>298.76746905347386</v>
      </c>
    </row>
    <row r="42" spans="2:8" s="1" customFormat="1" ht="12.75" customHeight="1" x14ac:dyDescent="0.2">
      <c r="B42" s="23"/>
      <c r="C42" s="15" t="s">
        <v>30</v>
      </c>
      <c r="D42" s="56">
        <v>24.5</v>
      </c>
      <c r="E42" s="56">
        <v>23.537315</v>
      </c>
      <c r="F42" s="56">
        <v>1.4905447223064749</v>
      </c>
      <c r="G42" s="56">
        <v>155.6104765051376</v>
      </c>
      <c r="H42" s="56">
        <v>302.90441642583761</v>
      </c>
    </row>
    <row r="43" spans="2:8" s="1" customFormat="1" ht="17.25" customHeight="1" x14ac:dyDescent="0.2">
      <c r="B43" s="431">
        <v>2025</v>
      </c>
      <c r="C43" s="157" t="s">
        <v>31</v>
      </c>
      <c r="D43" s="56">
        <v>24.5</v>
      </c>
      <c r="E43" s="56">
        <v>23.842684999999996</v>
      </c>
      <c r="F43" s="56">
        <v>1.2973867240167136</v>
      </c>
      <c r="G43" s="56">
        <v>155.21251934361206</v>
      </c>
      <c r="H43" s="56">
        <v>304.04058260204744</v>
      </c>
    </row>
    <row r="44" spans="2:8" s="1" customFormat="1" ht="12.75" customHeight="1" x14ac:dyDescent="0.2">
      <c r="B44" s="23"/>
      <c r="C44" s="15" t="s">
        <v>32</v>
      </c>
      <c r="D44" s="56">
        <v>24.5</v>
      </c>
      <c r="E44" s="56">
        <v>23.706636842105265</v>
      </c>
      <c r="F44" s="56">
        <v>-0.57060753809703435</v>
      </c>
      <c r="G44" s="56">
        <v>155.37083043082734</v>
      </c>
      <c r="H44" s="56">
        <v>306.48478815296016</v>
      </c>
    </row>
    <row r="45" spans="2:8" s="1" customFormat="1" ht="12.75" customHeight="1" x14ac:dyDescent="0.2">
      <c r="B45" s="23"/>
      <c r="C45" s="253" t="s">
        <v>33</v>
      </c>
      <c r="D45" s="56">
        <v>24.5</v>
      </c>
      <c r="E45" s="56">
        <v>22.885495238095238</v>
      </c>
      <c r="F45" s="56">
        <v>-3.4637625297891272</v>
      </c>
      <c r="G45" s="56">
        <v>156.60851627875104</v>
      </c>
      <c r="H45" s="56">
        <v>307.80663038385438</v>
      </c>
    </row>
    <row r="46" spans="2:8" s="1" customFormat="1" ht="12.75" customHeight="1" x14ac:dyDescent="0.2">
      <c r="B46" s="23"/>
      <c r="C46" s="15" t="s">
        <v>34</v>
      </c>
      <c r="D46" s="56">
        <v>24.5</v>
      </c>
      <c r="E46" s="56">
        <v>21.847690387016229</v>
      </c>
      <c r="F46" s="56">
        <v>-4.5347712176727395</v>
      </c>
      <c r="G46" s="56">
        <v>157.93904197611101</v>
      </c>
      <c r="H46" s="56">
        <v>310.69795114146586</v>
      </c>
    </row>
    <row r="47" spans="2:8" s="1" customFormat="1" ht="12.75" customHeight="1" x14ac:dyDescent="0.2">
      <c r="B47" s="23"/>
      <c r="C47" s="253" t="s">
        <v>35</v>
      </c>
      <c r="D47" s="56">
        <v>24.5</v>
      </c>
      <c r="E47" s="56">
        <v>21.72370987763788</v>
      </c>
      <c r="F47" s="56">
        <v>-0.56747650292604535</v>
      </c>
      <c r="G47" s="56">
        <v>158.00049804320156</v>
      </c>
      <c r="H47" s="56">
        <v>310.56715549296752</v>
      </c>
    </row>
    <row r="48" spans="2:8" s="1" customFormat="1" ht="12.75" customHeight="1" x14ac:dyDescent="0.2">
      <c r="B48" s="24"/>
      <c r="C48" s="25" t="s">
        <v>36</v>
      </c>
      <c r="D48" s="57">
        <v>24.5</v>
      </c>
      <c r="E48" s="57">
        <v>21.263669501822601</v>
      </c>
      <c r="F48" s="57">
        <v>-2.1176879014060068</v>
      </c>
      <c r="G48" s="218">
        <v>158.69182958855058</v>
      </c>
      <c r="H48" s="218">
        <v>312.57122765923231</v>
      </c>
    </row>
    <row r="49" spans="1:8" s="10" customFormat="1" ht="16.5" customHeight="1" x14ac:dyDescent="0.2">
      <c r="A49" s="1"/>
      <c r="B49" s="16" t="s">
        <v>1017</v>
      </c>
      <c r="C49" s="16"/>
      <c r="D49" s="16"/>
      <c r="E49" s="16"/>
      <c r="F49" s="16"/>
      <c r="G49" s="16"/>
      <c r="H49" s="16"/>
    </row>
    <row r="50" spans="1:8" s="1" customFormat="1" ht="63" customHeight="1" x14ac:dyDescent="0.2">
      <c r="B50" s="488" t="s">
        <v>871</v>
      </c>
      <c r="C50" s="488"/>
      <c r="D50" s="488"/>
      <c r="E50" s="488"/>
      <c r="F50" s="488"/>
      <c r="G50" s="488"/>
      <c r="H50" s="488"/>
    </row>
    <row r="51" spans="1:8" s="1" customFormat="1" ht="15.75" customHeight="1" x14ac:dyDescent="0.2">
      <c r="B51" s="486"/>
      <c r="C51" s="486"/>
      <c r="D51" s="486"/>
      <c r="E51" s="486"/>
      <c r="F51" s="486"/>
      <c r="G51" s="486"/>
      <c r="H51" s="486"/>
    </row>
  </sheetData>
  <mergeCells count="7">
    <mergeCell ref="B51:H51"/>
    <mergeCell ref="E9:F9"/>
    <mergeCell ref="E10:E11"/>
    <mergeCell ref="G9:H9"/>
    <mergeCell ref="G10:H10"/>
    <mergeCell ref="B50:H50"/>
    <mergeCell ref="D9:D11"/>
  </mergeCells>
  <hyperlinks>
    <hyperlink ref="B5" location="Índice!A62" display="Índice" xr:uid="{00000000-0004-0000-3F00-000000000000}"/>
  </hyperlinks>
  <printOptions horizontalCentered="1"/>
  <pageMargins left="0.59055118110236227" right="0.43307086614173229" top="0.51181102362204722" bottom="0.51181102362204722" header="0" footer="0.23622047244094491"/>
  <pageSetup paperSize="9" scale="99" orientation="portrait" r:id="rId1"/>
  <headerFooter scaleWithDoc="0" alignWithMargins="0"/>
  <drawing r:id="rId2"/>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sheetPr>
    <pageSetUpPr fitToPage="1"/>
  </sheetPr>
  <dimension ref="A1:O53"/>
  <sheetViews>
    <sheetView showGridLines="0" zoomScale="110" zoomScaleNormal="110" zoomScalePageLayoutView="120" workbookViewId="0">
      <selection activeCell="B5" sqref="B5"/>
    </sheetView>
  </sheetViews>
  <sheetFormatPr defaultColWidth="11.42578125" defaultRowHeight="13.5" x14ac:dyDescent="0.25"/>
  <cols>
    <col min="1" max="1" width="1.42578125" style="1" bestFit="1" customWidth="1"/>
    <col min="2" max="2" width="34.5703125" style="2" customWidth="1"/>
    <col min="3" max="3" width="17.85546875" style="2" customWidth="1"/>
    <col min="4" max="9" width="6.85546875" style="3" customWidth="1"/>
    <col min="10" max="10" width="5.7109375" style="3" customWidth="1"/>
    <col min="11" max="16384" width="11.42578125" style="1"/>
  </cols>
  <sheetData>
    <row r="1" spans="1:10" s="11" customFormat="1" ht="12.75" x14ac:dyDescent="0.2"/>
    <row r="2" spans="1:10" s="11" customFormat="1" ht="12.75" x14ac:dyDescent="0.2"/>
    <row r="3" spans="1:10" s="11" customFormat="1" ht="12.75" x14ac:dyDescent="0.2"/>
    <row r="4" spans="1:10" s="11" customFormat="1" ht="12.75" x14ac:dyDescent="0.2"/>
    <row r="5" spans="1:10" s="11" customFormat="1" ht="12.75" x14ac:dyDescent="0.2">
      <c r="B5" s="94" t="s">
        <v>134</v>
      </c>
    </row>
    <row r="6" spans="1:10" s="11" customFormat="1" ht="18.75" x14ac:dyDescent="0.3">
      <c r="B6" s="19" t="s">
        <v>1201</v>
      </c>
    </row>
    <row r="7" spans="1:10" s="11" customFormat="1" ht="12.75" x14ac:dyDescent="0.2"/>
    <row r="8" spans="1:10" s="11" customFormat="1" ht="18" customHeight="1" x14ac:dyDescent="0.2">
      <c r="B8" s="151" t="s">
        <v>619</v>
      </c>
      <c r="C8" s="12"/>
      <c r="D8" s="12"/>
      <c r="E8" s="12"/>
      <c r="F8" s="12"/>
    </row>
    <row r="9" spans="1:10" ht="13.5" customHeight="1" x14ac:dyDescent="0.2">
      <c r="A9" s="11"/>
      <c r="B9" s="17"/>
      <c r="C9" s="462"/>
      <c r="D9" s="462">
        <v>2022</v>
      </c>
      <c r="E9" s="369">
        <v>2023</v>
      </c>
      <c r="F9" s="466">
        <v>2024</v>
      </c>
      <c r="G9" s="467"/>
      <c r="H9" s="466">
        <v>2025</v>
      </c>
      <c r="I9" s="466"/>
      <c r="J9" s="466"/>
    </row>
    <row r="10" spans="1:10" ht="13.5" customHeight="1" x14ac:dyDescent="0.2">
      <c r="B10" s="18"/>
      <c r="C10" s="463"/>
      <c r="D10" s="463" t="s">
        <v>3</v>
      </c>
      <c r="E10" s="30" t="s">
        <v>1</v>
      </c>
      <c r="F10" s="30" t="s">
        <v>0</v>
      </c>
      <c r="G10" s="30" t="s">
        <v>3</v>
      </c>
      <c r="H10" s="30" t="s">
        <v>0</v>
      </c>
      <c r="I10" s="468" t="s">
        <v>1</v>
      </c>
      <c r="J10" s="468"/>
    </row>
    <row r="11" spans="1:10" ht="18" customHeight="1" x14ac:dyDescent="0.2">
      <c r="B11" s="29" t="s">
        <v>795</v>
      </c>
      <c r="C11" s="17"/>
      <c r="D11" s="87"/>
      <c r="E11" s="87"/>
      <c r="F11" s="87"/>
      <c r="G11" s="87"/>
      <c r="H11" s="87"/>
      <c r="I11" s="87"/>
      <c r="J11" s="87"/>
    </row>
    <row r="12" spans="1:10" ht="13.5" customHeight="1" x14ac:dyDescent="0.2">
      <c r="B12" s="14" t="s">
        <v>342</v>
      </c>
      <c r="C12" s="13" t="s">
        <v>346</v>
      </c>
      <c r="D12" s="26">
        <v>1675.873982010713</v>
      </c>
      <c r="E12" s="26">
        <v>1801.716909494846</v>
      </c>
      <c r="F12" s="26">
        <v>1983</v>
      </c>
      <c r="G12" s="26">
        <v>1947</v>
      </c>
      <c r="H12" s="223" t="s">
        <v>123</v>
      </c>
      <c r="I12" s="223" t="s">
        <v>123</v>
      </c>
      <c r="J12" s="87"/>
    </row>
    <row r="13" spans="1:10" ht="13.5" customHeight="1" x14ac:dyDescent="0.2">
      <c r="B13" s="14" t="s">
        <v>343</v>
      </c>
      <c r="C13" s="13" t="s">
        <v>200</v>
      </c>
      <c r="D13" s="114">
        <v>4</v>
      </c>
      <c r="E13" s="114">
        <v>2.4</v>
      </c>
      <c r="F13" s="114">
        <v>3.7</v>
      </c>
      <c r="G13" s="114">
        <v>4.1000000000000005</v>
      </c>
      <c r="H13" s="114">
        <v>4.4000000000000004</v>
      </c>
      <c r="I13" s="223" t="s">
        <v>123</v>
      </c>
      <c r="J13" s="87"/>
    </row>
    <row r="14" spans="1:10" ht="13.5" customHeight="1" x14ac:dyDescent="0.2">
      <c r="B14" s="14" t="s">
        <v>752</v>
      </c>
      <c r="C14" s="13" t="s">
        <v>675</v>
      </c>
      <c r="D14" s="26">
        <v>5725</v>
      </c>
      <c r="E14" s="26">
        <v>4804</v>
      </c>
      <c r="F14" s="223" t="s">
        <v>123</v>
      </c>
      <c r="G14" s="26">
        <v>4728</v>
      </c>
      <c r="H14" s="223" t="s">
        <v>123</v>
      </c>
      <c r="I14" s="223" t="s">
        <v>123</v>
      </c>
      <c r="J14" s="87"/>
    </row>
    <row r="15" spans="1:10" ht="13.5" customHeight="1" x14ac:dyDescent="0.2">
      <c r="B15" s="14" t="s">
        <v>192</v>
      </c>
      <c r="C15" s="13" t="s">
        <v>201</v>
      </c>
      <c r="D15" s="56">
        <v>6.8965517241379448</v>
      </c>
      <c r="E15" s="56">
        <v>8.7183958151699983</v>
      </c>
      <c r="F15" s="79" t="s">
        <v>123</v>
      </c>
      <c r="G15" s="56">
        <v>-0.40096230954290296</v>
      </c>
      <c r="H15" s="223" t="s">
        <v>123</v>
      </c>
      <c r="I15" s="56">
        <v>0</v>
      </c>
      <c r="J15" s="236" t="s">
        <v>127</v>
      </c>
    </row>
    <row r="16" spans="1:10" ht="13.5" customHeight="1" x14ac:dyDescent="0.2">
      <c r="B16" s="14" t="s">
        <v>192</v>
      </c>
      <c r="C16" s="13" t="s">
        <v>202</v>
      </c>
      <c r="D16" s="56">
        <v>7.0053094539979543</v>
      </c>
      <c r="E16" s="56">
        <v>8.430837310489034</v>
      </c>
      <c r="F16" s="79">
        <v>3.3</v>
      </c>
      <c r="G16" s="56">
        <v>2.08585019476955</v>
      </c>
      <c r="H16" s="79">
        <v>0.5</v>
      </c>
      <c r="I16" s="79">
        <v>0.42855085805606885</v>
      </c>
      <c r="J16" s="236" t="s">
        <v>127</v>
      </c>
    </row>
    <row r="17" spans="2:15" ht="18" customHeight="1" x14ac:dyDescent="0.2">
      <c r="B17" s="29" t="s">
        <v>679</v>
      </c>
      <c r="C17" s="17"/>
      <c r="D17" s="87"/>
      <c r="E17" s="87"/>
      <c r="F17" s="361"/>
      <c r="G17" s="87"/>
      <c r="H17" s="87"/>
      <c r="I17" s="56"/>
      <c r="J17" s="56"/>
    </row>
    <row r="18" spans="2:15" ht="13.5" customHeight="1" x14ac:dyDescent="0.2">
      <c r="B18" s="14" t="s">
        <v>193</v>
      </c>
      <c r="C18" s="13" t="s">
        <v>110</v>
      </c>
      <c r="D18" s="56">
        <v>45.110790436220718</v>
      </c>
      <c r="E18" s="56">
        <v>40.319652669723588</v>
      </c>
      <c r="F18" s="56">
        <v>36.138577912254163</v>
      </c>
      <c r="G18" s="56">
        <v>39.039188495120698</v>
      </c>
      <c r="H18" s="56">
        <v>38.72053872053872</v>
      </c>
      <c r="I18" s="223" t="s">
        <v>123</v>
      </c>
      <c r="J18" s="56"/>
      <c r="K18" s="212"/>
      <c r="L18" s="212"/>
      <c r="M18" s="212"/>
      <c r="N18" s="212"/>
      <c r="O18" s="212"/>
    </row>
    <row r="19" spans="2:15" ht="13.5" customHeight="1" x14ac:dyDescent="0.2">
      <c r="B19" s="14" t="s">
        <v>195</v>
      </c>
      <c r="C19" s="13" t="s">
        <v>110</v>
      </c>
      <c r="D19" s="56">
        <v>101.55894883921648</v>
      </c>
      <c r="E19" s="56">
        <v>80.031829218069774</v>
      </c>
      <c r="F19" s="56">
        <v>95.310136157337368</v>
      </c>
      <c r="G19" s="56">
        <v>82.552645095017979</v>
      </c>
      <c r="H19" s="56">
        <v>90.235690235690242</v>
      </c>
      <c r="I19" s="223" t="s">
        <v>123</v>
      </c>
      <c r="J19" s="56"/>
    </row>
    <row r="20" spans="2:15" ht="13.5" customHeight="1" x14ac:dyDescent="0.2">
      <c r="B20" s="59" t="s">
        <v>348</v>
      </c>
      <c r="C20" s="13" t="s">
        <v>110</v>
      </c>
      <c r="D20" s="56">
        <v>90.57960301876065</v>
      </c>
      <c r="E20" s="56">
        <v>68.584581378350805</v>
      </c>
      <c r="F20" s="56">
        <v>72.273121533030761</v>
      </c>
      <c r="G20" s="56">
        <v>65.204930662557786</v>
      </c>
      <c r="H20" s="56">
        <v>73.352573352573359</v>
      </c>
      <c r="I20" s="223" t="s">
        <v>123</v>
      </c>
      <c r="J20" s="56"/>
    </row>
    <row r="21" spans="2:15" ht="13.5" customHeight="1" x14ac:dyDescent="0.2">
      <c r="B21" s="59" t="s">
        <v>349</v>
      </c>
      <c r="C21" s="13" t="s">
        <v>110</v>
      </c>
      <c r="D21" s="56">
        <v>10.979345820455835</v>
      </c>
      <c r="E21" s="56">
        <v>11.447247839718962</v>
      </c>
      <c r="F21" s="56">
        <v>23.037014624306607</v>
      </c>
      <c r="G21" s="56">
        <v>17.347714432460197</v>
      </c>
      <c r="H21" s="56">
        <v>16.883116883116884</v>
      </c>
      <c r="I21" s="223" t="s">
        <v>123</v>
      </c>
      <c r="J21" s="56"/>
    </row>
    <row r="22" spans="2:15" ht="13.5" customHeight="1" x14ac:dyDescent="0.2">
      <c r="B22" s="14" t="s">
        <v>286</v>
      </c>
      <c r="C22" s="13" t="s">
        <v>110</v>
      </c>
      <c r="D22" s="56">
        <v>-56.448158402995766</v>
      </c>
      <c r="E22" s="56">
        <v>-39.712176548346186</v>
      </c>
      <c r="F22" s="56">
        <v>-59.171558245083197</v>
      </c>
      <c r="G22" s="56">
        <v>-43.513456599897289</v>
      </c>
      <c r="H22" s="56">
        <v>-51.515151515151523</v>
      </c>
      <c r="I22" s="223" t="s">
        <v>123</v>
      </c>
      <c r="J22" s="56"/>
    </row>
    <row r="23" spans="2:15" ht="13.5" customHeight="1" x14ac:dyDescent="0.2">
      <c r="B23" s="14" t="s">
        <v>796</v>
      </c>
      <c r="C23" s="13" t="s">
        <v>358</v>
      </c>
      <c r="D23" s="114">
        <v>17.273002000000002</v>
      </c>
      <c r="E23" s="114">
        <v>18.288404999999997</v>
      </c>
      <c r="F23" s="223" t="s">
        <v>123</v>
      </c>
      <c r="G23" s="114">
        <v>18.274056000000002</v>
      </c>
      <c r="H23" s="223" t="s">
        <v>123</v>
      </c>
      <c r="I23" s="368">
        <v>18.743303999999998</v>
      </c>
      <c r="J23" s="236" t="s">
        <v>127</v>
      </c>
    </row>
    <row r="24" spans="2:15" ht="13.5" customHeight="1" x14ac:dyDescent="0.2">
      <c r="B24" s="14" t="s">
        <v>796</v>
      </c>
      <c r="C24" s="13" t="s">
        <v>110</v>
      </c>
      <c r="D24" s="26">
        <v>1030.6862082360069</v>
      </c>
      <c r="E24" s="26">
        <v>1015.0543020172679</v>
      </c>
      <c r="F24" s="79" t="s">
        <v>123</v>
      </c>
      <c r="G24" s="26">
        <v>938.57503852080129</v>
      </c>
      <c r="H24" s="79" t="s">
        <v>123</v>
      </c>
      <c r="I24" s="158" t="s">
        <v>123</v>
      </c>
      <c r="J24" s="236"/>
    </row>
    <row r="25" spans="2:15" ht="13.5" customHeight="1" x14ac:dyDescent="0.2">
      <c r="B25" s="14" t="s">
        <v>351</v>
      </c>
      <c r="C25" s="13" t="s">
        <v>110</v>
      </c>
      <c r="D25" s="56">
        <v>15.124016803987208</v>
      </c>
      <c r="E25" s="56">
        <v>14.367368956176756</v>
      </c>
      <c r="F25" s="79" t="s">
        <v>123</v>
      </c>
      <c r="G25" s="56">
        <v>13.295291008369276</v>
      </c>
      <c r="H25" s="79" t="s">
        <v>123</v>
      </c>
      <c r="I25" s="223" t="s">
        <v>123</v>
      </c>
      <c r="J25" s="56"/>
    </row>
    <row r="26" spans="2:15" ht="18" customHeight="1" x14ac:dyDescent="0.2">
      <c r="B26" s="29" t="s">
        <v>680</v>
      </c>
      <c r="C26" s="17"/>
      <c r="D26" s="87"/>
      <c r="E26" s="87"/>
      <c r="F26" s="87"/>
      <c r="G26" s="87"/>
      <c r="H26" s="87"/>
      <c r="I26" s="56"/>
      <c r="J26" s="56"/>
    </row>
    <row r="27" spans="2:15" ht="13.5" customHeight="1" x14ac:dyDescent="0.2">
      <c r="B27" s="14" t="s">
        <v>1022</v>
      </c>
      <c r="C27" s="13" t="s">
        <v>200</v>
      </c>
      <c r="D27" s="56">
        <v>20.720368324990414</v>
      </c>
      <c r="E27" s="56">
        <v>-7.6047885131350492</v>
      </c>
      <c r="F27" s="79" t="s">
        <v>123</v>
      </c>
      <c r="G27" s="114">
        <v>-0.47557750939156723</v>
      </c>
      <c r="H27" s="79" t="s">
        <v>123</v>
      </c>
      <c r="I27" s="56">
        <v>-4.3971046653497714</v>
      </c>
      <c r="J27" s="56" t="s">
        <v>127</v>
      </c>
    </row>
    <row r="28" spans="2:15" ht="13.5" customHeight="1" x14ac:dyDescent="0.2">
      <c r="B28" s="14" t="s">
        <v>79</v>
      </c>
      <c r="C28" s="13" t="s">
        <v>200</v>
      </c>
      <c r="D28" s="56">
        <v>34.455712446461504</v>
      </c>
      <c r="E28" s="56">
        <v>20.649513030944551</v>
      </c>
      <c r="F28" s="79" t="s">
        <v>123</v>
      </c>
      <c r="G28" s="114">
        <v>31.784323793351867</v>
      </c>
      <c r="H28" s="79" t="s">
        <v>123</v>
      </c>
      <c r="I28" s="56">
        <v>9.9107692052862397</v>
      </c>
      <c r="J28" s="56" t="s">
        <v>127</v>
      </c>
    </row>
    <row r="29" spans="2:15" ht="13.5" customHeight="1" x14ac:dyDescent="0.2">
      <c r="B29" s="14" t="s">
        <v>620</v>
      </c>
      <c r="C29" s="13" t="s">
        <v>200</v>
      </c>
      <c r="D29" s="56">
        <v>8.6050961857034185</v>
      </c>
      <c r="E29" s="56">
        <v>2.7090733979552999</v>
      </c>
      <c r="F29" s="79" t="s">
        <v>123</v>
      </c>
      <c r="G29" s="114">
        <v>7.3030718101818559</v>
      </c>
      <c r="H29" s="79" t="s">
        <v>123</v>
      </c>
      <c r="I29" s="56">
        <v>-12.191802350691072</v>
      </c>
      <c r="J29" s="56" t="s">
        <v>127</v>
      </c>
    </row>
    <row r="30" spans="2:15" ht="13.5" customHeight="1" x14ac:dyDescent="0.2">
      <c r="B30" s="14" t="s">
        <v>450</v>
      </c>
      <c r="C30" s="13" t="s">
        <v>457</v>
      </c>
      <c r="D30" s="56">
        <v>34.386255743207926</v>
      </c>
      <c r="E30" s="56">
        <v>40.478656388651139</v>
      </c>
      <c r="F30" s="79" t="s">
        <v>123</v>
      </c>
      <c r="G30" s="114">
        <v>49.721879210881731</v>
      </c>
      <c r="H30" s="79" t="s">
        <v>123</v>
      </c>
      <c r="I30" s="79">
        <v>62.529180234114122</v>
      </c>
      <c r="J30" s="56" t="s">
        <v>127</v>
      </c>
    </row>
    <row r="31" spans="2:15" ht="18" customHeight="1" x14ac:dyDescent="0.2">
      <c r="B31" s="29" t="s">
        <v>682</v>
      </c>
      <c r="C31" s="17"/>
      <c r="D31" s="87"/>
      <c r="E31" s="87"/>
      <c r="F31" s="88"/>
      <c r="G31" s="87"/>
      <c r="H31" s="88"/>
      <c r="I31" s="56"/>
      <c r="J31" s="56"/>
    </row>
    <row r="32" spans="2:15" ht="13.5" customHeight="1" x14ac:dyDescent="0.2">
      <c r="B32" s="14" t="s">
        <v>230</v>
      </c>
      <c r="C32" s="13" t="s">
        <v>110</v>
      </c>
      <c r="D32" s="56">
        <v>29.147462869146722</v>
      </c>
      <c r="E32" s="56">
        <v>-10.687909423993835</v>
      </c>
      <c r="F32" s="56">
        <v>-41.1</v>
      </c>
      <c r="G32" s="56">
        <v>-30.173811440063837</v>
      </c>
      <c r="H32" s="56">
        <v>-31.8</v>
      </c>
      <c r="I32" s="223" t="s">
        <v>123</v>
      </c>
      <c r="J32" s="56"/>
    </row>
    <row r="33" spans="1:12" ht="13.5" customHeight="1" x14ac:dyDescent="0.2">
      <c r="B33" s="14" t="s">
        <v>621</v>
      </c>
      <c r="C33" s="13" t="s">
        <v>110</v>
      </c>
      <c r="D33" s="56">
        <v>30.147321011433398</v>
      </c>
      <c r="E33" s="56">
        <v>-10.451905960597681</v>
      </c>
      <c r="F33" s="79" t="s">
        <v>123</v>
      </c>
      <c r="G33" s="56">
        <v>-30.091616531724135</v>
      </c>
      <c r="H33" s="79" t="s">
        <v>123</v>
      </c>
      <c r="I33" s="223" t="s">
        <v>123</v>
      </c>
      <c r="J33" s="56"/>
    </row>
    <row r="34" spans="1:12" ht="13.5" customHeight="1" x14ac:dyDescent="0.2">
      <c r="B34" s="14" t="s">
        <v>1236</v>
      </c>
      <c r="C34" s="13" t="s">
        <v>1237</v>
      </c>
      <c r="D34" s="56">
        <v>168.86630207957</v>
      </c>
      <c r="E34" s="56">
        <v>195.62055067727559</v>
      </c>
      <c r="F34" s="135" t="s">
        <v>123</v>
      </c>
      <c r="G34" s="56">
        <v>179.36196113871677</v>
      </c>
      <c r="H34" s="223" t="s">
        <v>123</v>
      </c>
      <c r="I34" s="79" t="s">
        <v>123</v>
      </c>
      <c r="J34" s="56"/>
    </row>
    <row r="35" spans="1:12" ht="18" customHeight="1" x14ac:dyDescent="0.2">
      <c r="B35" s="29" t="s">
        <v>683</v>
      </c>
      <c r="C35" s="17"/>
      <c r="D35" s="87"/>
      <c r="E35" s="87"/>
      <c r="F35" s="87"/>
      <c r="G35" s="87"/>
      <c r="H35" s="87"/>
      <c r="I35" s="56"/>
      <c r="J35" s="56"/>
    </row>
    <row r="36" spans="1:12" ht="13.5" customHeight="1" x14ac:dyDescent="0.2">
      <c r="B36" s="14" t="s">
        <v>623</v>
      </c>
      <c r="C36" s="13" t="s">
        <v>797</v>
      </c>
      <c r="D36" s="41">
        <v>14449.47305874069</v>
      </c>
      <c r="E36" s="41">
        <v>15849.915966386554</v>
      </c>
      <c r="F36" s="223" t="s">
        <v>123</v>
      </c>
      <c r="G36" s="41">
        <v>15849.915966386554</v>
      </c>
      <c r="H36" s="223" t="s">
        <v>123</v>
      </c>
      <c r="I36" s="41">
        <v>16306.722222222223</v>
      </c>
      <c r="J36" s="56" t="s">
        <v>127</v>
      </c>
    </row>
    <row r="37" spans="1:12" ht="13.5" customHeight="1" x14ac:dyDescent="0.2">
      <c r="B37" s="14" t="s">
        <v>624</v>
      </c>
      <c r="C37" s="13" t="s">
        <v>797</v>
      </c>
      <c r="D37" s="34">
        <v>1.3903023125099052</v>
      </c>
      <c r="E37" s="34">
        <v>1.5149929036347356</v>
      </c>
      <c r="F37" s="75" t="s">
        <v>123</v>
      </c>
      <c r="G37" s="34">
        <v>1.5149929036347356</v>
      </c>
      <c r="H37" s="75" t="s">
        <v>123</v>
      </c>
      <c r="I37" s="34">
        <v>1.5397307220312861</v>
      </c>
      <c r="J37" s="56" t="s">
        <v>127</v>
      </c>
    </row>
    <row r="38" spans="1:12" ht="13.5" customHeight="1" x14ac:dyDescent="0.2">
      <c r="B38" s="14" t="s">
        <v>1191</v>
      </c>
      <c r="C38" s="13" t="s">
        <v>200</v>
      </c>
      <c r="D38" s="56">
        <v>4.0999999999999996</v>
      </c>
      <c r="E38" s="56">
        <v>2.7</v>
      </c>
      <c r="F38" s="223" t="s">
        <v>123</v>
      </c>
      <c r="G38" s="56">
        <v>2.2999999999999998</v>
      </c>
      <c r="H38" s="223" t="s">
        <v>123</v>
      </c>
      <c r="I38" s="56">
        <v>0.8</v>
      </c>
      <c r="J38" s="56" t="s">
        <v>127</v>
      </c>
    </row>
    <row r="39" spans="1:12" ht="13.5" customHeight="1" x14ac:dyDescent="0.2">
      <c r="B39" s="37" t="s">
        <v>1192</v>
      </c>
      <c r="C39" s="25" t="s">
        <v>200</v>
      </c>
      <c r="D39" s="56">
        <v>7</v>
      </c>
      <c r="E39" s="56">
        <v>8</v>
      </c>
      <c r="F39" s="251" t="s">
        <v>123</v>
      </c>
      <c r="G39" s="57">
        <v>2.2999999999999998</v>
      </c>
      <c r="H39" s="251" t="s">
        <v>123</v>
      </c>
      <c r="I39" s="57">
        <v>-0.4</v>
      </c>
      <c r="J39" s="56" t="s">
        <v>127</v>
      </c>
    </row>
    <row r="40" spans="1:12" ht="29.25" customHeight="1" x14ac:dyDescent="0.2">
      <c r="B40" s="469" t="s">
        <v>1024</v>
      </c>
      <c r="C40" s="469"/>
      <c r="D40" s="469"/>
      <c r="E40" s="469"/>
      <c r="F40" s="469"/>
      <c r="G40" s="469"/>
      <c r="H40" s="469"/>
      <c r="I40" s="469"/>
      <c r="J40" s="469"/>
    </row>
    <row r="41" spans="1:12" ht="84.75" customHeight="1" x14ac:dyDescent="0.2">
      <c r="B41" s="508" t="s">
        <v>1235</v>
      </c>
      <c r="C41" s="508"/>
      <c r="D41" s="508"/>
      <c r="E41" s="508"/>
      <c r="F41" s="508"/>
      <c r="G41" s="508"/>
      <c r="H41" s="508"/>
      <c r="I41" s="508"/>
      <c r="J41" s="508"/>
    </row>
    <row r="42" spans="1:12" s="2" customFormat="1" ht="13.5" customHeight="1" x14ac:dyDescent="0.25">
      <c r="A42" s="1"/>
      <c r="D42" s="3"/>
      <c r="E42" s="3"/>
      <c r="F42" s="3"/>
      <c r="G42" s="3"/>
      <c r="H42" s="3"/>
      <c r="I42" s="3"/>
      <c r="J42" s="3"/>
      <c r="K42" s="1"/>
      <c r="L42" s="1"/>
    </row>
    <row r="43" spans="1:12" s="2" customFormat="1" ht="13.5" customHeight="1" x14ac:dyDescent="0.3">
      <c r="A43" s="1"/>
      <c r="B43" s="442"/>
      <c r="D43" s="3"/>
      <c r="E43" s="3"/>
      <c r="F43" s="3"/>
      <c r="G43" s="3"/>
      <c r="H43" s="3"/>
      <c r="I43" s="3"/>
      <c r="J43" s="3"/>
      <c r="K43" s="1"/>
      <c r="L43" s="1"/>
    </row>
    <row r="44" spans="1:12" s="2" customFormat="1" ht="13.5" customHeight="1" x14ac:dyDescent="0.25">
      <c r="A44" s="1"/>
      <c r="D44" s="3"/>
      <c r="E44" s="3"/>
      <c r="F44" s="3"/>
      <c r="G44" s="3"/>
      <c r="H44" s="3"/>
      <c r="I44" s="3"/>
      <c r="J44" s="3"/>
      <c r="K44" s="1"/>
      <c r="L44" s="1"/>
    </row>
    <row r="45" spans="1:12" s="2" customFormat="1" ht="13.5" customHeight="1" x14ac:dyDescent="0.25">
      <c r="A45" s="1"/>
      <c r="D45" s="3"/>
      <c r="E45" s="3"/>
      <c r="F45" s="3"/>
      <c r="G45" s="3"/>
      <c r="H45" s="3"/>
      <c r="I45" s="3"/>
      <c r="J45" s="3"/>
      <c r="K45" s="1"/>
      <c r="L45" s="1"/>
    </row>
    <row r="46" spans="1:12" s="2" customFormat="1" ht="13.5" customHeight="1" x14ac:dyDescent="0.25">
      <c r="A46" s="1"/>
      <c r="D46" s="3"/>
      <c r="E46" s="3"/>
      <c r="F46" s="3"/>
      <c r="G46" s="3"/>
      <c r="H46" s="3"/>
      <c r="I46" s="3"/>
      <c r="J46" s="3"/>
      <c r="K46" s="1"/>
      <c r="L46" s="1"/>
    </row>
    <row r="47" spans="1:12" s="2" customFormat="1" ht="13.5" customHeight="1" x14ac:dyDescent="0.25">
      <c r="A47" s="1"/>
      <c r="D47" s="3"/>
      <c r="E47" s="3"/>
      <c r="F47" s="3"/>
      <c r="G47" s="3"/>
      <c r="H47" s="3"/>
      <c r="I47" s="3"/>
      <c r="J47" s="3"/>
      <c r="K47" s="1"/>
      <c r="L47" s="1"/>
    </row>
    <row r="48" spans="1:12" s="2" customFormat="1" ht="12.75" customHeight="1" x14ac:dyDescent="0.25">
      <c r="A48" s="1"/>
      <c r="D48" s="3"/>
      <c r="E48" s="3"/>
      <c r="F48" s="3"/>
      <c r="G48" s="3"/>
      <c r="H48" s="3"/>
      <c r="I48" s="3"/>
      <c r="J48" s="3"/>
      <c r="K48" s="1"/>
      <c r="L48" s="1"/>
    </row>
    <row r="49" spans="1:12" s="2" customFormat="1" ht="15" customHeight="1" x14ac:dyDescent="0.25">
      <c r="A49" s="1"/>
      <c r="D49" s="3"/>
      <c r="E49" s="3"/>
      <c r="F49" s="3"/>
      <c r="G49" s="3"/>
      <c r="H49" s="3"/>
      <c r="I49" s="3"/>
      <c r="J49" s="3"/>
      <c r="K49" s="1"/>
      <c r="L49" s="1"/>
    </row>
    <row r="50" spans="1:12" s="2" customFormat="1" ht="12.75" customHeight="1" x14ac:dyDescent="0.25">
      <c r="A50" s="1"/>
      <c r="D50" s="3"/>
      <c r="E50" s="3"/>
      <c r="F50" s="3"/>
      <c r="G50" s="3"/>
      <c r="H50" s="3"/>
      <c r="I50" s="3"/>
      <c r="J50" s="3"/>
      <c r="K50" s="1"/>
      <c r="L50" s="1"/>
    </row>
    <row r="51" spans="1:12" s="2" customFormat="1" ht="12" customHeight="1" x14ac:dyDescent="0.25">
      <c r="A51" s="1"/>
      <c r="D51" s="3"/>
      <c r="E51" s="3"/>
      <c r="F51" s="3"/>
      <c r="G51" s="3"/>
      <c r="H51" s="3"/>
      <c r="I51" s="3"/>
      <c r="J51" s="3"/>
      <c r="K51" s="1"/>
      <c r="L51" s="1"/>
    </row>
    <row r="52" spans="1:12" s="2" customFormat="1" ht="12.75" customHeight="1" x14ac:dyDescent="0.25">
      <c r="A52" s="1"/>
      <c r="D52" s="3"/>
      <c r="E52" s="3"/>
      <c r="F52" s="3"/>
      <c r="G52" s="3"/>
      <c r="H52" s="3"/>
      <c r="I52" s="3"/>
      <c r="J52" s="3"/>
      <c r="K52" s="1"/>
      <c r="L52" s="1"/>
    </row>
    <row r="53" spans="1:12" s="2" customFormat="1" ht="12" customHeight="1" x14ac:dyDescent="0.25">
      <c r="A53" s="1"/>
      <c r="D53" s="3"/>
      <c r="E53" s="3"/>
      <c r="F53" s="3"/>
      <c r="G53" s="3"/>
      <c r="H53" s="3"/>
      <c r="I53" s="3"/>
      <c r="J53" s="3"/>
      <c r="K53" s="1"/>
      <c r="L53" s="1"/>
    </row>
  </sheetData>
  <mergeCells count="7">
    <mergeCell ref="B41:J41"/>
    <mergeCell ref="C9:C10"/>
    <mergeCell ref="F9:G9"/>
    <mergeCell ref="H9:J9"/>
    <mergeCell ref="I10:J10"/>
    <mergeCell ref="B40:J40"/>
    <mergeCell ref="D9:D10"/>
  </mergeCells>
  <phoneticPr fontId="53" type="noConversion"/>
  <conditionalFormatting sqref="F14">
    <cfRule type="cellIs" dxfId="64" priority="5" operator="between">
      <formula>9999</formula>
      <formula>-9999</formula>
    </cfRule>
  </conditionalFormatting>
  <conditionalFormatting sqref="F23">
    <cfRule type="cellIs" dxfId="63" priority="2" operator="between">
      <formula>9999</formula>
      <formula>-9999</formula>
    </cfRule>
  </conditionalFormatting>
  <conditionalFormatting sqref="F36:F39">
    <cfRule type="cellIs" dxfId="62" priority="12" operator="between">
      <formula>9999</formula>
      <formula>-9999</formula>
    </cfRule>
  </conditionalFormatting>
  <conditionalFormatting sqref="H12">
    <cfRule type="cellIs" dxfId="61" priority="3" operator="between">
      <formula>9999</formula>
      <formula>-9999</formula>
    </cfRule>
  </conditionalFormatting>
  <conditionalFormatting sqref="H15">
    <cfRule type="cellIs" dxfId="60" priority="4" operator="between">
      <formula>9999</formula>
      <formula>-9999</formula>
    </cfRule>
  </conditionalFormatting>
  <conditionalFormatting sqref="H23">
    <cfRule type="cellIs" dxfId="59" priority="1" operator="between">
      <formula>9999</formula>
      <formula>-9999</formula>
    </cfRule>
  </conditionalFormatting>
  <conditionalFormatting sqref="H36:H39">
    <cfRule type="cellIs" dxfId="58" priority="32" operator="between">
      <formula>9999</formula>
      <formula>-9999</formula>
    </cfRule>
  </conditionalFormatting>
  <conditionalFormatting sqref="H14:I14">
    <cfRule type="cellIs" dxfId="57" priority="15" operator="between">
      <formula>9999</formula>
      <formula>-9999</formula>
    </cfRule>
  </conditionalFormatting>
  <conditionalFormatting sqref="I12:I13 I18:I22 F34 H34">
    <cfRule type="cellIs" dxfId="56" priority="36" operator="between">
      <formula>9999</formula>
      <formula>-9999</formula>
    </cfRule>
  </conditionalFormatting>
  <conditionalFormatting sqref="I25">
    <cfRule type="cellIs" dxfId="55" priority="7" operator="between">
      <formula>9999</formula>
      <formula>-9999</formula>
    </cfRule>
  </conditionalFormatting>
  <conditionalFormatting sqref="I32:I33">
    <cfRule type="cellIs" dxfId="54" priority="33" operator="between">
      <formula>9999</formula>
      <formula>-9999</formula>
    </cfRule>
  </conditionalFormatting>
  <hyperlinks>
    <hyperlink ref="B5" location="Índice!A75" display="Índice" xr:uid="{00000000-0004-0000-4000-000000000000}"/>
  </hyperlinks>
  <printOptions horizontalCentered="1"/>
  <pageMargins left="0.59055118110236227" right="0.43307086614173229" top="0.51181102362204722" bottom="0.51181102362204722" header="0" footer="0.19685039370078741"/>
  <pageSetup paperSize="9" scale="93" orientation="portrait" r:id="rId1"/>
  <headerFooter scaleWithDoc="0" alignWithMargins="0"/>
  <drawing r:id="rId2"/>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sheetPr>
    <pageSetUpPr fitToPage="1"/>
  </sheetPr>
  <dimension ref="A1:P40"/>
  <sheetViews>
    <sheetView showGridLines="0" zoomScale="110" zoomScaleNormal="110" zoomScalePageLayoutView="120" workbookViewId="0">
      <selection activeCell="B5" sqref="B5"/>
    </sheetView>
  </sheetViews>
  <sheetFormatPr defaultColWidth="8.85546875" defaultRowHeight="12.75" x14ac:dyDescent="0.2"/>
  <cols>
    <col min="1" max="1" width="1.42578125" style="1" bestFit="1" customWidth="1"/>
    <col min="2" max="2" width="42.5703125" style="11" customWidth="1"/>
    <col min="3" max="8" width="7.5703125" style="11" customWidth="1"/>
    <col min="9" max="16384" width="8.85546875" style="11"/>
  </cols>
  <sheetData>
    <row r="1" spans="1:8" x14ac:dyDescent="0.2">
      <c r="A1" s="11"/>
    </row>
    <row r="2" spans="1:8" x14ac:dyDescent="0.2">
      <c r="A2" s="11"/>
    </row>
    <row r="3" spans="1:8" x14ac:dyDescent="0.2">
      <c r="A3" s="11"/>
    </row>
    <row r="4" spans="1:8" x14ac:dyDescent="0.2">
      <c r="A4" s="11"/>
    </row>
    <row r="5" spans="1:8" x14ac:dyDescent="0.2">
      <c r="A5" s="11"/>
      <c r="B5" s="94" t="s">
        <v>134</v>
      </c>
    </row>
    <row r="6" spans="1:8" ht="18.75" x14ac:dyDescent="0.3">
      <c r="A6" s="11"/>
      <c r="B6" s="19" t="s">
        <v>1201</v>
      </c>
    </row>
    <row r="7" spans="1:8" x14ac:dyDescent="0.2">
      <c r="A7" s="11"/>
    </row>
    <row r="8" spans="1:8" ht="18" customHeight="1" x14ac:dyDescent="0.2">
      <c r="A8" s="11"/>
      <c r="B8" s="151" t="s">
        <v>625</v>
      </c>
      <c r="C8" s="12"/>
      <c r="D8" s="12"/>
      <c r="E8" s="12"/>
      <c r="F8" s="12"/>
      <c r="G8" s="12"/>
      <c r="H8" s="12"/>
    </row>
    <row r="9" spans="1:8" ht="13.5" customHeight="1" x14ac:dyDescent="0.2">
      <c r="A9" s="11"/>
      <c r="B9" s="17"/>
      <c r="C9" s="474">
        <v>2019</v>
      </c>
      <c r="D9" s="474">
        <v>2020</v>
      </c>
      <c r="E9" s="474">
        <v>2021</v>
      </c>
      <c r="F9" s="474">
        <v>2022</v>
      </c>
      <c r="G9" s="138">
        <v>2023</v>
      </c>
      <c r="H9" s="138">
        <v>2024</v>
      </c>
    </row>
    <row r="10" spans="1:8" ht="13.5" customHeight="1" x14ac:dyDescent="0.2">
      <c r="B10" s="18"/>
      <c r="C10" s="475"/>
      <c r="D10" s="475" t="s">
        <v>3</v>
      </c>
      <c r="E10" s="475" t="s">
        <v>3</v>
      </c>
      <c r="F10" s="475" t="s">
        <v>3</v>
      </c>
      <c r="G10" s="137" t="s">
        <v>3</v>
      </c>
      <c r="H10" s="137" t="s">
        <v>1</v>
      </c>
    </row>
    <row r="11" spans="1:8" ht="18" customHeight="1" x14ac:dyDescent="0.2">
      <c r="B11" s="14" t="s">
        <v>626</v>
      </c>
      <c r="C11" s="288">
        <v>287.18221418937264</v>
      </c>
      <c r="D11" s="288">
        <v>286.80989780065261</v>
      </c>
      <c r="E11" s="288">
        <v>314.29618395457209</v>
      </c>
      <c r="F11" s="288">
        <v>331.5918806808678</v>
      </c>
      <c r="G11" s="289">
        <v>350.67694754755672</v>
      </c>
      <c r="H11" s="289" t="s">
        <v>123</v>
      </c>
    </row>
    <row r="12" spans="1:8" ht="12" customHeight="1" x14ac:dyDescent="0.2">
      <c r="B12" s="14" t="s">
        <v>477</v>
      </c>
      <c r="C12" s="288">
        <v>343.1213005421738</v>
      </c>
      <c r="D12" s="288">
        <v>578.2090086018535</v>
      </c>
      <c r="E12" s="288">
        <v>2060.8450906583325</v>
      </c>
      <c r="F12" s="288">
        <v>1529.3212544246012</v>
      </c>
      <c r="G12" s="289">
        <v>276.48271005935629</v>
      </c>
      <c r="H12" s="289" t="s">
        <v>123</v>
      </c>
    </row>
    <row r="13" spans="1:8" ht="12" customHeight="1" x14ac:dyDescent="0.2">
      <c r="B13" s="59" t="s">
        <v>941</v>
      </c>
      <c r="C13" s="288">
        <v>341.85055774278209</v>
      </c>
      <c r="D13" s="288">
        <v>577.70000000000005</v>
      </c>
      <c r="E13" s="288">
        <v>2059.5746400885937</v>
      </c>
      <c r="F13" s="288">
        <v>1528.12</v>
      </c>
      <c r="G13" s="289">
        <v>275.39999999999998</v>
      </c>
      <c r="H13" s="289" t="s">
        <v>123</v>
      </c>
    </row>
    <row r="14" spans="1:8" ht="12" customHeight="1" x14ac:dyDescent="0.2">
      <c r="B14" s="14" t="s">
        <v>627</v>
      </c>
      <c r="C14" s="288">
        <v>37.921371299233947</v>
      </c>
      <c r="D14" s="288">
        <v>33.370891663562148</v>
      </c>
      <c r="E14" s="288">
        <v>28.140596177744882</v>
      </c>
      <c r="F14" s="288">
        <v>41.918513306793692</v>
      </c>
      <c r="G14" s="289">
        <v>34.595657561454821</v>
      </c>
      <c r="H14" s="289" t="s">
        <v>123</v>
      </c>
    </row>
    <row r="15" spans="1:8" ht="12" customHeight="1" x14ac:dyDescent="0.2">
      <c r="B15" s="14" t="s">
        <v>219</v>
      </c>
      <c r="C15" s="288">
        <v>237.11983995632139</v>
      </c>
      <c r="D15" s="288">
        <v>183.22613229771537</v>
      </c>
      <c r="E15" s="288">
        <v>165.28400111214</v>
      </c>
      <c r="F15" s="288">
        <v>177.8400778769045</v>
      </c>
      <c r="G15" s="289">
        <v>185.32134767969359</v>
      </c>
      <c r="H15" s="289" t="s">
        <v>123</v>
      </c>
    </row>
    <row r="16" spans="1:8" ht="12" customHeight="1" x14ac:dyDescent="0.2">
      <c r="B16" s="14" t="s">
        <v>628</v>
      </c>
      <c r="C16" s="288">
        <v>287.70529430937995</v>
      </c>
      <c r="D16" s="288">
        <v>246.00763123840287</v>
      </c>
      <c r="E16" s="288">
        <v>245.96624313809104</v>
      </c>
      <c r="F16" s="288">
        <v>266.74131537021555</v>
      </c>
      <c r="G16" s="289">
        <v>297.06533129856211</v>
      </c>
      <c r="H16" s="289" t="s">
        <v>123</v>
      </c>
    </row>
    <row r="17" spans="2:8" ht="12" customHeight="1" x14ac:dyDescent="0.2">
      <c r="B17" s="14" t="s">
        <v>865</v>
      </c>
      <c r="C17" s="288">
        <v>55.109434885089883</v>
      </c>
      <c r="D17" s="288">
        <v>60.940128833220655</v>
      </c>
      <c r="E17" s="288">
        <v>48.535647643531888</v>
      </c>
      <c r="F17" s="288">
        <v>34.395915660098936</v>
      </c>
      <c r="G17" s="289">
        <v>29.336409253520941</v>
      </c>
      <c r="H17" s="289" t="s">
        <v>123</v>
      </c>
    </row>
    <row r="18" spans="2:8" ht="12" customHeight="1" x14ac:dyDescent="0.2">
      <c r="B18" s="14" t="s">
        <v>798</v>
      </c>
      <c r="C18" s="288">
        <v>31.836022421299347</v>
      </c>
      <c r="D18" s="288">
        <v>25.513021147622098</v>
      </c>
      <c r="E18" s="288">
        <v>22.135089776940134</v>
      </c>
      <c r="F18" s="288">
        <v>39.364580569296493</v>
      </c>
      <c r="G18" s="289">
        <v>47.799232484481941</v>
      </c>
      <c r="H18" s="289" t="s">
        <v>123</v>
      </c>
    </row>
    <row r="19" spans="2:8" ht="12" customHeight="1" x14ac:dyDescent="0.2">
      <c r="B19" s="14" t="s">
        <v>799</v>
      </c>
      <c r="C19" s="288">
        <v>189.55199283224241</v>
      </c>
      <c r="D19" s="288">
        <v>187.55839854999894</v>
      </c>
      <c r="E19" s="288">
        <v>191.432995645608</v>
      </c>
      <c r="F19" s="288">
        <v>201.61795901788014</v>
      </c>
      <c r="G19" s="289">
        <v>206.06665052166846</v>
      </c>
      <c r="H19" s="289" t="s">
        <v>123</v>
      </c>
    </row>
    <row r="20" spans="2:8" ht="12" customHeight="1" x14ac:dyDescent="0.2">
      <c r="B20" s="14" t="s">
        <v>629</v>
      </c>
      <c r="C20" s="288">
        <v>38.284576884565034</v>
      </c>
      <c r="D20" s="288">
        <v>17.505887047320073</v>
      </c>
      <c r="E20" s="288">
        <v>41.790341214974049</v>
      </c>
      <c r="F20" s="288">
        <v>30.679744302769123</v>
      </c>
      <c r="G20" s="289">
        <v>33.33479971701324</v>
      </c>
      <c r="H20" s="289" t="s">
        <v>123</v>
      </c>
    </row>
    <row r="21" spans="2:8" ht="12" customHeight="1" x14ac:dyDescent="0.2">
      <c r="B21" s="14" t="s">
        <v>800</v>
      </c>
      <c r="C21" s="288">
        <v>470.48661128329093</v>
      </c>
      <c r="D21" s="288">
        <v>472.51618264837424</v>
      </c>
      <c r="E21" s="288">
        <v>497.84010777040066</v>
      </c>
      <c r="F21" s="288">
        <v>549.66817340076784</v>
      </c>
      <c r="G21" s="289">
        <v>618.25943902571521</v>
      </c>
      <c r="H21" s="289" t="s">
        <v>123</v>
      </c>
    </row>
    <row r="22" spans="2:8" ht="12" customHeight="1" x14ac:dyDescent="0.2">
      <c r="B22" s="14" t="s">
        <v>257</v>
      </c>
      <c r="C22" s="288">
        <v>49.701007714096022</v>
      </c>
      <c r="D22" s="288">
        <v>35.117365160555821</v>
      </c>
      <c r="E22" s="288">
        <v>56.096374757589359</v>
      </c>
      <c r="F22" s="288">
        <v>42.95075319006213</v>
      </c>
      <c r="G22" s="289">
        <v>37.034221056946421</v>
      </c>
      <c r="H22" s="289" t="s">
        <v>123</v>
      </c>
    </row>
    <row r="23" spans="2:8" ht="15.75" customHeight="1" x14ac:dyDescent="0.2">
      <c r="B23" s="14" t="s">
        <v>630</v>
      </c>
      <c r="C23" s="288">
        <v>14.807318531406175</v>
      </c>
      <c r="D23" s="288">
        <v>5.7364369999999951</v>
      </c>
      <c r="E23" s="288">
        <v>-18.158999999999988</v>
      </c>
      <c r="F23" s="288">
        <v>-11.173241493506533</v>
      </c>
      <c r="G23" s="289">
        <v>-19.12885585590001</v>
      </c>
      <c r="H23" s="289" t="s">
        <v>123</v>
      </c>
    </row>
    <row r="24" spans="2:8" ht="15.75" customHeight="1" x14ac:dyDescent="0.2">
      <c r="B24" s="14" t="s">
        <v>915</v>
      </c>
      <c r="C24" s="288">
        <v>2042.8269848484717</v>
      </c>
      <c r="D24" s="288">
        <v>2132.5109819892787</v>
      </c>
      <c r="E24" s="288">
        <v>3654.2036718499239</v>
      </c>
      <c r="F24" s="288">
        <v>3234.9169263067515</v>
      </c>
      <c r="G24" s="289">
        <v>2096.8438903500701</v>
      </c>
      <c r="H24" s="289" t="s">
        <v>123</v>
      </c>
    </row>
    <row r="25" spans="2:8" x14ac:dyDescent="0.2">
      <c r="B25" s="14" t="s">
        <v>916</v>
      </c>
      <c r="C25" s="288">
        <v>344.40941745185171</v>
      </c>
      <c r="D25" s="288">
        <v>581.20000000000005</v>
      </c>
      <c r="E25" s="288">
        <v>2062.3746400885939</v>
      </c>
      <c r="F25" s="288">
        <v>1532.7199999999998</v>
      </c>
      <c r="G25" s="289">
        <v>278.2</v>
      </c>
      <c r="H25" s="289" t="s">
        <v>123</v>
      </c>
    </row>
    <row r="26" spans="2:8" x14ac:dyDescent="0.2">
      <c r="B26" s="14" t="s">
        <v>917</v>
      </c>
      <c r="C26" s="288">
        <v>1698.4175673966201</v>
      </c>
      <c r="D26" s="288">
        <v>1551.3109819892786</v>
      </c>
      <c r="E26" s="288">
        <v>1591.82903176133</v>
      </c>
      <c r="F26" s="288">
        <v>1702.1969263067517</v>
      </c>
      <c r="G26" s="289">
        <v>1818.64389035007</v>
      </c>
      <c r="H26" s="289" t="s">
        <v>123</v>
      </c>
    </row>
    <row r="27" spans="2:8" ht="15.75" customHeight="1" x14ac:dyDescent="0.2">
      <c r="B27" s="14" t="s">
        <v>631</v>
      </c>
      <c r="C27" s="288">
        <v>-10.27659543531604</v>
      </c>
      <c r="D27" s="288">
        <v>30.108258879995674</v>
      </c>
      <c r="E27" s="288">
        <v>-29.313998777299048</v>
      </c>
      <c r="F27" s="288">
        <v>-26.322944296038713</v>
      </c>
      <c r="G27" s="289">
        <v>-16.926980855223974</v>
      </c>
      <c r="H27" s="289" t="s">
        <v>123</v>
      </c>
    </row>
    <row r="28" spans="2:8" ht="21" customHeight="1" x14ac:dyDescent="0.2">
      <c r="B28" s="208" t="s">
        <v>801</v>
      </c>
      <c r="C28" s="290">
        <v>1688.1409719613041</v>
      </c>
      <c r="D28" s="290">
        <v>1581.4192408692743</v>
      </c>
      <c r="E28" s="290">
        <v>1562.515032984031</v>
      </c>
      <c r="F28" s="290">
        <v>1675.873982010713</v>
      </c>
      <c r="G28" s="290">
        <v>1801.716909494846</v>
      </c>
      <c r="H28" s="290">
        <v>1947</v>
      </c>
    </row>
    <row r="29" spans="2:8" ht="12" customHeight="1" x14ac:dyDescent="0.2">
      <c r="B29" s="14" t="s">
        <v>632</v>
      </c>
      <c r="C29" s="288">
        <v>2061.1854438741202</v>
      </c>
      <c r="D29" s="288">
        <v>2053.4540848734246</v>
      </c>
      <c r="E29" s="288">
        <v>2118.2686834370843</v>
      </c>
      <c r="F29" s="288">
        <v>2431.8674178933229</v>
      </c>
      <c r="G29" s="288">
        <v>2557.4888551299164</v>
      </c>
      <c r="H29" s="289" t="s">
        <v>123</v>
      </c>
    </row>
    <row r="30" spans="2:8" ht="12" customHeight="1" x14ac:dyDescent="0.2">
      <c r="B30" s="59" t="s">
        <v>19</v>
      </c>
      <c r="C30" s="288">
        <v>1101.3775718130446</v>
      </c>
      <c r="D30" s="288">
        <v>1091.5543455691241</v>
      </c>
      <c r="E30" s="288">
        <v>1096.2126545340279</v>
      </c>
      <c r="F30" s="288">
        <v>1369.5045019612035</v>
      </c>
      <c r="G30" s="288">
        <v>1456.85997048227</v>
      </c>
      <c r="H30" s="289" t="s">
        <v>123</v>
      </c>
    </row>
    <row r="31" spans="2:8" ht="12" customHeight="1" x14ac:dyDescent="0.2">
      <c r="B31" s="59" t="s">
        <v>18</v>
      </c>
      <c r="C31" s="288">
        <v>959.80787206107573</v>
      </c>
      <c r="D31" s="288">
        <v>961.89973930430062</v>
      </c>
      <c r="E31" s="288">
        <v>1022.0560289030566</v>
      </c>
      <c r="F31" s="288">
        <v>1062.3629159321194</v>
      </c>
      <c r="G31" s="288">
        <v>1100.6288846476461</v>
      </c>
      <c r="H31" s="289" t="s">
        <v>123</v>
      </c>
    </row>
    <row r="32" spans="2:8" ht="12" customHeight="1" x14ac:dyDescent="0.2">
      <c r="B32" s="14" t="s">
        <v>633</v>
      </c>
      <c r="C32" s="288">
        <v>481.73437808295097</v>
      </c>
      <c r="D32" s="288">
        <v>280.3904392070271</v>
      </c>
      <c r="E32" s="288">
        <v>236.82226634217989</v>
      </c>
      <c r="F32" s="288">
        <v>330.96760128084748</v>
      </c>
      <c r="G32" s="288">
        <v>379.71399836206371</v>
      </c>
      <c r="H32" s="289" t="s">
        <v>123</v>
      </c>
    </row>
    <row r="33" spans="2:16" ht="12" customHeight="1" x14ac:dyDescent="0.2">
      <c r="B33" s="14" t="s">
        <v>634</v>
      </c>
      <c r="C33" s="288">
        <v>2542.9198219570712</v>
      </c>
      <c r="D33" s="288">
        <v>2333.8445240804517</v>
      </c>
      <c r="E33" s="288">
        <v>2355.0909497792641</v>
      </c>
      <c r="F33" s="288">
        <v>2762.8350191741702</v>
      </c>
      <c r="G33" s="288">
        <v>2937.20285349198</v>
      </c>
      <c r="H33" s="289" t="s">
        <v>123</v>
      </c>
      <c r="I33" s="374"/>
      <c r="J33" s="374"/>
      <c r="K33" s="374"/>
      <c r="L33" s="374"/>
      <c r="M33" s="374"/>
      <c r="N33" s="374"/>
      <c r="O33" s="374"/>
      <c r="P33" s="374"/>
    </row>
    <row r="34" spans="2:16" ht="12" customHeight="1" x14ac:dyDescent="0.2">
      <c r="B34" s="14" t="s">
        <v>635</v>
      </c>
      <c r="C34" s="288">
        <v>37.432849274359043</v>
      </c>
      <c r="D34" s="288">
        <v>22.350616486659749</v>
      </c>
      <c r="E34" s="288">
        <v>45.454018814231659</v>
      </c>
      <c r="F34" s="288">
        <v>55.76501719934906</v>
      </c>
      <c r="G34" s="288">
        <v>59.031063811680283</v>
      </c>
      <c r="H34" s="289" t="s">
        <v>123</v>
      </c>
    </row>
    <row r="35" spans="2:16" ht="12" customHeight="1" x14ac:dyDescent="0.2">
      <c r="B35" s="14" t="s">
        <v>636</v>
      </c>
      <c r="C35" s="288">
        <v>892.21169927012602</v>
      </c>
      <c r="D35" s="288">
        <v>774.7758996978373</v>
      </c>
      <c r="E35" s="288">
        <v>838.02993560946493</v>
      </c>
      <c r="F35" s="288">
        <v>1142.7260543628067</v>
      </c>
      <c r="G35" s="288">
        <v>1194.5170078088142</v>
      </c>
      <c r="H35" s="289" t="s">
        <v>123</v>
      </c>
    </row>
    <row r="36" spans="2:16" ht="19.5" customHeight="1" x14ac:dyDescent="0.2">
      <c r="B36" s="13" t="s">
        <v>25</v>
      </c>
      <c r="C36" s="288"/>
      <c r="D36" s="288"/>
      <c r="E36" s="288"/>
      <c r="F36" s="288"/>
      <c r="G36" s="288"/>
      <c r="H36" s="288"/>
    </row>
    <row r="37" spans="2:16" ht="12" customHeight="1" x14ac:dyDescent="0.2">
      <c r="B37" s="14" t="s">
        <v>802</v>
      </c>
      <c r="C37" s="267">
        <v>2.6674696646089568</v>
      </c>
      <c r="D37" s="267">
        <v>-8.5</v>
      </c>
      <c r="E37" s="267">
        <v>3</v>
      </c>
      <c r="F37" s="267">
        <v>4</v>
      </c>
      <c r="G37" s="267">
        <v>2.4</v>
      </c>
      <c r="H37" s="267">
        <v>4.1000000000000005</v>
      </c>
    </row>
    <row r="38" spans="2:16" ht="30.75" customHeight="1" x14ac:dyDescent="0.2">
      <c r="B38" s="487" t="s">
        <v>1023</v>
      </c>
      <c r="C38" s="487"/>
      <c r="D38" s="487"/>
      <c r="E38" s="487"/>
      <c r="F38" s="487"/>
      <c r="G38" s="487"/>
      <c r="H38" s="487"/>
    </row>
    <row r="40" spans="2:16" x14ac:dyDescent="0.2">
      <c r="C40" s="374"/>
      <c r="D40" s="374"/>
      <c r="E40" s="374"/>
      <c r="F40" s="374"/>
      <c r="G40" s="374"/>
      <c r="H40" s="374"/>
    </row>
  </sheetData>
  <mergeCells count="5">
    <mergeCell ref="B38:H38"/>
    <mergeCell ref="C9:C10"/>
    <mergeCell ref="D9:D10"/>
    <mergeCell ref="E9:E10"/>
    <mergeCell ref="F9:F10"/>
  </mergeCells>
  <conditionalFormatting sqref="C11:D36">
    <cfRule type="cellIs" dxfId="53" priority="26" operator="greaterThan">
      <formula>9999</formula>
    </cfRule>
  </conditionalFormatting>
  <conditionalFormatting sqref="E11:F27">
    <cfRule type="cellIs" dxfId="52" priority="6" operator="greaterThan">
      <formula>9999</formula>
    </cfRule>
  </conditionalFormatting>
  <conditionalFormatting sqref="E28:H28 E29:G35 E36:H36">
    <cfRule type="cellIs" dxfId="51" priority="2" operator="greaterThan">
      <formula>9999</formula>
    </cfRule>
  </conditionalFormatting>
  <conditionalFormatting sqref="G11:H27">
    <cfRule type="cellIs" dxfId="50" priority="24" operator="between">
      <formula>9999</formula>
      <formula>-9999</formula>
    </cfRule>
  </conditionalFormatting>
  <conditionalFormatting sqref="H29:H35">
    <cfRule type="cellIs" dxfId="49" priority="1" operator="between">
      <formula>9999</formula>
      <formula>-9999</formula>
    </cfRule>
  </conditionalFormatting>
  <hyperlinks>
    <hyperlink ref="B5" location="Índice!A75" display="Índice" xr:uid="{00000000-0004-0000-4100-000000000000}"/>
  </hyperlinks>
  <pageMargins left="0.70866141732283472" right="0.70866141732283472" top="0.74803149606299213" bottom="0.74803149606299213" header="0.31496062992125984" footer="0.31496062992125984"/>
  <pageSetup paperSize="9" scale="99" orientation="portrait" r:id="rId1"/>
  <headerFooter scaleWithDoc="0"/>
  <drawing r:id="rId2"/>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sheetPr>
    <pageSetUpPr fitToPage="1"/>
  </sheetPr>
  <dimension ref="A1:K48"/>
  <sheetViews>
    <sheetView showGridLines="0" zoomScale="110" zoomScaleNormal="110" zoomScalePageLayoutView="120" workbookViewId="0">
      <selection activeCell="J47" sqref="J47"/>
    </sheetView>
  </sheetViews>
  <sheetFormatPr defaultColWidth="8.85546875" defaultRowHeight="12.75" x14ac:dyDescent="0.2"/>
  <cols>
    <col min="1" max="1" width="1.42578125" style="1" bestFit="1" customWidth="1"/>
    <col min="2" max="2" width="6.140625" style="2" customWidth="1"/>
    <col min="3" max="3" width="12.85546875" style="2" customWidth="1"/>
    <col min="4" max="7" width="14.85546875" style="2" customWidth="1"/>
    <col min="8" max="16384" width="8.85546875" style="1"/>
  </cols>
  <sheetData>
    <row r="1" spans="1:11" s="11" customFormat="1" x14ac:dyDescent="0.2"/>
    <row r="2" spans="1:11" s="11" customFormat="1" x14ac:dyDescent="0.2"/>
    <row r="3" spans="1:11" s="11" customFormat="1" x14ac:dyDescent="0.2"/>
    <row r="4" spans="1:11" s="11" customFormat="1" x14ac:dyDescent="0.2"/>
    <row r="5" spans="1:11" s="11" customFormat="1" x14ac:dyDescent="0.2">
      <c r="B5" s="94" t="s">
        <v>134</v>
      </c>
      <c r="C5" s="94"/>
    </row>
    <row r="6" spans="1:11" s="11" customFormat="1" ht="18.75" x14ac:dyDescent="0.3">
      <c r="B6" s="19" t="s">
        <v>1201</v>
      </c>
    </row>
    <row r="7" spans="1:11" s="11" customFormat="1" x14ac:dyDescent="0.2"/>
    <row r="8" spans="1:11" s="11" customFormat="1" ht="18" customHeight="1" x14ac:dyDescent="0.2">
      <c r="B8" s="204" t="s">
        <v>804</v>
      </c>
      <c r="C8" s="12"/>
      <c r="D8" s="12"/>
      <c r="E8" s="12"/>
      <c r="F8" s="12"/>
      <c r="G8" s="12"/>
      <c r="H8" s="12"/>
      <c r="I8" s="12"/>
      <c r="J8" s="12"/>
      <c r="K8" s="12"/>
    </row>
    <row r="9" spans="1:11" s="11" customFormat="1" ht="13.5" customHeight="1" x14ac:dyDescent="0.2">
      <c r="B9" s="17"/>
      <c r="C9" s="17"/>
      <c r="D9" s="22" t="s">
        <v>264</v>
      </c>
      <c r="E9" s="175" t="s">
        <v>265</v>
      </c>
      <c r="F9" s="175" t="s">
        <v>266</v>
      </c>
      <c r="G9" s="22" t="s">
        <v>267</v>
      </c>
    </row>
    <row r="10" spans="1:11" s="11" customFormat="1" ht="13.5" customHeight="1" x14ac:dyDescent="0.2">
      <c r="A10" s="1"/>
      <c r="B10" s="18"/>
      <c r="C10" s="18"/>
      <c r="D10" s="170" t="s">
        <v>27</v>
      </c>
      <c r="E10" s="170" t="s">
        <v>28</v>
      </c>
      <c r="F10" s="170" t="s">
        <v>28</v>
      </c>
      <c r="G10" s="170" t="s">
        <v>29</v>
      </c>
    </row>
    <row r="11" spans="1:11" s="11" customFormat="1" ht="12" customHeight="1" x14ac:dyDescent="0.2">
      <c r="A11" s="1"/>
      <c r="B11" s="23">
        <v>2019</v>
      </c>
      <c r="C11" s="13" t="s">
        <v>30</v>
      </c>
      <c r="D11" s="256" t="s">
        <v>123</v>
      </c>
      <c r="E11" s="31">
        <v>0.29880478087649376</v>
      </c>
      <c r="F11" s="31">
        <v>0.29880478087649376</v>
      </c>
      <c r="G11" s="31">
        <v>0.89211272302816003</v>
      </c>
    </row>
    <row r="12" spans="1:11" s="11" customFormat="1" ht="12" customHeight="1" x14ac:dyDescent="0.2">
      <c r="A12" s="1"/>
      <c r="B12" s="23">
        <v>2020</v>
      </c>
      <c r="C12" s="13" t="s">
        <v>30</v>
      </c>
      <c r="D12" s="256" t="s">
        <v>123</v>
      </c>
      <c r="E12" s="31">
        <v>1.1916583912611856</v>
      </c>
      <c r="F12" s="31">
        <v>1.1916583912611856</v>
      </c>
      <c r="G12" s="31">
        <v>0.48756301132137914</v>
      </c>
    </row>
    <row r="13" spans="1:11" s="11" customFormat="1" ht="12" customHeight="1" x14ac:dyDescent="0.2">
      <c r="A13" s="1"/>
      <c r="B13" s="23">
        <v>2021</v>
      </c>
      <c r="C13" s="13" t="s">
        <v>30</v>
      </c>
      <c r="D13" s="256" t="s">
        <v>123</v>
      </c>
      <c r="E13" s="31">
        <v>5.2999999999999936</v>
      </c>
      <c r="F13" s="31">
        <v>5.2999999999999936</v>
      </c>
      <c r="G13" s="31">
        <v>3.7570571288456684</v>
      </c>
    </row>
    <row r="14" spans="1:11" s="11" customFormat="1" ht="12" customHeight="1" x14ac:dyDescent="0.2">
      <c r="A14" s="1"/>
      <c r="B14" s="23">
        <v>2022</v>
      </c>
      <c r="C14" s="13" t="s">
        <v>30</v>
      </c>
      <c r="D14" s="256" t="s">
        <v>123</v>
      </c>
      <c r="E14" s="31">
        <v>6.8965517241379448</v>
      </c>
      <c r="F14" s="31">
        <v>6.8965517241379448</v>
      </c>
      <c r="G14" s="31">
        <v>7.0053094539979543</v>
      </c>
    </row>
    <row r="15" spans="1:11" s="11" customFormat="1" ht="12" customHeight="1" x14ac:dyDescent="0.2">
      <c r="A15" s="1"/>
      <c r="B15" s="23">
        <v>2023</v>
      </c>
      <c r="C15" s="13" t="s">
        <v>30</v>
      </c>
      <c r="D15" s="31" t="s">
        <v>123</v>
      </c>
      <c r="E15" s="31">
        <v>8.7183958151699983</v>
      </c>
      <c r="F15" s="31">
        <v>8.7183958151699983</v>
      </c>
      <c r="G15" s="31">
        <v>8.430837310489034</v>
      </c>
    </row>
    <row r="16" spans="1:11" s="11" customFormat="1" ht="12" customHeight="1" x14ac:dyDescent="0.2">
      <c r="A16" s="1"/>
      <c r="B16" s="24">
        <v>2024</v>
      </c>
      <c r="C16" s="25" t="s">
        <v>30</v>
      </c>
      <c r="D16" s="32" t="s">
        <v>123</v>
      </c>
      <c r="E16" s="32">
        <v>-0.40096230954290296</v>
      </c>
      <c r="F16" s="32">
        <v>-0.40096230954290296</v>
      </c>
      <c r="G16" s="32">
        <v>2.08585019476955</v>
      </c>
    </row>
    <row r="17" spans="1:7" s="11" customFormat="1" ht="19.5" customHeight="1" x14ac:dyDescent="0.2">
      <c r="A17" s="1"/>
      <c r="B17" s="23">
        <v>2023</v>
      </c>
      <c r="C17" s="13" t="s">
        <v>31</v>
      </c>
      <c r="D17" s="31">
        <v>3.8360941586747854</v>
      </c>
      <c r="E17" s="31">
        <v>3.8360941586747854</v>
      </c>
      <c r="F17" s="31">
        <v>9.7695852534562135</v>
      </c>
      <c r="G17" s="31">
        <v>7.3688362919132055</v>
      </c>
    </row>
    <row r="18" spans="1:7" s="11" customFormat="1" ht="12" customHeight="1" x14ac:dyDescent="0.2">
      <c r="A18" s="1"/>
      <c r="B18" s="23"/>
      <c r="C18" s="13" t="s">
        <v>32</v>
      </c>
      <c r="D18" s="31">
        <v>0.50377833753150192</v>
      </c>
      <c r="E18" s="31">
        <v>4.3591979075850107</v>
      </c>
      <c r="F18" s="31">
        <v>9.6153846153846256</v>
      </c>
      <c r="G18" s="31">
        <v>7.6959321501492095</v>
      </c>
    </row>
    <row r="19" spans="1:7" s="11" customFormat="1" ht="12" customHeight="1" x14ac:dyDescent="0.2">
      <c r="A19" s="1"/>
      <c r="B19" s="23"/>
      <c r="C19" s="13" t="s">
        <v>33</v>
      </c>
      <c r="D19" s="31">
        <v>0.9189640768588081</v>
      </c>
      <c r="E19" s="31">
        <v>5.3182214472536904</v>
      </c>
      <c r="F19" s="31">
        <v>9.6188747731397406</v>
      </c>
      <c r="G19" s="31">
        <v>8.0025007814942271</v>
      </c>
    </row>
    <row r="20" spans="1:7" s="11" customFormat="1" ht="12" customHeight="1" x14ac:dyDescent="0.2">
      <c r="A20" s="1"/>
      <c r="B20" s="23"/>
      <c r="C20" s="13" t="s">
        <v>34</v>
      </c>
      <c r="D20" s="31">
        <v>-0.24834437086092009</v>
      </c>
      <c r="E20" s="31">
        <v>5.0566695727986</v>
      </c>
      <c r="F20" s="31">
        <v>8.071748878923767</v>
      </c>
      <c r="G20" s="31">
        <v>8.1228138359891169</v>
      </c>
    </row>
    <row r="21" spans="1:7" s="11" customFormat="1" ht="12" customHeight="1" x14ac:dyDescent="0.2">
      <c r="A21" s="1"/>
      <c r="B21" s="23"/>
      <c r="C21" s="13" t="s">
        <v>35</v>
      </c>
      <c r="D21" s="31">
        <v>0.33195020746887849</v>
      </c>
      <c r="E21" s="31">
        <v>5.4054054054054168</v>
      </c>
      <c r="F21" s="31">
        <v>7.085916740478293</v>
      </c>
      <c r="G21" s="31">
        <v>8.0893146874758681</v>
      </c>
    </row>
    <row r="22" spans="1:7" s="11" customFormat="1" ht="12" customHeight="1" x14ac:dyDescent="0.2">
      <c r="A22" s="1"/>
      <c r="B22" s="23"/>
      <c r="C22" s="13" t="s">
        <v>36</v>
      </c>
      <c r="D22" s="31">
        <v>0.57899090157154109</v>
      </c>
      <c r="E22" s="31">
        <v>6.0156931124673019</v>
      </c>
      <c r="F22" s="31">
        <v>7.0422535211267512</v>
      </c>
      <c r="G22" s="31">
        <v>8.0064481461579859</v>
      </c>
    </row>
    <row r="23" spans="1:7" s="11" customFormat="1" ht="12" customHeight="1" x14ac:dyDescent="0.2">
      <c r="A23" s="1"/>
      <c r="B23" s="23"/>
      <c r="C23" s="13" t="s">
        <v>37</v>
      </c>
      <c r="D23" s="31">
        <v>0.32894736842106198</v>
      </c>
      <c r="E23" s="31">
        <v>6.3644289450740965</v>
      </c>
      <c r="F23" s="31">
        <v>7.1115013169446906</v>
      </c>
      <c r="G23" s="31">
        <v>7.9158087394188836</v>
      </c>
    </row>
    <row r="24" spans="1:7" s="11" customFormat="1" ht="12" customHeight="1" x14ac:dyDescent="0.2">
      <c r="A24" s="1"/>
      <c r="B24" s="23"/>
      <c r="C24" s="13" t="s">
        <v>38</v>
      </c>
      <c r="D24" s="31">
        <v>0.49180327868851847</v>
      </c>
      <c r="E24" s="31">
        <v>6.8875326939842996</v>
      </c>
      <c r="F24" s="31">
        <v>7.7328646748681784</v>
      </c>
      <c r="G24" s="31">
        <v>7.9069855367739583</v>
      </c>
    </row>
    <row r="25" spans="1:7" s="11" customFormat="1" ht="12.75" customHeight="1" x14ac:dyDescent="0.2">
      <c r="A25" s="1"/>
      <c r="B25" s="23"/>
      <c r="C25" s="13" t="s">
        <v>39</v>
      </c>
      <c r="D25" s="31">
        <v>0.97879282218598096</v>
      </c>
      <c r="E25" s="31">
        <v>7.9337401918047057</v>
      </c>
      <c r="F25" s="31">
        <v>8.6918349429323971</v>
      </c>
      <c r="G25" s="31">
        <v>7.9763177416142845</v>
      </c>
    </row>
    <row r="26" spans="1:7" s="11" customFormat="1" ht="12.75" customHeight="1" x14ac:dyDescent="0.2">
      <c r="A26" s="1"/>
      <c r="B26" s="23"/>
      <c r="C26" s="13" t="s">
        <v>40</v>
      </c>
      <c r="D26" s="31">
        <v>0.1615508885298933</v>
      </c>
      <c r="E26" s="31">
        <v>8.1081081081081141</v>
      </c>
      <c r="F26" s="31">
        <v>8.6765994741454975</v>
      </c>
      <c r="G26" s="31">
        <v>8.0878907457704994</v>
      </c>
    </row>
    <row r="27" spans="1:7" s="11" customFormat="1" ht="12.75" customHeight="1" x14ac:dyDescent="0.2">
      <c r="A27" s="1"/>
      <c r="B27" s="23"/>
      <c r="C27" s="13" t="s">
        <v>41</v>
      </c>
      <c r="D27" s="31">
        <v>0.24193548387096975</v>
      </c>
      <c r="E27" s="31">
        <v>8.3696599825632045</v>
      </c>
      <c r="F27" s="31">
        <v>9.0350877192982395</v>
      </c>
      <c r="G27" s="31">
        <v>8.2790169695696978</v>
      </c>
    </row>
    <row r="28" spans="1:7" s="11" customFormat="1" ht="12.75" customHeight="1" x14ac:dyDescent="0.2">
      <c r="A28" s="1"/>
      <c r="B28" s="23"/>
      <c r="C28" s="13" t="s">
        <v>30</v>
      </c>
      <c r="D28" s="31">
        <v>0.32180209171359664</v>
      </c>
      <c r="E28" s="31">
        <v>8.7183958151699983</v>
      </c>
      <c r="F28" s="31">
        <v>8.7183958151699983</v>
      </c>
      <c r="G28" s="31">
        <v>8.430837310489034</v>
      </c>
    </row>
    <row r="29" spans="1:7" s="11" customFormat="1" ht="17.25" customHeight="1" x14ac:dyDescent="0.2">
      <c r="A29" s="1"/>
      <c r="B29" s="23">
        <v>2024</v>
      </c>
      <c r="C29" s="13" t="s">
        <v>31</v>
      </c>
      <c r="D29" s="31">
        <v>-0.40096230954290712</v>
      </c>
      <c r="E29" s="31">
        <v>-0.40096230954290712</v>
      </c>
      <c r="F29" s="31">
        <v>4.2821158690176331</v>
      </c>
      <c r="G29" s="31">
        <v>7.9735481951191511</v>
      </c>
    </row>
    <row r="30" spans="1:7" s="11" customFormat="1" ht="12" customHeight="1" x14ac:dyDescent="0.2">
      <c r="A30" s="1"/>
      <c r="B30" s="23"/>
      <c r="C30" s="13" t="s">
        <v>32</v>
      </c>
      <c r="D30" s="31">
        <v>0.16103059581320522</v>
      </c>
      <c r="E30" s="31">
        <v>-0.24057738572573761</v>
      </c>
      <c r="F30" s="31">
        <v>3.9264828738512891</v>
      </c>
      <c r="G30" s="31">
        <v>7.499473049991372</v>
      </c>
    </row>
    <row r="31" spans="1:7" s="11" customFormat="1" ht="12" customHeight="1" x14ac:dyDescent="0.2">
      <c r="A31" s="1"/>
      <c r="B31" s="23"/>
      <c r="C31" s="13" t="s">
        <v>33</v>
      </c>
      <c r="D31" s="31">
        <v>-0.24115755627011071</v>
      </c>
      <c r="E31" s="31">
        <v>-0.48115477145148633</v>
      </c>
      <c r="F31" s="31">
        <v>2.7317880794701876</v>
      </c>
      <c r="G31" s="31">
        <v>6.9255491588522426</v>
      </c>
    </row>
    <row r="32" spans="1:7" s="11" customFormat="1" ht="12" customHeight="1" x14ac:dyDescent="0.2">
      <c r="A32" s="1"/>
      <c r="B32" s="23"/>
      <c r="C32" s="13" t="s">
        <v>34</v>
      </c>
      <c r="D32" s="31">
        <v>0.40290088638195165</v>
      </c>
      <c r="E32" s="31">
        <v>-8.0192461908590307E-2</v>
      </c>
      <c r="F32" s="31">
        <v>3.4024896265560045</v>
      </c>
      <c r="G32" s="31">
        <v>6.5364442211549303</v>
      </c>
    </row>
    <row r="33" spans="1:7" s="11" customFormat="1" ht="12" customHeight="1" x14ac:dyDescent="0.2">
      <c r="A33" s="1"/>
      <c r="B33" s="23"/>
      <c r="C33" s="13" t="s">
        <v>35</v>
      </c>
      <c r="D33" s="31">
        <v>0.40128410914928025</v>
      </c>
      <c r="E33" s="31">
        <v>0.32076984763431682</v>
      </c>
      <c r="F33" s="31">
        <v>3.4739454094292688</v>
      </c>
      <c r="G33" s="31">
        <v>6.2354466102341775</v>
      </c>
    </row>
    <row r="34" spans="1:7" s="11" customFormat="1" ht="12" customHeight="1" x14ac:dyDescent="0.2">
      <c r="A34" s="1"/>
      <c r="B34" s="23"/>
      <c r="C34" s="13" t="s">
        <v>36</v>
      </c>
      <c r="D34" s="31">
        <v>-7.9936051159068197E-2</v>
      </c>
      <c r="E34" s="31">
        <v>0.24057738572573947</v>
      </c>
      <c r="F34" s="31">
        <v>2.7960526315789522</v>
      </c>
      <c r="G34" s="31">
        <v>5.8815965361051994</v>
      </c>
    </row>
    <row r="35" spans="1:7" s="11" customFormat="1" ht="12" customHeight="1" x14ac:dyDescent="0.2">
      <c r="A35" s="1"/>
      <c r="B35" s="23"/>
      <c r="C35" s="13" t="s">
        <v>37</v>
      </c>
      <c r="D35" s="31">
        <v>-7.999999999999545E-2</v>
      </c>
      <c r="E35" s="31">
        <v>0.16038492381716346</v>
      </c>
      <c r="F35" s="31">
        <v>2.3770491803278735</v>
      </c>
      <c r="G35" s="31">
        <v>5.4870588580537971</v>
      </c>
    </row>
    <row r="36" spans="1:7" s="11" customFormat="1" ht="12" customHeight="1" x14ac:dyDescent="0.2">
      <c r="A36" s="1"/>
      <c r="B36" s="23"/>
      <c r="C36" s="13" t="s">
        <v>38</v>
      </c>
      <c r="D36" s="31">
        <v>-8.006405124099962E-2</v>
      </c>
      <c r="E36" s="31">
        <v>8.0192461908576027E-2</v>
      </c>
      <c r="F36" s="31">
        <v>1.7944535073409484</v>
      </c>
      <c r="G36" s="31">
        <v>4.99219126075986</v>
      </c>
    </row>
    <row r="37" spans="1:7" s="11" customFormat="1" ht="12.75" customHeight="1" x14ac:dyDescent="0.2">
      <c r="A37" s="1"/>
      <c r="B37" s="23"/>
      <c r="C37" s="13" t="s">
        <v>39</v>
      </c>
      <c r="D37" s="31">
        <v>-0.16025641025641252</v>
      </c>
      <c r="E37" s="31">
        <v>-8.0192461908587434E-2</v>
      </c>
      <c r="F37" s="31">
        <v>0.64620355411954533</v>
      </c>
      <c r="G37" s="31">
        <v>4.3217219783587906</v>
      </c>
    </row>
    <row r="38" spans="1:7" s="11" customFormat="1" ht="12.75" customHeight="1" x14ac:dyDescent="0.2">
      <c r="A38" s="1"/>
      <c r="B38" s="23"/>
      <c r="C38" s="13" t="s">
        <v>40</v>
      </c>
      <c r="D38" s="31">
        <v>-0.24077046548956435</v>
      </c>
      <c r="E38" s="31">
        <v>-0.32076984763432692</v>
      </c>
      <c r="F38" s="31">
        <v>0.24193548387096545</v>
      </c>
      <c r="G38" s="31">
        <v>3.6188333125025793</v>
      </c>
    </row>
    <row r="39" spans="1:7" s="11" customFormat="1" ht="12.75" customHeight="1" x14ac:dyDescent="0.2">
      <c r="A39" s="1"/>
      <c r="B39" s="23"/>
      <c r="C39" s="13" t="s">
        <v>41</v>
      </c>
      <c r="D39" s="31">
        <v>-0.24135156878519484</v>
      </c>
      <c r="E39" s="31">
        <v>-0.56134723336006642</v>
      </c>
      <c r="F39" s="31">
        <v>-0.24135156878519484</v>
      </c>
      <c r="G39" s="31">
        <v>2.8457967051622926</v>
      </c>
    </row>
    <row r="40" spans="1:7" s="11" customFormat="1" ht="12.75" customHeight="1" x14ac:dyDescent="0.2">
      <c r="A40" s="1"/>
      <c r="B40" s="23"/>
      <c r="C40" s="13" t="s">
        <v>30</v>
      </c>
      <c r="D40" s="31">
        <v>0.16129032258064746</v>
      </c>
      <c r="E40" s="31">
        <v>-0.40096230954290296</v>
      </c>
      <c r="F40" s="31">
        <v>-0.40096230954290296</v>
      </c>
      <c r="G40" s="31">
        <v>2.08585019476955</v>
      </c>
    </row>
    <row r="41" spans="1:7" s="11" customFormat="1" ht="17.25" customHeight="1" x14ac:dyDescent="0.2">
      <c r="A41" s="1"/>
      <c r="B41" s="23">
        <v>2025</v>
      </c>
      <c r="C41" s="13" t="s">
        <v>31</v>
      </c>
      <c r="D41" s="49">
        <v>-0.16103059581320678</v>
      </c>
      <c r="E41" s="31">
        <v>-0.16103059581320678</v>
      </c>
      <c r="F41" s="31">
        <v>-0.16103059581320678</v>
      </c>
      <c r="G41" s="31">
        <v>1.7155879893669799</v>
      </c>
    </row>
    <row r="42" spans="1:7" s="11" customFormat="1" ht="12" customHeight="1" x14ac:dyDescent="0.2">
      <c r="A42" s="1"/>
      <c r="B42" s="23"/>
      <c r="C42" s="13" t="s">
        <v>32</v>
      </c>
      <c r="D42" s="31">
        <v>8.0645161290317999E-2</v>
      </c>
      <c r="E42" s="31">
        <v>-8.0515297906609121E-2</v>
      </c>
      <c r="F42" s="31">
        <v>-0.2411575562701056</v>
      </c>
      <c r="G42" s="31">
        <v>1.3682846201901961</v>
      </c>
    </row>
    <row r="43" spans="1:7" s="11" customFormat="1" ht="12" customHeight="1" x14ac:dyDescent="0.2">
      <c r="A43" s="1"/>
      <c r="B43" s="23"/>
      <c r="C43" s="13" t="s">
        <v>33</v>
      </c>
      <c r="D43" s="31">
        <v>0.80580177276390019</v>
      </c>
      <c r="E43" s="31">
        <v>0.7246376811594134</v>
      </c>
      <c r="F43" s="31">
        <v>0.80580177276390019</v>
      </c>
      <c r="G43" s="31">
        <v>1.2077857612980047</v>
      </c>
    </row>
    <row r="44" spans="1:7" s="11" customFormat="1" ht="12" customHeight="1" x14ac:dyDescent="0.2">
      <c r="A44" s="1"/>
      <c r="B44" s="23"/>
      <c r="C44" s="13" t="s">
        <v>34</v>
      </c>
      <c r="D44" s="31">
        <v>7.9936051159079563E-2</v>
      </c>
      <c r="E44" s="31">
        <v>0.80515297906602246</v>
      </c>
      <c r="F44" s="31">
        <v>0.48154093097914008</v>
      </c>
      <c r="G44" s="31">
        <v>0.96437336999993217</v>
      </c>
    </row>
    <row r="45" spans="1:7" s="11" customFormat="1" ht="12" customHeight="1" x14ac:dyDescent="0.2">
      <c r="A45" s="1"/>
      <c r="B45" s="23"/>
      <c r="C45" s="13" t="s">
        <v>35</v>
      </c>
      <c r="D45" s="31">
        <v>-0.23961661341852808</v>
      </c>
      <c r="E45" s="31">
        <v>0.56360708534621806</v>
      </c>
      <c r="F45" s="31">
        <v>-0.15987210231813639</v>
      </c>
      <c r="G45" s="31">
        <v>0.66155524402098154</v>
      </c>
    </row>
    <row r="46" spans="1:7" s="11" customFormat="1" ht="12.75" customHeight="1" x14ac:dyDescent="0.2">
      <c r="A46" s="1"/>
      <c r="B46" s="24"/>
      <c r="C46" s="25" t="s">
        <v>36</v>
      </c>
      <c r="D46" s="31">
        <v>8.006405124098824E-2</v>
      </c>
      <c r="E46" s="31">
        <v>0.64412238325281568</v>
      </c>
      <c r="F46" s="32">
        <v>0</v>
      </c>
      <c r="G46" s="32">
        <v>0.42855085805606885</v>
      </c>
    </row>
    <row r="47" spans="1:7" s="11" customFormat="1" ht="21.75" customHeight="1" x14ac:dyDescent="0.2">
      <c r="A47" s="1"/>
      <c r="B47" s="136" t="s">
        <v>11</v>
      </c>
      <c r="C47" s="509" t="s">
        <v>638</v>
      </c>
      <c r="D47" s="509"/>
      <c r="E47" s="509"/>
      <c r="F47" s="509"/>
      <c r="G47" s="509"/>
    </row>
    <row r="48" spans="1:7" s="11" customFormat="1" ht="26.45" customHeight="1" x14ac:dyDescent="0.2">
      <c r="A48" s="1"/>
      <c r="B48" s="345" t="s">
        <v>135</v>
      </c>
      <c r="C48" s="505" t="s">
        <v>564</v>
      </c>
      <c r="D48" s="505"/>
      <c r="E48" s="505"/>
      <c r="F48" s="505"/>
      <c r="G48" s="505"/>
    </row>
  </sheetData>
  <mergeCells count="2">
    <mergeCell ref="C47:G47"/>
    <mergeCell ref="C48:G48"/>
  </mergeCells>
  <conditionalFormatting sqref="D11:D14">
    <cfRule type="cellIs" dxfId="48" priority="4" operator="between">
      <formula>9999</formula>
      <formula>-9999</formula>
    </cfRule>
  </conditionalFormatting>
  <hyperlinks>
    <hyperlink ref="B5" location="Índice!A75" display="Índice" xr:uid="{00000000-0004-0000-4200-000000000000}"/>
  </hyperlinks>
  <printOptions horizontalCentered="1"/>
  <pageMargins left="0.59055118110236227" right="0.43307086614173229" top="0.51181102362204722" bottom="0.51181102362204722" header="0" footer="0.23622047244094491"/>
  <pageSetup paperSize="9" scale="96" orientation="portrait" r:id="rId1"/>
  <headerFooter scaleWithDoc="0" alignWithMargins="0"/>
  <drawing r:id="rId2"/>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sheetPr>
    <pageSetUpPr fitToPage="1"/>
  </sheetPr>
  <dimension ref="A1:EA165"/>
  <sheetViews>
    <sheetView showGridLines="0" zoomScale="110" zoomScaleNormal="110" zoomScalePageLayoutView="120" workbookViewId="0">
      <selection activeCell="B5" sqref="B5"/>
    </sheetView>
  </sheetViews>
  <sheetFormatPr defaultColWidth="7.85546875" defaultRowHeight="12.75" x14ac:dyDescent="0.2"/>
  <cols>
    <col min="1" max="1" width="1.42578125" style="1" bestFit="1" customWidth="1"/>
    <col min="2" max="2" width="42.85546875" style="2" customWidth="1"/>
    <col min="3" max="7" width="5.85546875" style="2" customWidth="1"/>
    <col min="8" max="16384" width="7.85546875" style="1"/>
  </cols>
  <sheetData>
    <row r="1" spans="1:131" s="11" customFormat="1" x14ac:dyDescent="0.2"/>
    <row r="2" spans="1:131" s="11" customFormat="1" x14ac:dyDescent="0.2"/>
    <row r="3" spans="1:131" s="11" customFormat="1" x14ac:dyDescent="0.2"/>
    <row r="4" spans="1:131" s="11" customFormat="1" x14ac:dyDescent="0.2"/>
    <row r="5" spans="1:131" s="11" customFormat="1" x14ac:dyDescent="0.2">
      <c r="B5" s="94" t="s">
        <v>134</v>
      </c>
    </row>
    <row r="6" spans="1:131" s="11" customFormat="1" ht="18.75" x14ac:dyDescent="0.3">
      <c r="B6" s="19" t="s">
        <v>1201</v>
      </c>
    </row>
    <row r="7" spans="1:131" s="11" customFormat="1" x14ac:dyDescent="0.2"/>
    <row r="8" spans="1:131" s="11" customFormat="1" ht="18" customHeight="1" x14ac:dyDescent="0.2">
      <c r="B8" s="151" t="s">
        <v>639</v>
      </c>
      <c r="C8" s="12"/>
    </row>
    <row r="9" spans="1:131" s="5" customFormat="1" ht="13.5" customHeight="1" x14ac:dyDescent="0.25">
      <c r="A9" s="11"/>
      <c r="B9" s="17"/>
      <c r="C9" s="474">
        <v>2019</v>
      </c>
      <c r="D9" s="474">
        <v>2020</v>
      </c>
      <c r="E9" s="474">
        <v>2021</v>
      </c>
      <c r="F9" s="474">
        <v>2022</v>
      </c>
      <c r="G9" s="474">
        <v>2023</v>
      </c>
      <c r="H9" s="201">
        <v>2024</v>
      </c>
      <c r="I9" s="201">
        <v>2025</v>
      </c>
      <c r="J9" s="1"/>
      <c r="K9" s="1"/>
      <c r="L9" s="1"/>
      <c r="M9" s="1"/>
      <c r="N9" s="1"/>
      <c r="O9" s="1"/>
      <c r="P9" s="1"/>
      <c r="Q9" s="1"/>
      <c r="R9" s="1"/>
      <c r="S9" s="1"/>
      <c r="T9" s="1"/>
      <c r="U9" s="1"/>
      <c r="V9" s="1"/>
      <c r="W9" s="1"/>
      <c r="X9" s="1"/>
      <c r="Y9" s="1"/>
      <c r="Z9" s="1"/>
      <c r="AA9" s="1"/>
      <c r="AB9" s="1"/>
      <c r="AC9" s="1"/>
      <c r="AD9" s="1"/>
      <c r="AE9" s="1"/>
      <c r="AF9" s="1"/>
      <c r="AG9" s="1"/>
      <c r="AH9" s="1"/>
      <c r="AI9" s="1"/>
      <c r="AJ9" s="1"/>
      <c r="AK9" s="1"/>
      <c r="AL9" s="1"/>
      <c r="AM9" s="1"/>
      <c r="AN9" s="1"/>
      <c r="AO9" s="1"/>
      <c r="AP9" s="1"/>
      <c r="AQ9" s="1"/>
      <c r="AR9" s="1"/>
      <c r="AS9" s="1"/>
      <c r="AT9" s="1"/>
      <c r="AU9" s="1"/>
      <c r="AV9" s="1"/>
      <c r="AW9" s="1"/>
      <c r="AX9" s="1"/>
      <c r="AY9" s="1"/>
      <c r="AZ9" s="1"/>
      <c r="BA9" s="1"/>
      <c r="BB9" s="1"/>
      <c r="BC9" s="1"/>
      <c r="BD9" s="1"/>
      <c r="BE9" s="1"/>
      <c r="BF9" s="1"/>
      <c r="BG9" s="1"/>
      <c r="BH9" s="1"/>
      <c r="BI9" s="1"/>
      <c r="BJ9" s="1"/>
      <c r="BK9" s="1"/>
      <c r="BL9" s="1"/>
      <c r="BM9" s="1"/>
      <c r="BN9" s="1"/>
      <c r="BO9" s="1"/>
      <c r="BP9" s="1"/>
      <c r="BQ9" s="1"/>
      <c r="BR9" s="1"/>
      <c r="BS9" s="1"/>
      <c r="BT9" s="1"/>
      <c r="BU9" s="1"/>
      <c r="BV9" s="1"/>
      <c r="BW9" s="1"/>
      <c r="BX9" s="1"/>
      <c r="BY9" s="1"/>
      <c r="BZ9" s="1"/>
      <c r="CA9" s="1"/>
      <c r="CB9" s="1"/>
      <c r="CC9" s="1"/>
      <c r="CD9" s="1"/>
      <c r="CE9" s="1"/>
      <c r="CF9" s="1"/>
      <c r="CG9" s="1"/>
      <c r="CH9" s="1"/>
      <c r="CI9" s="1"/>
      <c r="CJ9" s="1"/>
      <c r="CK9" s="1"/>
      <c r="CL9" s="1"/>
      <c r="CM9" s="1"/>
      <c r="CN9" s="1"/>
      <c r="CO9" s="1"/>
      <c r="CP9" s="1"/>
      <c r="CQ9" s="1"/>
      <c r="CR9" s="1"/>
      <c r="CS9" s="1"/>
      <c r="CT9" s="1"/>
      <c r="CU9" s="1"/>
      <c r="CV9" s="1"/>
      <c r="CW9" s="1"/>
      <c r="CX9" s="1"/>
      <c r="CY9" s="1"/>
      <c r="CZ9" s="1"/>
      <c r="DA9" s="1"/>
      <c r="DB9" s="1"/>
      <c r="DC9" s="1"/>
      <c r="DD9" s="1"/>
      <c r="DE9" s="1"/>
      <c r="DF9" s="1"/>
      <c r="DG9" s="1"/>
      <c r="DH9" s="1"/>
      <c r="DI9" s="1"/>
      <c r="DJ9" s="1"/>
      <c r="DK9" s="1"/>
      <c r="DL9" s="1"/>
      <c r="DM9" s="1"/>
      <c r="DN9" s="1"/>
      <c r="DO9" s="1"/>
      <c r="DP9" s="1"/>
      <c r="DQ9" s="1"/>
      <c r="DR9" s="1"/>
      <c r="DS9" s="1"/>
      <c r="DT9" s="1"/>
      <c r="DU9" s="1"/>
      <c r="DV9" s="1"/>
      <c r="DW9" s="1"/>
      <c r="DX9" s="1"/>
      <c r="DY9" s="1"/>
      <c r="DZ9" s="1"/>
      <c r="EA9" s="1"/>
    </row>
    <row r="10" spans="1:131" s="5" customFormat="1" ht="13.5" customHeight="1" x14ac:dyDescent="0.25">
      <c r="A10" s="1"/>
      <c r="B10" s="18"/>
      <c r="C10" s="475" t="s">
        <v>3</v>
      </c>
      <c r="D10" s="475" t="s">
        <v>3</v>
      </c>
      <c r="E10" s="475" t="s">
        <v>3</v>
      </c>
      <c r="F10" s="475" t="s">
        <v>3</v>
      </c>
      <c r="G10" s="475" t="s">
        <v>3</v>
      </c>
      <c r="H10" s="139" t="s">
        <v>1</v>
      </c>
      <c r="I10" s="139" t="s">
        <v>994</v>
      </c>
      <c r="J10" s="1"/>
      <c r="K10" s="1"/>
      <c r="L10" s="1"/>
      <c r="M10" s="1"/>
      <c r="N10" s="1"/>
      <c r="O10" s="1"/>
      <c r="P10" s="1"/>
      <c r="Q10" s="1"/>
      <c r="R10" s="1"/>
      <c r="S10" s="1"/>
      <c r="T10" s="1"/>
      <c r="U10" s="1"/>
      <c r="V10" s="1"/>
      <c r="W10" s="1"/>
      <c r="X10" s="1"/>
      <c r="Y10" s="1"/>
      <c r="Z10" s="1"/>
      <c r="AA10" s="1"/>
      <c r="AB10" s="1"/>
      <c r="AC10" s="1"/>
      <c r="AD10" s="1"/>
      <c r="AE10" s="1"/>
      <c r="AF10" s="1"/>
      <c r="AG10" s="1"/>
      <c r="AH10" s="1"/>
      <c r="AI10" s="1"/>
      <c r="AJ10" s="1"/>
      <c r="AK10" s="1"/>
      <c r="AL10" s="1"/>
      <c r="AM10" s="1"/>
      <c r="AN10" s="1"/>
      <c r="AO10" s="1"/>
      <c r="AP10" s="1"/>
      <c r="AQ10" s="1"/>
      <c r="AR10" s="1"/>
      <c r="AS10" s="1"/>
      <c r="AT10" s="1"/>
      <c r="AU10" s="1"/>
      <c r="AV10" s="1"/>
      <c r="AW10" s="1"/>
      <c r="AX10" s="1"/>
      <c r="AY10" s="1"/>
      <c r="AZ10" s="1"/>
      <c r="BA10" s="1"/>
      <c r="BB10" s="1"/>
      <c r="BC10" s="1"/>
      <c r="BD10" s="1"/>
      <c r="BE10" s="1"/>
      <c r="BF10" s="1"/>
      <c r="BG10" s="1"/>
      <c r="BH10" s="1"/>
      <c r="BI10" s="1"/>
      <c r="BJ10" s="1"/>
      <c r="BK10" s="1"/>
      <c r="BL10" s="1"/>
      <c r="BM10" s="1"/>
      <c r="BN10" s="1"/>
      <c r="BO10" s="1"/>
      <c r="BP10" s="1"/>
      <c r="BQ10" s="1"/>
      <c r="BR10" s="1"/>
      <c r="BS10" s="1"/>
      <c r="BT10" s="1"/>
      <c r="BU10" s="1"/>
      <c r="BV10" s="1"/>
      <c r="BW10" s="1"/>
      <c r="BX10" s="1"/>
      <c r="BY10" s="1"/>
      <c r="BZ10" s="1"/>
      <c r="CA10" s="1"/>
      <c r="CB10" s="1"/>
      <c r="CC10" s="1"/>
      <c r="CD10" s="1"/>
      <c r="CE10" s="1"/>
      <c r="CF10" s="1"/>
      <c r="CG10" s="1"/>
      <c r="CH10" s="1"/>
      <c r="CI10" s="1"/>
      <c r="CJ10" s="1"/>
      <c r="CK10" s="1"/>
      <c r="CL10" s="1"/>
      <c r="CM10" s="1"/>
      <c r="CN10" s="1"/>
      <c r="CO10" s="1"/>
      <c r="CP10" s="1"/>
      <c r="CQ10" s="1"/>
      <c r="CR10" s="1"/>
      <c r="CS10" s="1"/>
      <c r="CT10" s="1"/>
      <c r="CU10" s="1"/>
      <c r="CV10" s="1"/>
      <c r="CW10" s="1"/>
      <c r="CX10" s="1"/>
      <c r="CY10" s="1"/>
      <c r="CZ10" s="1"/>
      <c r="DA10" s="1"/>
      <c r="DB10" s="1"/>
      <c r="DC10" s="1"/>
      <c r="DD10" s="1"/>
      <c r="DE10" s="1"/>
      <c r="DF10" s="1"/>
      <c r="DG10" s="1"/>
      <c r="DH10" s="1"/>
      <c r="DI10" s="1"/>
      <c r="DJ10" s="1"/>
      <c r="DK10" s="1"/>
      <c r="DL10" s="1"/>
      <c r="DM10" s="1"/>
      <c r="DN10" s="1"/>
      <c r="DO10" s="1"/>
      <c r="DP10" s="1"/>
      <c r="DQ10" s="1"/>
      <c r="DR10" s="1"/>
      <c r="DS10" s="1"/>
      <c r="DT10" s="1"/>
      <c r="DU10" s="1"/>
      <c r="DV10" s="1"/>
      <c r="DW10" s="1"/>
      <c r="DX10" s="1"/>
      <c r="DY10" s="1"/>
      <c r="DZ10" s="1"/>
      <c r="EA10" s="1"/>
    </row>
    <row r="11" spans="1:131" s="5" customFormat="1" ht="13.5" customHeight="1" x14ac:dyDescent="0.25">
      <c r="A11" s="1"/>
      <c r="B11" s="17" t="s">
        <v>1149</v>
      </c>
      <c r="C11" s="321">
        <v>-234.93371947457456</v>
      </c>
      <c r="D11" s="321">
        <v>-164.0142067265441</v>
      </c>
      <c r="E11" s="321">
        <v>-69.078985615782329</v>
      </c>
      <c r="F11" s="321">
        <v>-618.86465072346743</v>
      </c>
      <c r="G11" s="321">
        <v>-542.73861195388577</v>
      </c>
      <c r="H11" s="399">
        <v>-665.64929419672569</v>
      </c>
      <c r="I11" s="399">
        <v>-311.94653173394329</v>
      </c>
      <c r="J11" s="1"/>
      <c r="K11" s="1"/>
      <c r="L11" s="1"/>
      <c r="M11" s="1"/>
      <c r="N11" s="1"/>
      <c r="O11" s="1"/>
      <c r="P11" s="1"/>
      <c r="Q11" s="1"/>
      <c r="R11" s="1"/>
      <c r="S11" s="1"/>
      <c r="T11" s="1"/>
      <c r="U11" s="1"/>
      <c r="V11" s="1"/>
      <c r="W11" s="1"/>
      <c r="X11" s="1"/>
      <c r="Y11" s="1"/>
      <c r="Z11" s="1"/>
      <c r="AA11" s="1"/>
      <c r="AB11" s="1"/>
      <c r="AC11" s="1"/>
      <c r="AD11" s="1"/>
      <c r="AE11" s="1"/>
      <c r="AF11" s="1"/>
      <c r="AG11" s="1"/>
      <c r="AH11" s="1"/>
      <c r="AI11" s="1"/>
      <c r="AJ11" s="1"/>
      <c r="AK11" s="1"/>
      <c r="AL11" s="1"/>
      <c r="AM11" s="1"/>
      <c r="AN11" s="1"/>
      <c r="AO11" s="1"/>
      <c r="AP11" s="1"/>
      <c r="AQ11" s="1"/>
      <c r="AR11" s="1"/>
      <c r="AS11" s="1"/>
      <c r="AT11" s="1"/>
      <c r="AU11" s="1"/>
      <c r="AV11" s="1"/>
      <c r="AW11" s="1"/>
      <c r="AX11" s="1"/>
      <c r="AY11" s="1"/>
      <c r="AZ11" s="1"/>
      <c r="BA11" s="1"/>
      <c r="BB11" s="1"/>
      <c r="BC11" s="1"/>
      <c r="BD11" s="1"/>
      <c r="BE11" s="1"/>
      <c r="BF11" s="1"/>
      <c r="BG11" s="1"/>
      <c r="BH11" s="1"/>
      <c r="BI11" s="1"/>
      <c r="BJ11" s="1"/>
      <c r="BK11" s="1"/>
      <c r="BL11" s="1"/>
      <c r="BM11" s="1"/>
      <c r="BN11" s="1"/>
      <c r="BO11" s="1"/>
      <c r="BP11" s="1"/>
      <c r="BQ11" s="1"/>
      <c r="BR11" s="1"/>
      <c r="BS11" s="1"/>
      <c r="BT11" s="1"/>
      <c r="BU11" s="1"/>
      <c r="BV11" s="1"/>
      <c r="BW11" s="1"/>
      <c r="BX11" s="1"/>
      <c r="BY11" s="1"/>
      <c r="BZ11" s="1"/>
      <c r="CA11" s="1"/>
      <c r="CB11" s="1"/>
      <c r="CC11" s="1"/>
      <c r="CD11" s="1"/>
      <c r="CE11" s="1"/>
      <c r="CF11" s="1"/>
      <c r="CG11" s="1"/>
      <c r="CH11" s="1"/>
      <c r="CI11" s="1"/>
      <c r="CJ11" s="1"/>
      <c r="CK11" s="1"/>
      <c r="CL11" s="1"/>
      <c r="CM11" s="1"/>
      <c r="CN11" s="1"/>
      <c r="CO11" s="1"/>
      <c r="CP11" s="1"/>
      <c r="CQ11" s="1"/>
      <c r="CR11" s="1"/>
      <c r="CS11" s="1"/>
      <c r="CT11" s="1"/>
      <c r="CU11" s="1"/>
      <c r="CV11" s="1"/>
      <c r="CW11" s="1"/>
      <c r="CX11" s="1"/>
      <c r="CY11" s="1"/>
      <c r="CZ11" s="1"/>
      <c r="DA11" s="1"/>
      <c r="DB11" s="1"/>
      <c r="DC11" s="1"/>
      <c r="DD11" s="1"/>
      <c r="DE11" s="1"/>
      <c r="DF11" s="1"/>
      <c r="DG11" s="1"/>
      <c r="DH11" s="1"/>
      <c r="DI11" s="1"/>
      <c r="DJ11" s="1"/>
      <c r="DK11" s="1"/>
      <c r="DL11" s="1"/>
      <c r="DM11" s="1"/>
      <c r="DN11" s="1"/>
      <c r="DO11" s="1"/>
      <c r="DP11" s="1"/>
      <c r="DQ11" s="1"/>
      <c r="DR11" s="1"/>
      <c r="DS11" s="1"/>
      <c r="DT11" s="1"/>
      <c r="DU11" s="1"/>
      <c r="DV11" s="1"/>
      <c r="DW11" s="1"/>
      <c r="DX11" s="1"/>
      <c r="DY11" s="1"/>
      <c r="DZ11" s="1"/>
      <c r="EA11" s="1"/>
    </row>
    <row r="12" spans="1:131" s="5" customFormat="1" ht="15" customHeight="1" x14ac:dyDescent="0.25">
      <c r="A12" s="1"/>
      <c r="B12" s="29" t="s">
        <v>645</v>
      </c>
      <c r="C12" s="291">
        <v>450.40854210652969</v>
      </c>
      <c r="D12" s="291">
        <v>487.44992998086605</v>
      </c>
      <c r="E12" s="291">
        <v>1985.0431028727887</v>
      </c>
      <c r="F12" s="291">
        <v>488.47474664026322</v>
      </c>
      <c r="G12" s="291">
        <v>-192.56587136359013</v>
      </c>
      <c r="H12" s="291">
        <v>-587.48410873804289</v>
      </c>
      <c r="I12" s="291">
        <v>-279.10375524946619</v>
      </c>
      <c r="J12"/>
      <c r="K12"/>
      <c r="L12"/>
      <c r="M12"/>
      <c r="N12"/>
      <c r="O12"/>
      <c r="P12"/>
      <c r="Q12"/>
      <c r="R12"/>
      <c r="S12"/>
      <c r="T12"/>
      <c r="U12"/>
      <c r="V12"/>
      <c r="W12"/>
      <c r="X12"/>
      <c r="Y12"/>
      <c r="Z12"/>
      <c r="AA12"/>
      <c r="AB12"/>
      <c r="AC12"/>
      <c r="AD12"/>
      <c r="AE12"/>
      <c r="AF12"/>
      <c r="AG12"/>
      <c r="AH12"/>
      <c r="AI12"/>
      <c r="AJ12"/>
      <c r="AK12"/>
      <c r="AL12"/>
      <c r="AM12"/>
      <c r="AN12"/>
      <c r="AO12"/>
      <c r="AP12"/>
      <c r="AQ12"/>
      <c r="AR12" s="1"/>
      <c r="AS12" s="1"/>
      <c r="AT12" s="1"/>
      <c r="AU12" s="1"/>
      <c r="AV12" s="1"/>
      <c r="AW12" s="1"/>
      <c r="AX12" s="1"/>
      <c r="AY12" s="1"/>
      <c r="AZ12" s="1"/>
      <c r="BA12" s="1"/>
      <c r="BB12" s="1"/>
      <c r="BC12" s="1"/>
      <c r="BD12" s="1"/>
      <c r="BE12" s="1"/>
      <c r="BF12" s="1"/>
      <c r="BG12" s="1"/>
      <c r="BH12" s="1"/>
      <c r="BI12" s="1"/>
      <c r="BJ12" s="1"/>
      <c r="BK12" s="1"/>
      <c r="BL12" s="1"/>
      <c r="BM12" s="1"/>
      <c r="BN12" s="1"/>
      <c r="BO12" s="1"/>
      <c r="BP12" s="1"/>
      <c r="BQ12" s="1"/>
      <c r="BR12" s="1"/>
      <c r="BS12" s="1"/>
      <c r="BT12" s="1"/>
      <c r="BU12" s="1"/>
      <c r="BV12" s="1"/>
      <c r="BW12" s="1"/>
      <c r="BX12" s="1"/>
      <c r="BY12" s="1"/>
      <c r="BZ12" s="1"/>
      <c r="CA12" s="1"/>
      <c r="CB12" s="1"/>
      <c r="CC12" s="1"/>
      <c r="CD12" s="1"/>
      <c r="CE12" s="1"/>
      <c r="CF12" s="1"/>
      <c r="CG12" s="1"/>
      <c r="CH12" s="1"/>
      <c r="CI12" s="1"/>
      <c r="CJ12" s="1"/>
      <c r="CK12" s="1"/>
      <c r="CL12" s="1"/>
      <c r="CM12" s="1"/>
      <c r="CN12" s="1"/>
      <c r="CO12" s="1"/>
      <c r="CP12" s="1"/>
      <c r="CQ12" s="1"/>
      <c r="CR12" s="1"/>
      <c r="CS12" s="1"/>
      <c r="CT12" s="1"/>
      <c r="CU12" s="1"/>
      <c r="CV12" s="1"/>
      <c r="CW12" s="1"/>
      <c r="CX12" s="1"/>
      <c r="CY12" s="1"/>
      <c r="CZ12" s="1"/>
      <c r="DA12" s="1"/>
      <c r="DB12" s="1"/>
      <c r="DC12" s="1"/>
      <c r="DD12" s="1"/>
      <c r="DE12" s="1"/>
      <c r="DF12" s="1"/>
      <c r="DG12" s="1"/>
      <c r="DH12" s="1"/>
      <c r="DI12" s="1"/>
      <c r="DJ12" s="1"/>
      <c r="DK12" s="1"/>
      <c r="DL12" s="1"/>
      <c r="DM12" s="1"/>
      <c r="DN12" s="1"/>
      <c r="DO12" s="1"/>
      <c r="DP12" s="1"/>
      <c r="DQ12" s="1"/>
      <c r="DR12" s="1"/>
      <c r="DS12" s="1"/>
      <c r="DT12" s="1"/>
      <c r="DU12" s="1"/>
      <c r="DV12" s="1"/>
      <c r="DW12" s="1"/>
      <c r="DX12" s="1"/>
      <c r="DY12" s="1"/>
      <c r="DZ12" s="1"/>
      <c r="EA12" s="1"/>
    </row>
    <row r="13" spans="1:131" s="5" customFormat="1" ht="13.5" customHeight="1" x14ac:dyDescent="0.25">
      <c r="A13" s="1"/>
      <c r="B13" s="43" t="s">
        <v>43</v>
      </c>
      <c r="C13" s="224">
        <v>166.87165428632841</v>
      </c>
      <c r="D13" s="224">
        <v>1077.1178018889825</v>
      </c>
      <c r="E13" s="224">
        <v>2247.9172524822752</v>
      </c>
      <c r="F13" s="224">
        <v>1012.3168285512331</v>
      </c>
      <c r="G13" s="224">
        <v>-140.43533760340196</v>
      </c>
      <c r="H13" s="224">
        <v>-643.0355002939491</v>
      </c>
      <c r="I13" s="224">
        <v>-305.16103386421958</v>
      </c>
      <c r="J13"/>
      <c r="K13"/>
      <c r="L13"/>
      <c r="M13"/>
      <c r="N13"/>
      <c r="O13"/>
      <c r="P13"/>
      <c r="Q13"/>
      <c r="R13"/>
      <c r="S13"/>
      <c r="T13"/>
      <c r="U13"/>
      <c r="V13"/>
      <c r="W13"/>
      <c r="X13"/>
      <c r="Y13"/>
      <c r="Z13"/>
      <c r="AA13"/>
      <c r="AB13"/>
      <c r="AC13"/>
      <c r="AD13"/>
      <c r="AE13"/>
      <c r="AF13"/>
      <c r="AG13"/>
      <c r="AH13"/>
      <c r="AI13"/>
      <c r="AJ13"/>
      <c r="AK13"/>
      <c r="AL13"/>
      <c r="AM13"/>
      <c r="AN13"/>
      <c r="AO13"/>
      <c r="AP13"/>
      <c r="AQ13"/>
      <c r="AR13" s="1"/>
      <c r="AS13" s="1"/>
      <c r="AT13" s="1"/>
      <c r="AU13" s="1"/>
      <c r="AV13" s="1"/>
      <c r="AW13" s="1"/>
      <c r="AX13" s="1"/>
      <c r="AY13" s="1"/>
      <c r="AZ13" s="1"/>
      <c r="BA13" s="1"/>
      <c r="BB13" s="1"/>
      <c r="BC13" s="1"/>
      <c r="BD13" s="1"/>
      <c r="BE13" s="1"/>
      <c r="BF13" s="1"/>
      <c r="BG13" s="1"/>
      <c r="BH13" s="1"/>
      <c r="BI13" s="1"/>
      <c r="BJ13" s="1"/>
      <c r="BK13" s="1"/>
      <c r="BL13" s="1"/>
      <c r="BM13" s="1"/>
      <c r="BN13" s="1"/>
      <c r="BO13" s="1"/>
      <c r="BP13" s="1"/>
      <c r="BQ13" s="1"/>
      <c r="BR13" s="1"/>
      <c r="BS13" s="1"/>
      <c r="BT13" s="1"/>
      <c r="BU13" s="1"/>
      <c r="BV13" s="1"/>
      <c r="BW13" s="1"/>
      <c r="BX13" s="1"/>
      <c r="BY13" s="1"/>
      <c r="BZ13" s="1"/>
      <c r="CA13" s="1"/>
      <c r="CB13" s="1"/>
      <c r="CC13" s="1"/>
      <c r="CD13" s="1"/>
      <c r="CE13" s="1"/>
      <c r="CF13" s="1"/>
      <c r="CG13" s="1"/>
      <c r="CH13" s="1"/>
      <c r="CI13" s="1"/>
      <c r="CJ13" s="1"/>
      <c r="CK13" s="1"/>
      <c r="CL13" s="1"/>
      <c r="CM13" s="1"/>
      <c r="CN13" s="1"/>
      <c r="CO13" s="1"/>
      <c r="CP13" s="1"/>
      <c r="CQ13" s="1"/>
      <c r="CR13" s="1"/>
      <c r="CS13" s="1"/>
      <c r="CT13" s="1"/>
      <c r="CU13" s="1"/>
      <c r="CV13" s="1"/>
      <c r="CW13" s="1"/>
      <c r="CX13" s="1"/>
      <c r="CY13" s="1"/>
      <c r="CZ13" s="1"/>
      <c r="DA13" s="1"/>
      <c r="DB13" s="1"/>
      <c r="DC13" s="1"/>
      <c r="DD13" s="1"/>
      <c r="DE13" s="1"/>
      <c r="DF13" s="1"/>
      <c r="DG13" s="1"/>
      <c r="DH13" s="1"/>
      <c r="DI13" s="1"/>
      <c r="DJ13" s="1"/>
      <c r="DK13" s="1"/>
      <c r="DL13" s="1"/>
      <c r="DM13" s="1"/>
      <c r="DN13" s="1"/>
      <c r="DO13" s="1"/>
      <c r="DP13" s="1"/>
      <c r="DQ13" s="1"/>
      <c r="DR13" s="1"/>
      <c r="DS13" s="1"/>
      <c r="DT13" s="1"/>
      <c r="DU13" s="1"/>
      <c r="DV13" s="1"/>
      <c r="DW13" s="1"/>
      <c r="DX13" s="1"/>
      <c r="DY13" s="1"/>
      <c r="DZ13" s="1"/>
      <c r="EA13" s="1"/>
    </row>
    <row r="14" spans="1:131" s="5" customFormat="1" ht="12" customHeight="1" x14ac:dyDescent="0.25">
      <c r="A14" s="1"/>
      <c r="B14" s="44" t="s">
        <v>640</v>
      </c>
      <c r="C14" s="224">
        <v>696.67036106427361</v>
      </c>
      <c r="D14" s="224">
        <v>1558.3600704974735</v>
      </c>
      <c r="E14" s="224">
        <v>2806.0898012161315</v>
      </c>
      <c r="F14" s="224">
        <v>1797.6403101144713</v>
      </c>
      <c r="G14" s="224">
        <v>632.39533447024132</v>
      </c>
      <c r="H14" s="224">
        <v>195.98007096625614</v>
      </c>
      <c r="I14" s="224">
        <v>72.267621043130262</v>
      </c>
      <c r="J14" s="395"/>
      <c r="K14" s="395"/>
      <c r="L14" s="395"/>
      <c r="M14" s="395"/>
      <c r="N14" s="395"/>
      <c r="O14"/>
      <c r="P14"/>
      <c r="Q14"/>
      <c r="R14"/>
      <c r="S14"/>
      <c r="T14"/>
      <c r="U14"/>
      <c r="V14"/>
      <c r="W14"/>
      <c r="X14"/>
      <c r="Y14"/>
      <c r="Z14"/>
      <c r="AA14"/>
      <c r="AB14"/>
      <c r="AC14"/>
      <c r="AD14"/>
      <c r="AE14"/>
      <c r="AF14"/>
      <c r="AG14"/>
      <c r="AH14"/>
      <c r="AI14"/>
      <c r="AJ14"/>
      <c r="AK14"/>
      <c r="AL14"/>
      <c r="AM14"/>
      <c r="AN14"/>
      <c r="AO14"/>
      <c r="AP14"/>
      <c r="AQ14"/>
      <c r="AR14" s="1"/>
      <c r="AS14" s="1"/>
      <c r="AT14" s="1"/>
      <c r="AU14" s="1"/>
      <c r="AV14" s="1"/>
      <c r="AW14" s="1"/>
      <c r="AX14" s="1"/>
      <c r="AY14" s="1"/>
      <c r="AZ14" s="1"/>
      <c r="BA14" s="1"/>
      <c r="BB14" s="1"/>
      <c r="BC14" s="1"/>
      <c r="BD14" s="1"/>
      <c r="BE14" s="1"/>
      <c r="BF14" s="1"/>
      <c r="BG14" s="1"/>
      <c r="BH14" s="1"/>
      <c r="BI14" s="1"/>
      <c r="BJ14" s="1"/>
      <c r="BK14" s="1"/>
      <c r="BL14" s="1"/>
      <c r="BM14" s="1"/>
      <c r="BN14" s="1"/>
      <c r="BO14" s="1"/>
      <c r="BP14" s="1"/>
      <c r="BQ14" s="1"/>
      <c r="BR14" s="1"/>
      <c r="BS14" s="1"/>
      <c r="BT14" s="1"/>
      <c r="BU14" s="1"/>
      <c r="BV14" s="1"/>
      <c r="BW14" s="1"/>
      <c r="BX14" s="1"/>
      <c r="BY14" s="1"/>
      <c r="BZ14" s="1"/>
      <c r="CA14" s="1"/>
      <c r="CB14" s="1"/>
      <c r="CC14" s="1"/>
      <c r="CD14" s="1"/>
      <c r="CE14" s="1"/>
      <c r="CF14" s="1"/>
      <c r="CG14" s="1"/>
      <c r="CH14" s="1"/>
      <c r="CI14" s="1"/>
      <c r="CJ14" s="1"/>
      <c r="CK14" s="1"/>
      <c r="CL14" s="1"/>
      <c r="CM14" s="1"/>
      <c r="CN14" s="1"/>
      <c r="CO14" s="1"/>
      <c r="CP14" s="1"/>
      <c r="CQ14" s="1"/>
      <c r="CR14" s="1"/>
      <c r="CS14" s="1"/>
      <c r="CT14" s="1"/>
      <c r="CU14" s="1"/>
      <c r="CV14" s="1"/>
      <c r="CW14" s="1"/>
      <c r="CX14" s="1"/>
      <c r="CY14" s="1"/>
      <c r="CZ14" s="1"/>
      <c r="DA14" s="1"/>
      <c r="DB14" s="1"/>
      <c r="DC14" s="1"/>
      <c r="DD14" s="1"/>
      <c r="DE14" s="1"/>
      <c r="DF14" s="1"/>
      <c r="DG14" s="1"/>
      <c r="DH14" s="1"/>
      <c r="DI14" s="1"/>
      <c r="DJ14" s="1"/>
      <c r="DK14" s="1"/>
      <c r="DL14" s="1"/>
      <c r="DM14" s="1"/>
      <c r="DN14" s="1"/>
      <c r="DO14" s="1"/>
      <c r="DP14" s="1"/>
      <c r="DQ14" s="1"/>
      <c r="DR14" s="1"/>
      <c r="DS14" s="1"/>
      <c r="DT14" s="1"/>
      <c r="DU14" s="1"/>
      <c r="DV14" s="1"/>
      <c r="DW14" s="1"/>
      <c r="DX14" s="1"/>
      <c r="DY14" s="1"/>
      <c r="DZ14" s="1"/>
      <c r="EA14" s="1"/>
    </row>
    <row r="15" spans="1:131" s="5" customFormat="1" ht="12" customHeight="1" x14ac:dyDescent="0.25">
      <c r="A15" s="1"/>
      <c r="B15" s="45" t="s">
        <v>837</v>
      </c>
      <c r="C15" s="224">
        <v>658.41820252479999</v>
      </c>
      <c r="D15" s="224">
        <v>1526.7938990579996</v>
      </c>
      <c r="E15" s="224">
        <v>2615.4093801634999</v>
      </c>
      <c r="F15" s="224">
        <v>1745.0317160326001</v>
      </c>
      <c r="G15" s="224">
        <v>577.39212630259999</v>
      </c>
      <c r="H15" s="224">
        <v>157.45993585379998</v>
      </c>
      <c r="I15" s="224">
        <v>63.368436131025</v>
      </c>
      <c r="J15" s="395"/>
      <c r="K15"/>
      <c r="L15"/>
      <c r="M15"/>
      <c r="N15"/>
      <c r="O15"/>
      <c r="P15"/>
      <c r="Q15"/>
      <c r="R15"/>
      <c r="S15"/>
      <c r="T15"/>
      <c r="U15"/>
      <c r="V15"/>
      <c r="W15"/>
      <c r="X15"/>
      <c r="Y15"/>
      <c r="Z15"/>
      <c r="AA15"/>
      <c r="AB15"/>
      <c r="AC15"/>
      <c r="AD15"/>
      <c r="AE15"/>
      <c r="AF15"/>
      <c r="AG15"/>
      <c r="AH15"/>
      <c r="AI15"/>
      <c r="AJ15"/>
      <c r="AK15"/>
      <c r="AL15"/>
      <c r="AM15"/>
      <c r="AN15"/>
      <c r="AO15"/>
      <c r="AP15"/>
      <c r="AQ15"/>
      <c r="AR15" s="1"/>
      <c r="AS15" s="1"/>
      <c r="AT15" s="1"/>
      <c r="AU15" s="1"/>
      <c r="AV15" s="1"/>
      <c r="AW15" s="1"/>
      <c r="AX15" s="1"/>
      <c r="AY15" s="1"/>
      <c r="AZ15" s="1"/>
      <c r="BA15" s="1"/>
      <c r="BB15" s="1"/>
      <c r="BC15" s="1"/>
      <c r="BD15" s="1"/>
      <c r="BE15" s="1"/>
      <c r="BF15" s="1"/>
      <c r="BG15" s="1"/>
      <c r="BH15" s="1"/>
      <c r="BI15" s="1"/>
      <c r="BJ15" s="1"/>
      <c r="BK15" s="1"/>
      <c r="BL15" s="1"/>
      <c r="BM15" s="1"/>
      <c r="BN15" s="1"/>
      <c r="BO15" s="1"/>
      <c r="BP15" s="1"/>
      <c r="BQ15" s="1"/>
      <c r="BR15" s="1"/>
      <c r="BS15" s="1"/>
      <c r="BT15" s="1"/>
      <c r="BU15" s="1"/>
      <c r="BV15" s="1"/>
      <c r="BW15" s="1"/>
      <c r="BX15" s="1"/>
      <c r="BY15" s="1"/>
      <c r="BZ15" s="1"/>
      <c r="CA15" s="1"/>
      <c r="CB15" s="1"/>
      <c r="CC15" s="1"/>
      <c r="CD15" s="1"/>
      <c r="CE15" s="1"/>
      <c r="CF15" s="1"/>
      <c r="CG15" s="1"/>
      <c r="CH15" s="1"/>
      <c r="CI15" s="1"/>
      <c r="CJ15" s="1"/>
      <c r="CK15" s="1"/>
      <c r="CL15" s="1"/>
      <c r="CM15" s="1"/>
      <c r="CN15" s="1"/>
      <c r="CO15" s="1"/>
      <c r="CP15" s="1"/>
      <c r="CQ15" s="1"/>
      <c r="CR15" s="1"/>
      <c r="CS15" s="1"/>
      <c r="CT15" s="1"/>
      <c r="CU15" s="1"/>
      <c r="CV15" s="1"/>
      <c r="CW15" s="1"/>
      <c r="CX15" s="1"/>
      <c r="CY15" s="1"/>
      <c r="CZ15" s="1"/>
      <c r="DA15" s="1"/>
      <c r="DB15" s="1"/>
      <c r="DC15" s="1"/>
      <c r="DD15" s="1"/>
      <c r="DE15" s="1"/>
      <c r="DF15" s="1"/>
      <c r="DG15" s="1"/>
      <c r="DH15" s="1"/>
      <c r="DI15" s="1"/>
      <c r="DJ15" s="1"/>
      <c r="DK15" s="1"/>
      <c r="DL15" s="1"/>
      <c r="DM15" s="1"/>
      <c r="DN15" s="1"/>
      <c r="DO15" s="1"/>
      <c r="DP15" s="1"/>
      <c r="DQ15" s="1"/>
      <c r="DR15" s="1"/>
      <c r="DS15" s="1"/>
      <c r="DT15" s="1"/>
      <c r="DU15" s="1"/>
      <c r="DV15" s="1"/>
      <c r="DW15" s="1"/>
      <c r="DX15" s="1"/>
      <c r="DY15" s="1"/>
      <c r="DZ15" s="1"/>
      <c r="EA15" s="1"/>
    </row>
    <row r="16" spans="1:131" s="5" customFormat="1" ht="12" customHeight="1" x14ac:dyDescent="0.25">
      <c r="A16" s="1"/>
      <c r="B16" s="44" t="s">
        <v>45</v>
      </c>
      <c r="C16" s="224">
        <v>529.79870677794531</v>
      </c>
      <c r="D16" s="224">
        <v>481.24226860849103</v>
      </c>
      <c r="E16" s="224">
        <v>558.17254873385673</v>
      </c>
      <c r="F16" s="224">
        <v>785.32348156323815</v>
      </c>
      <c r="G16" s="224">
        <v>772.83067207364331</v>
      </c>
      <c r="H16" s="224">
        <v>839.01557126020532</v>
      </c>
      <c r="I16" s="224">
        <v>377.42865490734982</v>
      </c>
      <c r="J16" s="395"/>
      <c r="K16"/>
      <c r="L16"/>
      <c r="M16"/>
      <c r="N16"/>
      <c r="O16"/>
      <c r="P16"/>
      <c r="Q16"/>
      <c r="R16"/>
      <c r="S16"/>
      <c r="T16"/>
      <c r="U16"/>
      <c r="V16"/>
      <c r="W16"/>
      <c r="X16"/>
      <c r="Y16"/>
      <c r="Z16"/>
      <c r="AA16"/>
      <c r="AB16"/>
      <c r="AC16"/>
      <c r="AD16"/>
      <c r="AE16"/>
      <c r="AF16"/>
      <c r="AG16"/>
      <c r="AH16"/>
      <c r="AI16"/>
      <c r="AJ16"/>
      <c r="AK16"/>
      <c r="AL16"/>
      <c r="AM16"/>
      <c r="AN16"/>
      <c r="AO16"/>
      <c r="AP16"/>
      <c r="AQ16"/>
      <c r="AR16" s="1"/>
      <c r="AS16" s="1"/>
      <c r="AT16" s="1"/>
      <c r="AU16" s="1"/>
      <c r="AV16" s="1"/>
      <c r="AW16" s="1"/>
      <c r="AX16" s="1"/>
      <c r="AY16" s="1"/>
      <c r="AZ16" s="1"/>
      <c r="BA16" s="1"/>
      <c r="BB16" s="1"/>
      <c r="BC16" s="1"/>
      <c r="BD16" s="1"/>
      <c r="BE16" s="1"/>
      <c r="BF16" s="1"/>
      <c r="BG16" s="1"/>
      <c r="BH16" s="1"/>
      <c r="BI16" s="1"/>
      <c r="BJ16" s="1"/>
      <c r="BK16" s="1"/>
      <c r="BL16" s="1"/>
      <c r="BM16" s="1"/>
      <c r="BN16" s="1"/>
      <c r="BO16" s="1"/>
      <c r="BP16" s="1"/>
      <c r="BQ16" s="1"/>
      <c r="BR16" s="1"/>
      <c r="BS16" s="1"/>
      <c r="BT16" s="1"/>
      <c r="BU16" s="1"/>
      <c r="BV16" s="1"/>
      <c r="BW16" s="1"/>
      <c r="BX16" s="1"/>
      <c r="BY16" s="1"/>
      <c r="BZ16" s="1"/>
      <c r="CA16" s="1"/>
      <c r="CB16" s="1"/>
      <c r="CC16" s="1"/>
      <c r="CD16" s="1"/>
      <c r="CE16" s="1"/>
      <c r="CF16" s="1"/>
      <c r="CG16" s="1"/>
      <c r="CH16" s="1"/>
      <c r="CI16" s="1"/>
      <c r="CJ16" s="1"/>
      <c r="CK16" s="1"/>
      <c r="CL16" s="1"/>
      <c r="CM16" s="1"/>
      <c r="CN16" s="1"/>
      <c r="CO16" s="1"/>
      <c r="CP16" s="1"/>
      <c r="CQ16" s="1"/>
      <c r="CR16" s="1"/>
      <c r="CS16" s="1"/>
      <c r="CT16" s="1"/>
      <c r="CU16" s="1"/>
      <c r="CV16" s="1"/>
      <c r="CW16" s="1"/>
      <c r="CX16" s="1"/>
      <c r="CY16" s="1"/>
      <c r="CZ16" s="1"/>
      <c r="DA16" s="1"/>
      <c r="DB16" s="1"/>
      <c r="DC16" s="1"/>
      <c r="DD16" s="1"/>
      <c r="DE16" s="1"/>
      <c r="DF16" s="1"/>
      <c r="DG16" s="1"/>
      <c r="DH16" s="1"/>
      <c r="DI16" s="1"/>
      <c r="DJ16" s="1"/>
      <c r="DK16" s="1"/>
      <c r="DL16" s="1"/>
      <c r="DM16" s="1"/>
      <c r="DN16" s="1"/>
      <c r="DO16" s="1"/>
      <c r="DP16" s="1"/>
      <c r="DQ16" s="1"/>
      <c r="DR16" s="1"/>
      <c r="DS16" s="1"/>
      <c r="DT16" s="1"/>
      <c r="DU16" s="1"/>
      <c r="DV16" s="1"/>
      <c r="DW16" s="1"/>
      <c r="DX16" s="1"/>
      <c r="DY16" s="1"/>
      <c r="DZ16" s="1"/>
      <c r="EA16" s="1"/>
    </row>
    <row r="17" spans="1:131" s="5" customFormat="1" ht="13.5" customHeight="1" x14ac:dyDescent="0.25">
      <c r="A17" s="1"/>
      <c r="B17" s="43" t="s">
        <v>555</v>
      </c>
      <c r="C17" s="224">
        <v>-429.51985910932001</v>
      </c>
      <c r="D17" s="224">
        <v>-806.05275435630926</v>
      </c>
      <c r="E17" s="224">
        <v>-521.32855402734958</v>
      </c>
      <c r="F17" s="224">
        <v>-440.08273305994851</v>
      </c>
      <c r="G17" s="224">
        <v>-326.96288940051767</v>
      </c>
      <c r="H17" s="224">
        <v>-350.2256991686001</v>
      </c>
      <c r="I17" s="224">
        <v>-174.04599834975753</v>
      </c>
      <c r="J17" s="395"/>
      <c r="K17" s="395"/>
      <c r="L17" s="395"/>
      <c r="M17" s="395"/>
      <c r="N17" s="395"/>
      <c r="O17"/>
      <c r="P17"/>
      <c r="Q17"/>
      <c r="R17"/>
      <c r="S17"/>
      <c r="T17"/>
      <c r="U17"/>
      <c r="V17"/>
      <c r="W17"/>
      <c r="X17"/>
      <c r="Y17"/>
      <c r="Z17"/>
      <c r="AA17"/>
      <c r="AB17"/>
      <c r="AC17"/>
      <c r="AD17"/>
      <c r="AE17"/>
      <c r="AF17"/>
      <c r="AG17"/>
      <c r="AH17"/>
      <c r="AI17"/>
      <c r="AJ17"/>
      <c r="AK17"/>
      <c r="AL17"/>
      <c r="AM17"/>
      <c r="AN17"/>
      <c r="AO17"/>
      <c r="AP17"/>
      <c r="AQ17"/>
      <c r="AR17" s="1"/>
      <c r="AS17" s="1"/>
      <c r="AT17" s="1"/>
      <c r="AU17" s="1"/>
      <c r="AV17" s="1"/>
      <c r="AW17" s="1"/>
      <c r="AX17" s="1"/>
      <c r="AY17" s="1"/>
      <c r="AZ17" s="1"/>
      <c r="BA17" s="1"/>
      <c r="BB17" s="1"/>
      <c r="BC17" s="1"/>
      <c r="BD17" s="1"/>
      <c r="BE17" s="1"/>
      <c r="BF17" s="1"/>
      <c r="BG17" s="1"/>
      <c r="BH17" s="1"/>
      <c r="BI17" s="1"/>
      <c r="BJ17" s="1"/>
      <c r="BK17" s="1"/>
      <c r="BL17" s="1"/>
      <c r="BM17" s="1"/>
      <c r="BN17" s="1"/>
      <c r="BO17" s="1"/>
      <c r="BP17" s="1"/>
      <c r="BQ17" s="1"/>
      <c r="BR17" s="1"/>
      <c r="BS17" s="1"/>
      <c r="BT17" s="1"/>
      <c r="BU17" s="1"/>
      <c r="BV17" s="1"/>
      <c r="BW17" s="1"/>
      <c r="BX17" s="1"/>
      <c r="BY17" s="1"/>
      <c r="BZ17" s="1"/>
      <c r="CA17" s="1"/>
      <c r="CB17" s="1"/>
      <c r="CC17" s="1"/>
      <c r="CD17" s="1"/>
      <c r="CE17" s="1"/>
      <c r="CF17" s="1"/>
      <c r="CG17" s="1"/>
      <c r="CH17" s="1"/>
      <c r="CI17" s="1"/>
      <c r="CJ17" s="1"/>
      <c r="CK17" s="1"/>
      <c r="CL17" s="1"/>
      <c r="CM17" s="1"/>
      <c r="CN17" s="1"/>
      <c r="CO17" s="1"/>
      <c r="CP17" s="1"/>
      <c r="CQ17" s="1"/>
      <c r="CR17" s="1"/>
      <c r="CS17" s="1"/>
      <c r="CT17" s="1"/>
      <c r="CU17" s="1"/>
      <c r="CV17" s="1"/>
      <c r="CW17" s="1"/>
      <c r="CX17" s="1"/>
      <c r="CY17" s="1"/>
      <c r="CZ17" s="1"/>
      <c r="DA17" s="1"/>
      <c r="DB17" s="1"/>
      <c r="DC17" s="1"/>
      <c r="DD17" s="1"/>
      <c r="DE17" s="1"/>
      <c r="DF17" s="1"/>
      <c r="DG17" s="1"/>
      <c r="DH17" s="1"/>
      <c r="DI17" s="1"/>
      <c r="DJ17" s="1"/>
      <c r="DK17" s="1"/>
      <c r="DL17" s="1"/>
      <c r="DM17" s="1"/>
      <c r="DN17" s="1"/>
      <c r="DO17" s="1"/>
      <c r="DP17" s="1"/>
      <c r="DQ17" s="1"/>
      <c r="DR17" s="1"/>
      <c r="DS17" s="1"/>
      <c r="DT17" s="1"/>
      <c r="DU17" s="1"/>
      <c r="DV17" s="1"/>
      <c r="DW17" s="1"/>
      <c r="DX17" s="1"/>
      <c r="DY17" s="1"/>
      <c r="DZ17" s="1"/>
      <c r="EA17" s="1"/>
    </row>
    <row r="18" spans="1:131" s="5" customFormat="1" ht="12" customHeight="1" x14ac:dyDescent="0.25">
      <c r="A18" s="1"/>
      <c r="B18" s="44" t="s">
        <v>44</v>
      </c>
      <c r="C18" s="224">
        <v>88.966191294840741</v>
      </c>
      <c r="D18" s="224">
        <v>39.71079552724207</v>
      </c>
      <c r="E18" s="224">
        <v>28.124104282101079</v>
      </c>
      <c r="F18" s="224">
        <v>60.358880907665089</v>
      </c>
      <c r="G18" s="224">
        <v>69.41225890516759</v>
      </c>
      <c r="H18" s="224">
        <v>82.067348958825903</v>
      </c>
      <c r="I18" s="224">
        <v>58.746145275637808</v>
      </c>
      <c r="J18" s="395"/>
      <c r="K18"/>
      <c r="L18"/>
      <c r="M18"/>
      <c r="N18"/>
      <c r="O18"/>
      <c r="P18"/>
      <c r="Q18"/>
      <c r="R18"/>
      <c r="S18"/>
      <c r="T18"/>
      <c r="U18"/>
      <c r="V18"/>
      <c r="W18"/>
      <c r="X18"/>
      <c r="Y18"/>
      <c r="Z18"/>
      <c r="AA18"/>
      <c r="AB18"/>
      <c r="AC18"/>
      <c r="AD18"/>
      <c r="AE18"/>
      <c r="AF18"/>
      <c r="AG18"/>
      <c r="AH18"/>
      <c r="AI18"/>
      <c r="AJ18"/>
      <c r="AK18"/>
      <c r="AL18"/>
      <c r="AM18"/>
      <c r="AN18"/>
      <c r="AO18"/>
      <c r="AP18"/>
      <c r="AQ18"/>
      <c r="AR18" s="1"/>
      <c r="AS18" s="1"/>
      <c r="AT18" s="1"/>
      <c r="AU18" s="1"/>
      <c r="AV18" s="1"/>
      <c r="AW18" s="1"/>
      <c r="AX18" s="1"/>
      <c r="AY18" s="1"/>
      <c r="AZ18" s="1"/>
      <c r="BA18" s="1"/>
      <c r="BB18" s="1"/>
      <c r="BC18" s="1"/>
      <c r="BD18" s="1"/>
      <c r="BE18" s="1"/>
      <c r="BF18" s="1"/>
      <c r="BG18" s="1"/>
      <c r="BH18" s="1"/>
      <c r="BI18" s="1"/>
      <c r="BJ18" s="1"/>
      <c r="BK18" s="1"/>
      <c r="BL18" s="1"/>
      <c r="BM18" s="1"/>
      <c r="BN18" s="1"/>
      <c r="BO18" s="1"/>
      <c r="BP18" s="1"/>
      <c r="BQ18" s="1"/>
      <c r="BR18" s="1"/>
      <c r="BS18" s="1"/>
      <c r="BT18" s="1"/>
      <c r="BU18" s="1"/>
      <c r="BV18" s="1"/>
      <c r="BW18" s="1"/>
      <c r="BX18" s="1"/>
      <c r="BY18" s="1"/>
      <c r="BZ18" s="1"/>
      <c r="CA18" s="1"/>
      <c r="CB18" s="1"/>
      <c r="CC18" s="1"/>
      <c r="CD18" s="1"/>
      <c r="CE18" s="1"/>
      <c r="CF18" s="1"/>
      <c r="CG18" s="1"/>
      <c r="CH18" s="1"/>
      <c r="CI18" s="1"/>
      <c r="CJ18" s="1"/>
      <c r="CK18" s="1"/>
      <c r="CL18" s="1"/>
      <c r="CM18" s="1"/>
      <c r="CN18" s="1"/>
      <c r="CO18" s="1"/>
      <c r="CP18" s="1"/>
      <c r="CQ18" s="1"/>
      <c r="CR18" s="1"/>
      <c r="CS18" s="1"/>
      <c r="CT18" s="1"/>
      <c r="CU18" s="1"/>
      <c r="CV18" s="1"/>
      <c r="CW18" s="1"/>
      <c r="CX18" s="1"/>
      <c r="CY18" s="1"/>
      <c r="CZ18" s="1"/>
      <c r="DA18" s="1"/>
      <c r="DB18" s="1"/>
      <c r="DC18" s="1"/>
      <c r="DD18" s="1"/>
      <c r="DE18" s="1"/>
      <c r="DF18" s="1"/>
      <c r="DG18" s="1"/>
      <c r="DH18" s="1"/>
      <c r="DI18" s="1"/>
      <c r="DJ18" s="1"/>
      <c r="DK18" s="1"/>
      <c r="DL18" s="1"/>
      <c r="DM18" s="1"/>
      <c r="DN18" s="1"/>
      <c r="DO18" s="1"/>
      <c r="DP18" s="1"/>
      <c r="DQ18" s="1"/>
      <c r="DR18" s="1"/>
      <c r="DS18" s="1"/>
      <c r="DT18" s="1"/>
      <c r="DU18" s="1"/>
      <c r="DV18" s="1"/>
      <c r="DW18" s="1"/>
      <c r="DX18" s="1"/>
      <c r="DY18" s="1"/>
      <c r="DZ18" s="1"/>
      <c r="EA18" s="1"/>
    </row>
    <row r="19" spans="1:131" s="5" customFormat="1" ht="12" customHeight="1" x14ac:dyDescent="0.25">
      <c r="A19" s="1"/>
      <c r="B19" s="45" t="s">
        <v>232</v>
      </c>
      <c r="C19" s="224">
        <v>70.450157205012502</v>
      </c>
      <c r="D19" s="224">
        <v>25.643690788753123</v>
      </c>
      <c r="E19" s="224">
        <v>12.244338211658771</v>
      </c>
      <c r="F19" s="224">
        <v>42.700160958371356</v>
      </c>
      <c r="G19" s="224">
        <v>50.965004736249995</v>
      </c>
      <c r="H19" s="224">
        <v>63.626643298409093</v>
      </c>
      <c r="I19" s="224">
        <v>32.661209999999997</v>
      </c>
      <c r="J19"/>
      <c r="K19"/>
      <c r="L19"/>
      <c r="M19"/>
      <c r="N19"/>
      <c r="O19"/>
      <c r="P19"/>
      <c r="Q19"/>
      <c r="R19"/>
      <c r="S19"/>
      <c r="T19"/>
      <c r="U19"/>
      <c r="V19"/>
      <c r="W19"/>
      <c r="X19"/>
      <c r="Y19"/>
      <c r="Z19"/>
      <c r="AA19"/>
      <c r="AB19"/>
      <c r="AC19"/>
      <c r="AD19"/>
      <c r="AE19"/>
      <c r="AF19"/>
      <c r="AG19"/>
      <c r="AH19"/>
      <c r="AI19"/>
      <c r="AJ19"/>
      <c r="AK19"/>
      <c r="AL19"/>
      <c r="AM19"/>
      <c r="AN19"/>
      <c r="AO19"/>
      <c r="AP19"/>
      <c r="AQ19"/>
      <c r="AR19" s="1"/>
      <c r="AS19" s="1"/>
      <c r="AT19" s="1"/>
      <c r="AU19" s="1"/>
      <c r="AV19" s="1"/>
      <c r="AW19" s="1"/>
      <c r="AX19" s="1"/>
      <c r="AY19" s="1"/>
      <c r="AZ19" s="1"/>
      <c r="BA19" s="1"/>
      <c r="BB19" s="1"/>
      <c r="BC19" s="1"/>
      <c r="BD19" s="1"/>
      <c r="BE19" s="1"/>
      <c r="BF19" s="1"/>
      <c r="BG19" s="1"/>
      <c r="BH19" s="1"/>
      <c r="BI19" s="1"/>
      <c r="BJ19" s="1"/>
      <c r="BK19" s="1"/>
      <c r="BL19" s="1"/>
      <c r="BM19" s="1"/>
      <c r="BN19" s="1"/>
      <c r="BO19" s="1"/>
      <c r="BP19" s="1"/>
      <c r="BQ19" s="1"/>
      <c r="BR19" s="1"/>
      <c r="BS19" s="1"/>
      <c r="BT19" s="1"/>
      <c r="BU19" s="1"/>
      <c r="BV19" s="1"/>
      <c r="BW19" s="1"/>
      <c r="BX19" s="1"/>
      <c r="BY19" s="1"/>
      <c r="BZ19" s="1"/>
      <c r="CA19" s="1"/>
      <c r="CB19" s="1"/>
      <c r="CC19" s="1"/>
      <c r="CD19" s="1"/>
      <c r="CE19" s="1"/>
      <c r="CF19" s="1"/>
      <c r="CG19" s="1"/>
      <c r="CH19" s="1"/>
      <c r="CI19" s="1"/>
      <c r="CJ19" s="1"/>
      <c r="CK19" s="1"/>
      <c r="CL19" s="1"/>
      <c r="CM19" s="1"/>
      <c r="CN19" s="1"/>
      <c r="CO19" s="1"/>
      <c r="CP19" s="1"/>
      <c r="CQ19" s="1"/>
      <c r="CR19" s="1"/>
      <c r="CS19" s="1"/>
      <c r="CT19" s="1"/>
      <c r="CU19" s="1"/>
      <c r="CV19" s="1"/>
      <c r="CW19" s="1"/>
      <c r="CX19" s="1"/>
      <c r="CY19" s="1"/>
      <c r="CZ19" s="1"/>
      <c r="DA19" s="1"/>
      <c r="DB19" s="1"/>
      <c r="DC19" s="1"/>
      <c r="DD19" s="1"/>
      <c r="DE19" s="1"/>
      <c r="DF19" s="1"/>
      <c r="DG19" s="1"/>
      <c r="DH19" s="1"/>
      <c r="DI19" s="1"/>
      <c r="DJ19" s="1"/>
      <c r="DK19" s="1"/>
      <c r="DL19" s="1"/>
      <c r="DM19" s="1"/>
      <c r="DN19" s="1"/>
      <c r="DO19" s="1"/>
      <c r="DP19" s="1"/>
      <c r="DQ19" s="1"/>
      <c r="DR19" s="1"/>
      <c r="DS19" s="1"/>
      <c r="DT19" s="1"/>
      <c r="DU19" s="1"/>
      <c r="DV19" s="1"/>
      <c r="DW19" s="1"/>
      <c r="DX19" s="1"/>
      <c r="DY19" s="1"/>
      <c r="DZ19" s="1"/>
      <c r="EA19" s="1"/>
    </row>
    <row r="20" spans="1:131" s="5" customFormat="1" ht="12" customHeight="1" x14ac:dyDescent="0.25">
      <c r="A20" s="1"/>
      <c r="B20" s="44" t="s">
        <v>45</v>
      </c>
      <c r="C20" s="224">
        <v>518.48605040416078</v>
      </c>
      <c r="D20" s="224">
        <v>845.76354988355126</v>
      </c>
      <c r="E20" s="224">
        <v>549.45265830945073</v>
      </c>
      <c r="F20" s="224">
        <v>500.44161396761359</v>
      </c>
      <c r="G20" s="224">
        <v>396.37514830568529</v>
      </c>
      <c r="H20" s="224">
        <v>432.29304812742595</v>
      </c>
      <c r="I20" s="224">
        <v>232.79214362539531</v>
      </c>
      <c r="J20"/>
      <c r="K20"/>
      <c r="L20"/>
      <c r="M20"/>
      <c r="N20"/>
      <c r="O20"/>
      <c r="P20"/>
      <c r="Q20"/>
      <c r="R20"/>
      <c r="S20"/>
      <c r="T20"/>
      <c r="U20"/>
      <c r="V20"/>
      <c r="W20"/>
      <c r="X20"/>
      <c r="Y20"/>
      <c r="Z20"/>
      <c r="AA20"/>
      <c r="AB20"/>
      <c r="AC20"/>
      <c r="AD20"/>
      <c r="AE20"/>
      <c r="AF20"/>
      <c r="AG20"/>
      <c r="AH20"/>
      <c r="AI20"/>
      <c r="AJ20"/>
      <c r="AK20"/>
      <c r="AL20"/>
      <c r="AM20"/>
      <c r="AN20"/>
      <c r="AO20"/>
      <c r="AP20"/>
      <c r="AQ20"/>
      <c r="AR20" s="1"/>
      <c r="AS20" s="1"/>
      <c r="AT20" s="1"/>
      <c r="AU20" s="1"/>
      <c r="AV20" s="1"/>
      <c r="AW20" s="1"/>
      <c r="AX20" s="1"/>
      <c r="AY20" s="1"/>
      <c r="AZ20" s="1"/>
      <c r="BA20" s="1"/>
      <c r="BB20" s="1"/>
      <c r="BC20" s="1"/>
      <c r="BD20" s="1"/>
      <c r="BE20" s="1"/>
      <c r="BF20" s="1"/>
      <c r="BG20" s="1"/>
      <c r="BH20" s="1"/>
      <c r="BI20" s="1"/>
      <c r="BJ20" s="1"/>
      <c r="BK20" s="1"/>
      <c r="BL20" s="1"/>
      <c r="BM20" s="1"/>
      <c r="BN20" s="1"/>
      <c r="BO20" s="1"/>
      <c r="BP20" s="1"/>
      <c r="BQ20" s="1"/>
      <c r="BR20" s="1"/>
      <c r="BS20" s="1"/>
      <c r="BT20" s="1"/>
      <c r="BU20" s="1"/>
      <c r="BV20" s="1"/>
      <c r="BW20" s="1"/>
      <c r="BX20" s="1"/>
      <c r="BY20" s="1"/>
      <c r="BZ20" s="1"/>
      <c r="CA20" s="1"/>
      <c r="CB20" s="1"/>
      <c r="CC20" s="1"/>
      <c r="CD20" s="1"/>
      <c r="CE20" s="1"/>
      <c r="CF20" s="1"/>
      <c r="CG20" s="1"/>
      <c r="CH20" s="1"/>
      <c r="CI20" s="1"/>
      <c r="CJ20" s="1"/>
      <c r="CK20" s="1"/>
      <c r="CL20" s="1"/>
      <c r="CM20" s="1"/>
      <c r="CN20" s="1"/>
      <c r="CO20" s="1"/>
      <c r="CP20" s="1"/>
      <c r="CQ20" s="1"/>
      <c r="CR20" s="1"/>
      <c r="CS20" s="1"/>
      <c r="CT20" s="1"/>
      <c r="CU20" s="1"/>
      <c r="CV20" s="1"/>
      <c r="CW20" s="1"/>
      <c r="CX20" s="1"/>
      <c r="CY20" s="1"/>
      <c r="CZ20" s="1"/>
      <c r="DA20" s="1"/>
      <c r="DB20" s="1"/>
      <c r="DC20" s="1"/>
      <c r="DD20" s="1"/>
      <c r="DE20" s="1"/>
      <c r="DF20" s="1"/>
      <c r="DG20" s="1"/>
      <c r="DH20" s="1"/>
      <c r="DI20" s="1"/>
      <c r="DJ20" s="1"/>
      <c r="DK20" s="1"/>
      <c r="DL20" s="1"/>
      <c r="DM20" s="1"/>
      <c r="DN20" s="1"/>
      <c r="DO20" s="1"/>
      <c r="DP20" s="1"/>
      <c r="DQ20" s="1"/>
      <c r="DR20" s="1"/>
      <c r="DS20" s="1"/>
      <c r="DT20" s="1"/>
      <c r="DU20" s="1"/>
      <c r="DV20" s="1"/>
      <c r="DW20" s="1"/>
      <c r="DX20" s="1"/>
      <c r="DY20" s="1"/>
      <c r="DZ20" s="1"/>
      <c r="EA20" s="1"/>
    </row>
    <row r="21" spans="1:131" s="5" customFormat="1" ht="12" customHeight="1" x14ac:dyDescent="0.25">
      <c r="A21" s="1"/>
      <c r="B21" s="45" t="s">
        <v>148</v>
      </c>
      <c r="C21" s="224">
        <v>63.565321160255017</v>
      </c>
      <c r="D21" s="224">
        <v>52.01747428741588</v>
      </c>
      <c r="E21" s="224">
        <v>61.419354096605758</v>
      </c>
      <c r="F21" s="224">
        <v>76.226688239352171</v>
      </c>
      <c r="G21" s="224">
        <v>82.675831498007994</v>
      </c>
      <c r="H21" s="224">
        <v>119.33498239470505</v>
      </c>
      <c r="I21" s="224">
        <v>65.389572472844137</v>
      </c>
      <c r="J21"/>
      <c r="K21"/>
      <c r="L21"/>
      <c r="M21"/>
      <c r="N21"/>
      <c r="O21"/>
      <c r="P21"/>
      <c r="Q21"/>
      <c r="R21"/>
      <c r="S21"/>
      <c r="T21"/>
      <c r="U21"/>
      <c r="V21"/>
      <c r="W21"/>
      <c r="X21"/>
      <c r="Y21"/>
      <c r="Z21"/>
      <c r="AA21"/>
      <c r="AB21"/>
      <c r="AC21"/>
      <c r="AD21"/>
      <c r="AE21"/>
      <c r="AF21"/>
      <c r="AG21"/>
      <c r="AH21"/>
      <c r="AI21"/>
      <c r="AJ21"/>
      <c r="AK21"/>
      <c r="AL21"/>
      <c r="AM21"/>
      <c r="AN21"/>
      <c r="AO21"/>
      <c r="AP21"/>
      <c r="AQ21"/>
      <c r="AR21" s="1"/>
      <c r="AS21" s="1"/>
      <c r="AT21" s="1"/>
      <c r="AU21" s="1"/>
      <c r="AV21" s="1"/>
      <c r="AW21" s="1"/>
      <c r="AX21" s="1"/>
      <c r="AY21" s="1"/>
      <c r="AZ21" s="1"/>
      <c r="BA21" s="1"/>
      <c r="BB21" s="1"/>
      <c r="BC21" s="1"/>
      <c r="BD21" s="1"/>
      <c r="BE21" s="1"/>
      <c r="BF21" s="1"/>
      <c r="BG21" s="1"/>
      <c r="BH21" s="1"/>
      <c r="BI21" s="1"/>
      <c r="BJ21" s="1"/>
      <c r="BK21" s="1"/>
      <c r="BL21" s="1"/>
      <c r="BM21" s="1"/>
      <c r="BN21" s="1"/>
      <c r="BO21" s="1"/>
      <c r="BP21" s="1"/>
      <c r="BQ21" s="1"/>
      <c r="BR21" s="1"/>
      <c r="BS21" s="1"/>
      <c r="BT21" s="1"/>
      <c r="BU21" s="1"/>
      <c r="BV21" s="1"/>
      <c r="BW21" s="1"/>
      <c r="BX21" s="1"/>
      <c r="BY21" s="1"/>
      <c r="BZ21" s="1"/>
      <c r="CA21" s="1"/>
      <c r="CB21" s="1"/>
      <c r="CC21" s="1"/>
      <c r="CD21" s="1"/>
      <c r="CE21" s="1"/>
      <c r="CF21" s="1"/>
      <c r="CG21" s="1"/>
      <c r="CH21" s="1"/>
      <c r="CI21" s="1"/>
      <c r="CJ21" s="1"/>
      <c r="CK21" s="1"/>
      <c r="CL21" s="1"/>
      <c r="CM21" s="1"/>
      <c r="CN21" s="1"/>
      <c r="CO21" s="1"/>
      <c r="CP21" s="1"/>
      <c r="CQ21" s="1"/>
      <c r="CR21" s="1"/>
      <c r="CS21" s="1"/>
      <c r="CT21" s="1"/>
      <c r="CU21" s="1"/>
      <c r="CV21" s="1"/>
      <c r="CW21" s="1"/>
      <c r="CX21" s="1"/>
      <c r="CY21" s="1"/>
      <c r="CZ21" s="1"/>
      <c r="DA21" s="1"/>
      <c r="DB21" s="1"/>
      <c r="DC21" s="1"/>
      <c r="DD21" s="1"/>
      <c r="DE21" s="1"/>
      <c r="DF21" s="1"/>
      <c r="DG21" s="1"/>
      <c r="DH21" s="1"/>
      <c r="DI21" s="1"/>
      <c r="DJ21" s="1"/>
      <c r="DK21" s="1"/>
      <c r="DL21" s="1"/>
      <c r="DM21" s="1"/>
      <c r="DN21" s="1"/>
      <c r="DO21" s="1"/>
      <c r="DP21" s="1"/>
      <c r="DQ21" s="1"/>
      <c r="DR21" s="1"/>
      <c r="DS21" s="1"/>
      <c r="DT21" s="1"/>
      <c r="DU21" s="1"/>
      <c r="DV21" s="1"/>
      <c r="DW21" s="1"/>
      <c r="DX21" s="1"/>
      <c r="DY21" s="1"/>
      <c r="DZ21" s="1"/>
      <c r="EA21" s="1"/>
    </row>
    <row r="22" spans="1:131" s="5" customFormat="1" ht="12" customHeight="1" x14ac:dyDescent="0.25">
      <c r="A22" s="1"/>
      <c r="B22" s="45" t="s">
        <v>232</v>
      </c>
      <c r="C22" s="224">
        <v>91.880730285819681</v>
      </c>
      <c r="D22" s="224">
        <v>53.508314213001064</v>
      </c>
      <c r="E22" s="224">
        <v>27.964099079861885</v>
      </c>
      <c r="F22" s="224">
        <v>55.268644722168332</v>
      </c>
      <c r="G22" s="224">
        <v>130.27842055874362</v>
      </c>
      <c r="H22" s="224">
        <v>142.76195798446142</v>
      </c>
      <c r="I22" s="224">
        <v>112.30974300512158</v>
      </c>
      <c r="J22"/>
      <c r="K22"/>
      <c r="L22"/>
      <c r="M22"/>
      <c r="N22"/>
      <c r="O22"/>
      <c r="P22"/>
      <c r="Q22"/>
      <c r="R22"/>
      <c r="S22"/>
      <c r="T22"/>
      <c r="U22"/>
      <c r="V22"/>
      <c r="W22"/>
      <c r="X22"/>
      <c r="Y22"/>
      <c r="Z22"/>
      <c r="AA22"/>
      <c r="AB22"/>
      <c r="AC22"/>
      <c r="AD22"/>
      <c r="AE22"/>
      <c r="AF22"/>
      <c r="AG22"/>
      <c r="AH22"/>
      <c r="AI22"/>
      <c r="AJ22"/>
      <c r="AK22"/>
      <c r="AL22"/>
      <c r="AM22"/>
      <c r="AN22"/>
      <c r="AO22"/>
      <c r="AP22"/>
      <c r="AQ22"/>
      <c r="AR22" s="1"/>
      <c r="AS22" s="1"/>
      <c r="AT22" s="1"/>
      <c r="AU22" s="1"/>
      <c r="AV22" s="1"/>
      <c r="AW22" s="1"/>
      <c r="AX22" s="1"/>
      <c r="AY22" s="1"/>
      <c r="AZ22" s="1"/>
      <c r="BA22" s="1"/>
      <c r="BB22" s="1"/>
      <c r="BC22" s="1"/>
      <c r="BD22" s="1"/>
      <c r="BE22" s="1"/>
      <c r="BF22" s="1"/>
      <c r="BG22" s="1"/>
      <c r="BH22" s="1"/>
      <c r="BI22" s="1"/>
      <c r="BJ22" s="1"/>
      <c r="BK22" s="1"/>
      <c r="BL22" s="1"/>
      <c r="BM22" s="1"/>
      <c r="BN22" s="1"/>
      <c r="BO22" s="1"/>
      <c r="BP22" s="1"/>
      <c r="BQ22" s="1"/>
      <c r="BR22" s="1"/>
      <c r="BS22" s="1"/>
      <c r="BT22" s="1"/>
      <c r="BU22" s="1"/>
      <c r="BV22" s="1"/>
      <c r="BW22" s="1"/>
      <c r="BX22" s="1"/>
      <c r="BY22" s="1"/>
      <c r="BZ22" s="1"/>
      <c r="CA22" s="1"/>
      <c r="CB22" s="1"/>
      <c r="CC22" s="1"/>
      <c r="CD22" s="1"/>
      <c r="CE22" s="1"/>
      <c r="CF22" s="1"/>
      <c r="CG22" s="1"/>
      <c r="CH22" s="1"/>
      <c r="CI22" s="1"/>
      <c r="CJ22" s="1"/>
      <c r="CK22" s="1"/>
      <c r="CL22" s="1"/>
      <c r="CM22" s="1"/>
      <c r="CN22" s="1"/>
      <c r="CO22" s="1"/>
      <c r="CP22" s="1"/>
      <c r="CQ22" s="1"/>
      <c r="CR22" s="1"/>
      <c r="CS22" s="1"/>
      <c r="CT22" s="1"/>
      <c r="CU22" s="1"/>
      <c r="CV22" s="1"/>
      <c r="CW22" s="1"/>
      <c r="CX22" s="1"/>
      <c r="CY22" s="1"/>
      <c r="CZ22" s="1"/>
      <c r="DA22" s="1"/>
      <c r="DB22" s="1"/>
      <c r="DC22" s="1"/>
      <c r="DD22" s="1"/>
      <c r="DE22" s="1"/>
      <c r="DF22" s="1"/>
      <c r="DG22" s="1"/>
      <c r="DH22" s="1"/>
      <c r="DI22" s="1"/>
      <c r="DJ22" s="1"/>
      <c r="DK22" s="1"/>
      <c r="DL22" s="1"/>
      <c r="DM22" s="1"/>
      <c r="DN22" s="1"/>
      <c r="DO22" s="1"/>
      <c r="DP22" s="1"/>
      <c r="DQ22" s="1"/>
      <c r="DR22" s="1"/>
      <c r="DS22" s="1"/>
      <c r="DT22" s="1"/>
      <c r="DU22" s="1"/>
      <c r="DV22" s="1"/>
      <c r="DW22" s="1"/>
      <c r="DX22" s="1"/>
      <c r="DY22" s="1"/>
      <c r="DZ22" s="1"/>
      <c r="EA22" s="1"/>
    </row>
    <row r="23" spans="1:131" s="5" customFormat="1" ht="12" customHeight="1" x14ac:dyDescent="0.25">
      <c r="A23" s="1"/>
      <c r="B23" s="45" t="s">
        <v>381</v>
      </c>
      <c r="C23" s="224">
        <v>45.1198248250031</v>
      </c>
      <c r="D23" s="224">
        <v>102.07468724189988</v>
      </c>
      <c r="E23" s="224">
        <v>41.30064584891479</v>
      </c>
      <c r="F23" s="224">
        <v>8.3781812317989992</v>
      </c>
      <c r="G23" s="224">
        <v>2.1260571535009998</v>
      </c>
      <c r="H23" s="224">
        <v>0.80016743268699997</v>
      </c>
      <c r="I23" s="224">
        <v>0.105726590105</v>
      </c>
      <c r="J23"/>
      <c r="K23"/>
      <c r="L23"/>
      <c r="M23"/>
      <c r="N23"/>
      <c r="O23"/>
      <c r="P23"/>
      <c r="Q23"/>
      <c r="R23"/>
      <c r="S23"/>
      <c r="T23"/>
      <c r="U23"/>
      <c r="V23"/>
      <c r="W23"/>
      <c r="X23"/>
      <c r="Y23"/>
      <c r="Z23"/>
      <c r="AA23"/>
      <c r="AB23"/>
      <c r="AC23"/>
      <c r="AD23"/>
      <c r="AE23"/>
      <c r="AF23"/>
      <c r="AG23"/>
      <c r="AH23"/>
      <c r="AI23"/>
      <c r="AJ23"/>
      <c r="AK23"/>
      <c r="AL23"/>
      <c r="AM23"/>
      <c r="AN23"/>
      <c r="AO23"/>
      <c r="AP23"/>
      <c r="AQ23"/>
      <c r="AR23" s="1"/>
      <c r="AS23" s="1"/>
      <c r="AT23" s="1"/>
      <c r="AU23" s="1"/>
      <c r="AV23" s="1"/>
      <c r="AW23" s="1"/>
      <c r="AX23" s="1"/>
      <c r="AY23" s="1"/>
      <c r="AZ23" s="1"/>
      <c r="BA23" s="1"/>
      <c r="BB23" s="1"/>
      <c r="BC23" s="1"/>
      <c r="BD23" s="1"/>
      <c r="BE23" s="1"/>
      <c r="BF23" s="1"/>
      <c r="BG23" s="1"/>
      <c r="BH23" s="1"/>
      <c r="BI23" s="1"/>
      <c r="BJ23" s="1"/>
      <c r="BK23" s="1"/>
      <c r="BL23" s="1"/>
      <c r="BM23" s="1"/>
      <c r="BN23" s="1"/>
      <c r="BO23" s="1"/>
      <c r="BP23" s="1"/>
      <c r="BQ23" s="1"/>
      <c r="BR23" s="1"/>
      <c r="BS23" s="1"/>
      <c r="BT23" s="1"/>
      <c r="BU23" s="1"/>
      <c r="BV23" s="1"/>
      <c r="BW23" s="1"/>
      <c r="BX23" s="1"/>
      <c r="BY23" s="1"/>
      <c r="BZ23" s="1"/>
      <c r="CA23" s="1"/>
      <c r="CB23" s="1"/>
      <c r="CC23" s="1"/>
      <c r="CD23" s="1"/>
      <c r="CE23" s="1"/>
      <c r="CF23" s="1"/>
      <c r="CG23" s="1"/>
      <c r="CH23" s="1"/>
      <c r="CI23" s="1"/>
      <c r="CJ23" s="1"/>
      <c r="CK23" s="1"/>
      <c r="CL23" s="1"/>
      <c r="CM23" s="1"/>
      <c r="CN23" s="1"/>
      <c r="CO23" s="1"/>
      <c r="CP23" s="1"/>
      <c r="CQ23" s="1"/>
      <c r="CR23" s="1"/>
      <c r="CS23" s="1"/>
      <c r="CT23" s="1"/>
      <c r="CU23" s="1"/>
      <c r="CV23" s="1"/>
      <c r="CW23" s="1"/>
      <c r="CX23" s="1"/>
      <c r="CY23" s="1"/>
      <c r="CZ23" s="1"/>
      <c r="DA23" s="1"/>
      <c r="DB23" s="1"/>
      <c r="DC23" s="1"/>
      <c r="DD23" s="1"/>
      <c r="DE23" s="1"/>
      <c r="DF23" s="1"/>
      <c r="DG23" s="1"/>
      <c r="DH23" s="1"/>
      <c r="DI23" s="1"/>
      <c r="DJ23" s="1"/>
      <c r="DK23" s="1"/>
      <c r="DL23" s="1"/>
      <c r="DM23" s="1"/>
      <c r="DN23" s="1"/>
      <c r="DO23" s="1"/>
      <c r="DP23" s="1"/>
      <c r="DQ23" s="1"/>
      <c r="DR23" s="1"/>
      <c r="DS23" s="1"/>
      <c r="DT23" s="1"/>
      <c r="DU23" s="1"/>
      <c r="DV23" s="1"/>
      <c r="DW23" s="1"/>
      <c r="DX23" s="1"/>
      <c r="DY23" s="1"/>
      <c r="DZ23" s="1"/>
      <c r="EA23" s="1"/>
    </row>
    <row r="24" spans="1:131" s="5" customFormat="1" ht="13.5" customHeight="1" x14ac:dyDescent="0.25">
      <c r="A24" s="1"/>
      <c r="B24" s="43" t="s">
        <v>641</v>
      </c>
      <c r="C24" s="224">
        <v>612.9139332404543</v>
      </c>
      <c r="D24" s="224">
        <v>86.420759386035101</v>
      </c>
      <c r="E24" s="224">
        <v>55.492626283177977</v>
      </c>
      <c r="F24" s="224">
        <v>-216.52326713630003</v>
      </c>
      <c r="G24" s="224">
        <v>187.10268600234446</v>
      </c>
      <c r="H24" s="224">
        <v>236.48012202680133</v>
      </c>
      <c r="I24" s="224">
        <v>149.70795022800223</v>
      </c>
      <c r="J24" s="395"/>
      <c r="K24" s="395"/>
      <c r="L24" s="395"/>
      <c r="M24" s="395"/>
      <c r="N24"/>
      <c r="O24"/>
      <c r="P24"/>
      <c r="Q24"/>
      <c r="R24"/>
      <c r="S24"/>
      <c r="T24"/>
      <c r="U24"/>
      <c r="V24"/>
      <c r="W24"/>
      <c r="X24"/>
      <c r="Y24"/>
      <c r="Z24"/>
      <c r="AA24"/>
      <c r="AB24"/>
      <c r="AC24"/>
      <c r="AD24"/>
      <c r="AE24"/>
      <c r="AF24"/>
      <c r="AG24"/>
      <c r="AH24"/>
      <c r="AI24"/>
      <c r="AJ24"/>
      <c r="AK24"/>
      <c r="AL24"/>
      <c r="AM24"/>
      <c r="AN24"/>
      <c r="AO24"/>
      <c r="AP24"/>
      <c r="AQ24"/>
      <c r="AR24" s="1"/>
      <c r="AS24" s="1"/>
      <c r="AT24" s="1"/>
      <c r="AU24" s="1"/>
      <c r="AV24" s="1"/>
      <c r="AW24" s="1"/>
      <c r="AX24" s="1"/>
      <c r="AY24" s="1"/>
      <c r="AZ24" s="1"/>
      <c r="BA24" s="1"/>
      <c r="BB24" s="1"/>
      <c r="BC24" s="1"/>
      <c r="BD24" s="1"/>
      <c r="BE24" s="1"/>
      <c r="BF24" s="1"/>
      <c r="BG24" s="1"/>
      <c r="BH24" s="1"/>
      <c r="BI24" s="1"/>
      <c r="BJ24" s="1"/>
      <c r="BK24" s="1"/>
      <c r="BL24" s="1"/>
      <c r="BM24" s="1"/>
      <c r="BN24" s="1"/>
      <c r="BO24" s="1"/>
      <c r="BP24" s="1"/>
      <c r="BQ24" s="1"/>
      <c r="BR24" s="1"/>
      <c r="BS24" s="1"/>
      <c r="BT24" s="1"/>
      <c r="BU24" s="1"/>
      <c r="BV24" s="1"/>
      <c r="BW24" s="1"/>
      <c r="BX24" s="1"/>
      <c r="BY24" s="1"/>
      <c r="BZ24" s="1"/>
      <c r="CA24" s="1"/>
      <c r="CB24" s="1"/>
      <c r="CC24" s="1"/>
      <c r="CD24" s="1"/>
      <c r="CE24" s="1"/>
      <c r="CF24" s="1"/>
      <c r="CG24" s="1"/>
      <c r="CH24" s="1"/>
      <c r="CI24" s="1"/>
      <c r="CJ24" s="1"/>
      <c r="CK24" s="1"/>
      <c r="CL24" s="1"/>
      <c r="CM24" s="1"/>
      <c r="CN24" s="1"/>
      <c r="CO24" s="1"/>
      <c r="CP24" s="1"/>
      <c r="CQ24" s="1"/>
      <c r="CR24" s="1"/>
      <c r="CS24" s="1"/>
      <c r="CT24" s="1"/>
      <c r="CU24" s="1"/>
      <c r="CV24" s="1"/>
      <c r="CW24" s="1"/>
      <c r="CX24" s="1"/>
      <c r="CY24" s="1"/>
      <c r="CZ24" s="1"/>
      <c r="DA24" s="1"/>
      <c r="DB24" s="1"/>
      <c r="DC24" s="1"/>
      <c r="DD24" s="1"/>
      <c r="DE24" s="1"/>
      <c r="DF24" s="1"/>
      <c r="DG24" s="1"/>
      <c r="DH24" s="1"/>
      <c r="DI24" s="1"/>
      <c r="DJ24" s="1"/>
      <c r="DK24" s="1"/>
      <c r="DL24" s="1"/>
      <c r="DM24" s="1"/>
      <c r="DN24" s="1"/>
      <c r="DO24" s="1"/>
      <c r="DP24" s="1"/>
      <c r="DQ24" s="1"/>
      <c r="DR24" s="1"/>
      <c r="DS24" s="1"/>
      <c r="DT24" s="1"/>
      <c r="DU24" s="1"/>
      <c r="DV24" s="1"/>
      <c r="DW24" s="1"/>
      <c r="DX24" s="1"/>
      <c r="DY24" s="1"/>
      <c r="DZ24" s="1"/>
      <c r="EA24" s="1"/>
    </row>
    <row r="25" spans="1:131" s="5" customFormat="1" ht="12" customHeight="1" x14ac:dyDescent="0.25">
      <c r="A25" s="1"/>
      <c r="B25" s="44" t="s">
        <v>642</v>
      </c>
      <c r="C25" s="224">
        <v>182.07941202089376</v>
      </c>
      <c r="D25" s="224">
        <v>82.410189701431051</v>
      </c>
      <c r="E25" s="224">
        <v>51.482065063617384</v>
      </c>
      <c r="F25" s="224">
        <v>-220.53382835586061</v>
      </c>
      <c r="G25" s="224">
        <v>183.07557229532162</v>
      </c>
      <c r="H25" s="224">
        <v>243.18944694352919</v>
      </c>
      <c r="I25" s="224">
        <v>153.06261730478721</v>
      </c>
      <c r="J25"/>
      <c r="K25"/>
      <c r="L25"/>
      <c r="M25"/>
      <c r="N25"/>
      <c r="O25"/>
      <c r="P25"/>
      <c r="Q25"/>
      <c r="R25"/>
      <c r="S25"/>
      <c r="T25"/>
      <c r="U25"/>
      <c r="V25"/>
      <c r="W25"/>
      <c r="X25"/>
      <c r="Y25"/>
      <c r="Z25"/>
      <c r="AA25"/>
      <c r="AB25"/>
      <c r="AC25"/>
      <c r="AD25"/>
      <c r="AE25"/>
      <c r="AF25"/>
      <c r="AG25"/>
      <c r="AH25"/>
      <c r="AI25"/>
      <c r="AJ25"/>
      <c r="AK25"/>
      <c r="AL25"/>
      <c r="AM25"/>
      <c r="AN25"/>
      <c r="AO25"/>
      <c r="AP25"/>
      <c r="AQ25"/>
      <c r="AR25" s="1"/>
      <c r="AS25" s="1"/>
      <c r="AT25" s="1"/>
      <c r="AU25" s="1"/>
      <c r="AV25" s="1"/>
      <c r="AW25" s="1"/>
      <c r="AX25" s="1"/>
      <c r="AY25" s="1"/>
      <c r="AZ25" s="1"/>
      <c r="BA25" s="1"/>
      <c r="BB25" s="1"/>
      <c r="BC25" s="1"/>
      <c r="BD25" s="1"/>
      <c r="BE25" s="1"/>
      <c r="BF25" s="1"/>
      <c r="BG25" s="1"/>
      <c r="BH25" s="1"/>
      <c r="BI25" s="1"/>
      <c r="BJ25" s="1"/>
      <c r="BK25" s="1"/>
      <c r="BL25" s="1"/>
      <c r="BM25" s="1"/>
      <c r="BN25" s="1"/>
      <c r="BO25" s="1"/>
      <c r="BP25" s="1"/>
      <c r="BQ25" s="1"/>
      <c r="BR25" s="1"/>
      <c r="BS25" s="1"/>
      <c r="BT25" s="1"/>
      <c r="BU25" s="1"/>
      <c r="BV25" s="1"/>
      <c r="BW25" s="1"/>
      <c r="BX25" s="1"/>
      <c r="BY25" s="1"/>
      <c r="BZ25" s="1"/>
      <c r="CA25" s="1"/>
      <c r="CB25" s="1"/>
      <c r="CC25" s="1"/>
      <c r="CD25" s="1"/>
      <c r="CE25" s="1"/>
      <c r="CF25" s="1"/>
      <c r="CG25" s="1"/>
      <c r="CH25" s="1"/>
      <c r="CI25" s="1"/>
      <c r="CJ25" s="1"/>
      <c r="CK25" s="1"/>
      <c r="CL25" s="1"/>
      <c r="CM25" s="1"/>
      <c r="CN25" s="1"/>
      <c r="CO25" s="1"/>
      <c r="CP25" s="1"/>
      <c r="CQ25" s="1"/>
      <c r="CR25" s="1"/>
      <c r="CS25" s="1"/>
      <c r="CT25" s="1"/>
      <c r="CU25" s="1"/>
      <c r="CV25" s="1"/>
      <c r="CW25" s="1"/>
      <c r="CX25" s="1"/>
      <c r="CY25" s="1"/>
      <c r="CZ25" s="1"/>
      <c r="DA25" s="1"/>
      <c r="DB25" s="1"/>
      <c r="DC25" s="1"/>
      <c r="DD25" s="1"/>
      <c r="DE25" s="1"/>
      <c r="DF25" s="1"/>
      <c r="DG25" s="1"/>
      <c r="DH25" s="1"/>
      <c r="DI25" s="1"/>
      <c r="DJ25" s="1"/>
      <c r="DK25" s="1"/>
      <c r="DL25" s="1"/>
      <c r="DM25" s="1"/>
      <c r="DN25" s="1"/>
      <c r="DO25" s="1"/>
      <c r="DP25" s="1"/>
      <c r="DQ25" s="1"/>
      <c r="DR25" s="1"/>
      <c r="DS25" s="1"/>
      <c r="DT25" s="1"/>
      <c r="DU25" s="1"/>
      <c r="DV25" s="1"/>
      <c r="DW25" s="1"/>
      <c r="DX25" s="1"/>
      <c r="DY25" s="1"/>
      <c r="DZ25" s="1"/>
      <c r="EA25" s="1"/>
    </row>
    <row r="26" spans="1:131" s="5" customFormat="1" ht="12" customHeight="1" x14ac:dyDescent="0.25">
      <c r="A26" s="1"/>
      <c r="B26" s="44" t="s">
        <v>643</v>
      </c>
      <c r="C26" s="224">
        <v>432.74200000000002</v>
      </c>
      <c r="D26" s="224">
        <v>0</v>
      </c>
      <c r="E26" s="224">
        <v>0</v>
      </c>
      <c r="F26" s="224">
        <v>0</v>
      </c>
      <c r="G26" s="224">
        <v>0</v>
      </c>
      <c r="H26" s="224">
        <v>0</v>
      </c>
      <c r="I26" s="224">
        <v>0</v>
      </c>
      <c r="J26"/>
      <c r="K26"/>
      <c r="L26"/>
      <c r="M26"/>
      <c r="N26"/>
      <c r="O26"/>
      <c r="P26"/>
      <c r="Q26"/>
      <c r="R26"/>
      <c r="S26"/>
      <c r="T26"/>
      <c r="U26"/>
      <c r="V26"/>
      <c r="W26"/>
      <c r="X26"/>
      <c r="Y26"/>
      <c r="Z26"/>
      <c r="AA26"/>
      <c r="AB26"/>
      <c r="AC26"/>
      <c r="AD26"/>
      <c r="AE26"/>
      <c r="AF26"/>
      <c r="AG26"/>
      <c r="AH26"/>
      <c r="AI26"/>
      <c r="AJ26"/>
      <c r="AK26"/>
      <c r="AL26"/>
      <c r="AM26"/>
      <c r="AN26"/>
      <c r="AO26"/>
      <c r="AP26"/>
      <c r="AQ26"/>
      <c r="AR26" s="1"/>
      <c r="AS26" s="1"/>
      <c r="AT26" s="1"/>
      <c r="AU26" s="1"/>
      <c r="AV26" s="1"/>
      <c r="AW26" s="1"/>
      <c r="AX26" s="1"/>
      <c r="AY26" s="1"/>
      <c r="AZ26" s="1"/>
      <c r="BA26" s="1"/>
      <c r="BB26" s="1"/>
      <c r="BC26" s="1"/>
      <c r="BD26" s="1"/>
      <c r="BE26" s="1"/>
      <c r="BF26" s="1"/>
      <c r="BG26" s="1"/>
      <c r="BH26" s="1"/>
      <c r="BI26" s="1"/>
      <c r="BJ26" s="1"/>
      <c r="BK26" s="1"/>
      <c r="BL26" s="1"/>
      <c r="BM26" s="1"/>
      <c r="BN26" s="1"/>
      <c r="BO26" s="1"/>
      <c r="BP26" s="1"/>
      <c r="BQ26" s="1"/>
      <c r="BR26" s="1"/>
      <c r="BS26" s="1"/>
      <c r="BT26" s="1"/>
      <c r="BU26" s="1"/>
      <c r="BV26" s="1"/>
      <c r="BW26" s="1"/>
      <c r="BX26" s="1"/>
      <c r="BY26" s="1"/>
      <c r="BZ26" s="1"/>
      <c r="CA26" s="1"/>
      <c r="CB26" s="1"/>
      <c r="CC26" s="1"/>
      <c r="CD26" s="1"/>
      <c r="CE26" s="1"/>
      <c r="CF26" s="1"/>
      <c r="CG26" s="1"/>
      <c r="CH26" s="1"/>
      <c r="CI26" s="1"/>
      <c r="CJ26" s="1"/>
      <c r="CK26" s="1"/>
      <c r="CL26" s="1"/>
      <c r="CM26" s="1"/>
      <c r="CN26" s="1"/>
      <c r="CO26" s="1"/>
      <c r="CP26" s="1"/>
      <c r="CQ26" s="1"/>
      <c r="CR26" s="1"/>
      <c r="CS26" s="1"/>
      <c r="CT26" s="1"/>
      <c r="CU26" s="1"/>
      <c r="CV26" s="1"/>
      <c r="CW26" s="1"/>
      <c r="CX26" s="1"/>
      <c r="CY26" s="1"/>
      <c r="CZ26" s="1"/>
      <c r="DA26" s="1"/>
      <c r="DB26" s="1"/>
      <c r="DC26" s="1"/>
      <c r="DD26" s="1"/>
      <c r="DE26" s="1"/>
      <c r="DF26" s="1"/>
      <c r="DG26" s="1"/>
      <c r="DH26" s="1"/>
      <c r="DI26" s="1"/>
      <c r="DJ26" s="1"/>
      <c r="DK26" s="1"/>
      <c r="DL26" s="1"/>
      <c r="DM26" s="1"/>
      <c r="DN26" s="1"/>
      <c r="DO26" s="1"/>
      <c r="DP26" s="1"/>
      <c r="DQ26" s="1"/>
      <c r="DR26" s="1"/>
      <c r="DS26" s="1"/>
      <c r="DT26" s="1"/>
      <c r="DU26" s="1"/>
      <c r="DV26" s="1"/>
      <c r="DW26" s="1"/>
      <c r="DX26" s="1"/>
      <c r="DY26" s="1"/>
      <c r="DZ26" s="1"/>
      <c r="EA26" s="1"/>
    </row>
    <row r="27" spans="1:131" s="5" customFormat="1" ht="13.5" customHeight="1" x14ac:dyDescent="0.25">
      <c r="A27" s="1"/>
      <c r="B27" s="43" t="s">
        <v>644</v>
      </c>
      <c r="C27" s="224">
        <v>100.142813689067</v>
      </c>
      <c r="D27" s="224">
        <v>129.96412306215771</v>
      </c>
      <c r="E27" s="224">
        <v>202.96177813468506</v>
      </c>
      <c r="F27" s="224">
        <v>132.76391828527855</v>
      </c>
      <c r="G27" s="224">
        <v>87.729669637985126</v>
      </c>
      <c r="H27" s="224">
        <v>169.29696869770501</v>
      </c>
      <c r="I27" s="224">
        <v>50.395326736508693</v>
      </c>
      <c r="J27"/>
      <c r="K27"/>
      <c r="L27"/>
      <c r="M27"/>
      <c r="N27"/>
      <c r="O27"/>
      <c r="P27"/>
      <c r="Q27"/>
      <c r="R27"/>
      <c r="S27"/>
      <c r="T27"/>
      <c r="U27"/>
      <c r="V27"/>
      <c r="W27"/>
      <c r="X27"/>
      <c r="Y27"/>
      <c r="Z27"/>
      <c r="AA27"/>
      <c r="AB27"/>
      <c r="AC27"/>
      <c r="AD27"/>
      <c r="AE27"/>
      <c r="AF27"/>
      <c r="AG27"/>
      <c r="AH27"/>
      <c r="AI27"/>
      <c r="AJ27"/>
      <c r="AK27"/>
      <c r="AL27"/>
      <c r="AM27"/>
      <c r="AN27"/>
      <c r="AO27"/>
      <c r="AP27"/>
      <c r="AQ27"/>
      <c r="AR27" s="1"/>
      <c r="AS27" s="1"/>
      <c r="AT27" s="1"/>
      <c r="AU27" s="1"/>
      <c r="AV27" s="1"/>
      <c r="AW27" s="1"/>
      <c r="AX27" s="1"/>
      <c r="AY27" s="1"/>
      <c r="AZ27" s="1"/>
      <c r="BA27" s="1"/>
      <c r="BB27" s="1"/>
      <c r="BC27" s="1"/>
      <c r="BD27" s="1"/>
      <c r="BE27" s="1"/>
      <c r="BF27" s="1"/>
      <c r="BG27" s="1"/>
      <c r="BH27" s="1"/>
      <c r="BI27" s="1"/>
      <c r="BJ27" s="1"/>
      <c r="BK27" s="1"/>
      <c r="BL27" s="1"/>
      <c r="BM27" s="1"/>
      <c r="BN27" s="1"/>
      <c r="BO27" s="1"/>
      <c r="BP27" s="1"/>
      <c r="BQ27" s="1"/>
      <c r="BR27" s="1"/>
      <c r="BS27" s="1"/>
      <c r="BT27" s="1"/>
      <c r="BU27" s="1"/>
      <c r="BV27" s="1"/>
      <c r="BW27" s="1"/>
      <c r="BX27" s="1"/>
      <c r="BY27" s="1"/>
      <c r="BZ27" s="1"/>
      <c r="CA27" s="1"/>
      <c r="CB27" s="1"/>
      <c r="CC27" s="1"/>
      <c r="CD27" s="1"/>
      <c r="CE27" s="1"/>
      <c r="CF27" s="1"/>
      <c r="CG27" s="1"/>
      <c r="CH27" s="1"/>
      <c r="CI27" s="1"/>
      <c r="CJ27" s="1"/>
      <c r="CK27" s="1"/>
      <c r="CL27" s="1"/>
      <c r="CM27" s="1"/>
      <c r="CN27" s="1"/>
      <c r="CO27" s="1"/>
      <c r="CP27" s="1"/>
      <c r="CQ27" s="1"/>
      <c r="CR27" s="1"/>
      <c r="CS27" s="1"/>
      <c r="CT27" s="1"/>
      <c r="CU27" s="1"/>
      <c r="CV27" s="1"/>
      <c r="CW27" s="1"/>
      <c r="CX27" s="1"/>
      <c r="CY27" s="1"/>
      <c r="CZ27" s="1"/>
      <c r="DA27" s="1"/>
      <c r="DB27" s="1"/>
      <c r="DC27" s="1"/>
      <c r="DD27" s="1"/>
      <c r="DE27" s="1"/>
      <c r="DF27" s="1"/>
      <c r="DG27" s="1"/>
      <c r="DH27" s="1"/>
      <c r="DI27" s="1"/>
      <c r="DJ27" s="1"/>
      <c r="DK27" s="1"/>
      <c r="DL27" s="1"/>
      <c r="DM27" s="1"/>
      <c r="DN27" s="1"/>
      <c r="DO27" s="1"/>
      <c r="DP27" s="1"/>
      <c r="DQ27" s="1"/>
      <c r="DR27" s="1"/>
      <c r="DS27" s="1"/>
      <c r="DT27" s="1"/>
      <c r="DU27" s="1"/>
      <c r="DV27" s="1"/>
      <c r="DW27" s="1"/>
      <c r="DX27" s="1"/>
      <c r="DY27" s="1"/>
      <c r="DZ27" s="1"/>
      <c r="EA27" s="1"/>
    </row>
    <row r="28" spans="1:131" s="5" customFormat="1" ht="15" customHeight="1" x14ac:dyDescent="0.25">
      <c r="A28" s="1"/>
      <c r="B28" s="29" t="s">
        <v>646</v>
      </c>
      <c r="C28" s="291">
        <v>25.824549846545001</v>
      </c>
      <c r="D28" s="291">
        <v>12.43345506869</v>
      </c>
      <c r="E28" s="291">
        <v>12.716981542062999</v>
      </c>
      <c r="F28" s="291">
        <v>16.756362463597998</v>
      </c>
      <c r="G28" s="291">
        <v>4.2521143070019995</v>
      </c>
      <c r="H28" s="291">
        <v>1.6003348653739999</v>
      </c>
      <c r="I28" s="291">
        <v>0.21145318021000001</v>
      </c>
      <c r="J28"/>
      <c r="K28"/>
      <c r="L28"/>
      <c r="M28"/>
      <c r="N28"/>
      <c r="O28"/>
      <c r="P28"/>
      <c r="Q28"/>
      <c r="R28"/>
      <c r="S28"/>
      <c r="T28"/>
      <c r="U28"/>
      <c r="V28"/>
      <c r="W28"/>
      <c r="X28"/>
      <c r="Y28"/>
      <c r="Z28"/>
      <c r="AA28"/>
      <c r="AB28"/>
      <c r="AC28"/>
      <c r="AD28"/>
      <c r="AE28"/>
      <c r="AF28"/>
      <c r="AG28"/>
      <c r="AH28"/>
      <c r="AI28"/>
      <c r="AJ28"/>
      <c r="AK28"/>
      <c r="AL28"/>
      <c r="AM28"/>
      <c r="AN28"/>
      <c r="AO28"/>
      <c r="AP28"/>
      <c r="AQ28"/>
      <c r="AR28" s="1"/>
      <c r="AS28" s="1"/>
      <c r="AT28" s="1"/>
      <c r="AU28" s="1"/>
      <c r="AV28" s="1"/>
      <c r="AW28" s="1"/>
      <c r="AX28" s="1"/>
      <c r="AY28" s="1"/>
      <c r="AZ28" s="1"/>
      <c r="BA28" s="1"/>
      <c r="BB28" s="1"/>
      <c r="BC28" s="1"/>
      <c r="BD28" s="1"/>
      <c r="BE28" s="1"/>
      <c r="BF28" s="1"/>
      <c r="BG28" s="1"/>
      <c r="BH28" s="1"/>
      <c r="BI28" s="1"/>
      <c r="BJ28" s="1"/>
      <c r="BK28" s="1"/>
      <c r="BL28" s="1"/>
      <c r="BM28" s="1"/>
      <c r="BN28" s="1"/>
      <c r="BO28" s="1"/>
      <c r="BP28" s="1"/>
      <c r="BQ28" s="1"/>
      <c r="BR28" s="1"/>
      <c r="BS28" s="1"/>
      <c r="BT28" s="1"/>
      <c r="BU28" s="1"/>
      <c r="BV28" s="1"/>
      <c r="BW28" s="1"/>
      <c r="BX28" s="1"/>
      <c r="BY28" s="1"/>
      <c r="BZ28" s="1"/>
      <c r="CA28" s="1"/>
      <c r="CB28" s="1"/>
      <c r="CC28" s="1"/>
      <c r="CD28" s="1"/>
      <c r="CE28" s="1"/>
      <c r="CF28" s="1"/>
      <c r="CG28" s="1"/>
      <c r="CH28" s="1"/>
      <c r="CI28" s="1"/>
      <c r="CJ28" s="1"/>
      <c r="CK28" s="1"/>
      <c r="CL28" s="1"/>
      <c r="CM28" s="1"/>
      <c r="CN28" s="1"/>
      <c r="CO28" s="1"/>
      <c r="CP28" s="1"/>
      <c r="CQ28" s="1"/>
      <c r="CR28" s="1"/>
      <c r="CS28" s="1"/>
      <c r="CT28" s="1"/>
      <c r="CU28" s="1"/>
      <c r="CV28" s="1"/>
      <c r="CW28" s="1"/>
      <c r="CX28" s="1"/>
      <c r="CY28" s="1"/>
      <c r="CZ28" s="1"/>
      <c r="DA28" s="1"/>
      <c r="DB28" s="1"/>
      <c r="DC28" s="1"/>
      <c r="DD28" s="1"/>
      <c r="DE28" s="1"/>
      <c r="DF28" s="1"/>
      <c r="DG28" s="1"/>
      <c r="DH28" s="1"/>
      <c r="DI28" s="1"/>
      <c r="DJ28" s="1"/>
      <c r="DK28" s="1"/>
      <c r="DL28" s="1"/>
      <c r="DM28" s="1"/>
      <c r="DN28" s="1"/>
      <c r="DO28" s="1"/>
      <c r="DP28" s="1"/>
      <c r="DQ28" s="1"/>
      <c r="DR28" s="1"/>
      <c r="DS28" s="1"/>
      <c r="DT28" s="1"/>
      <c r="DU28" s="1"/>
      <c r="DV28" s="1"/>
      <c r="DW28" s="1"/>
      <c r="DX28" s="1"/>
      <c r="DY28" s="1"/>
      <c r="DZ28" s="1"/>
      <c r="EA28" s="1"/>
    </row>
    <row r="29" spans="1:131" s="5" customFormat="1" ht="15" customHeight="1" x14ac:dyDescent="0.25">
      <c r="A29" s="1"/>
      <c r="B29" s="12" t="s">
        <v>647</v>
      </c>
      <c r="C29" s="226">
        <v>360.69023126752342</v>
      </c>
      <c r="D29" s="226">
        <v>166.89191632812415</v>
      </c>
      <c r="E29" s="226">
        <v>440.71765412595852</v>
      </c>
      <c r="F29" s="226">
        <v>133.26646104320366</v>
      </c>
      <c r="G29" s="226">
        <v>-574.33138150509978</v>
      </c>
      <c r="H29" s="226">
        <v>-862.7419709512252</v>
      </c>
      <c r="I29" s="226">
        <v>-404.15777276029797</v>
      </c>
      <c r="J29"/>
      <c r="K29"/>
      <c r="L29"/>
      <c r="M29"/>
      <c r="N29"/>
      <c r="O29"/>
      <c r="P29"/>
      <c r="Q29"/>
      <c r="R29"/>
      <c r="S29"/>
      <c r="T29"/>
      <c r="U29"/>
      <c r="V29"/>
      <c r="W29"/>
      <c r="X29"/>
      <c r="Y29"/>
      <c r="Z29"/>
      <c r="AA29"/>
      <c r="AB29"/>
      <c r="AC29"/>
      <c r="AD29"/>
      <c r="AE29"/>
      <c r="AF29"/>
      <c r="AG29"/>
      <c r="AH29"/>
      <c r="AI29"/>
      <c r="AJ29"/>
      <c r="AK29"/>
      <c r="AL29"/>
      <c r="AM29"/>
      <c r="AN29"/>
      <c r="AO29"/>
      <c r="AP29"/>
      <c r="AQ29"/>
      <c r="AR29" s="1"/>
      <c r="AS29" s="1"/>
      <c r="AT29" s="1"/>
      <c r="AU29" s="1"/>
      <c r="AV29" s="1"/>
      <c r="AW29" s="1"/>
      <c r="AX29" s="1"/>
      <c r="AY29" s="1"/>
      <c r="AZ29" s="1"/>
      <c r="BA29" s="1"/>
      <c r="BB29" s="1"/>
      <c r="BC29" s="1"/>
      <c r="BD29" s="1"/>
      <c r="BE29" s="1"/>
      <c r="BF29" s="1"/>
      <c r="BG29" s="1"/>
      <c r="BH29" s="1"/>
      <c r="BI29" s="1"/>
      <c r="BJ29" s="1"/>
      <c r="BK29" s="1"/>
      <c r="BL29" s="1"/>
      <c r="BM29" s="1"/>
      <c r="BN29" s="1"/>
      <c r="BO29" s="1"/>
      <c r="BP29" s="1"/>
      <c r="BQ29" s="1"/>
      <c r="BR29" s="1"/>
      <c r="BS29" s="1"/>
      <c r="BT29" s="1"/>
      <c r="BU29" s="1"/>
      <c r="BV29" s="1"/>
      <c r="BW29" s="1"/>
      <c r="BX29" s="1"/>
      <c r="BY29" s="1"/>
      <c r="BZ29" s="1"/>
      <c r="CA29" s="1"/>
      <c r="CB29" s="1"/>
      <c r="CC29" s="1"/>
      <c r="CD29" s="1"/>
      <c r="CE29" s="1"/>
      <c r="CF29" s="1"/>
      <c r="CG29" s="1"/>
      <c r="CH29" s="1"/>
      <c r="CI29" s="1"/>
      <c r="CJ29" s="1"/>
      <c r="CK29" s="1"/>
      <c r="CL29" s="1"/>
      <c r="CM29" s="1"/>
      <c r="CN29" s="1"/>
      <c r="CO29" s="1"/>
      <c r="CP29" s="1"/>
      <c r="CQ29" s="1"/>
      <c r="CR29" s="1"/>
      <c r="CS29" s="1"/>
      <c r="CT29" s="1"/>
      <c r="CU29" s="1"/>
      <c r="CV29" s="1"/>
      <c r="CW29" s="1"/>
      <c r="CX29" s="1"/>
      <c r="CY29" s="1"/>
      <c r="CZ29" s="1"/>
      <c r="DA29" s="1"/>
      <c r="DB29" s="1"/>
      <c r="DC29" s="1"/>
      <c r="DD29" s="1"/>
      <c r="DE29" s="1"/>
      <c r="DF29" s="1"/>
      <c r="DG29" s="1"/>
      <c r="DH29" s="1"/>
      <c r="DI29" s="1"/>
      <c r="DJ29" s="1"/>
      <c r="DK29" s="1"/>
      <c r="DL29" s="1"/>
      <c r="DM29" s="1"/>
      <c r="DN29" s="1"/>
      <c r="DO29" s="1"/>
      <c r="DP29" s="1"/>
      <c r="DQ29" s="1"/>
      <c r="DR29" s="1"/>
      <c r="DS29" s="1"/>
      <c r="DT29" s="1"/>
      <c r="DU29" s="1"/>
      <c r="DV29" s="1"/>
      <c r="DW29" s="1"/>
      <c r="DX29" s="1"/>
      <c r="DY29" s="1"/>
      <c r="DZ29" s="1"/>
      <c r="EA29" s="1"/>
    </row>
    <row r="30" spans="1:131" customFormat="1" ht="12" customHeight="1" x14ac:dyDescent="0.2">
      <c r="A30" s="1"/>
      <c r="B30" s="43" t="s">
        <v>386</v>
      </c>
      <c r="C30" s="224">
        <v>155.25993569752279</v>
      </c>
      <c r="D30" s="224">
        <v>324.95894639137259</v>
      </c>
      <c r="E30" s="224">
        <v>230.52118452634659</v>
      </c>
      <c r="F30" s="224">
        <v>-36.663376016020102</v>
      </c>
      <c r="G30" s="224">
        <v>-190.18616924945783</v>
      </c>
      <c r="H30" s="224">
        <v>-211.09677371680911</v>
      </c>
      <c r="I30" s="224">
        <v>-98.462208894765638</v>
      </c>
    </row>
    <row r="31" spans="1:131" customFormat="1" ht="12" customHeight="1" x14ac:dyDescent="0.2">
      <c r="A31" s="1"/>
      <c r="B31" s="43" t="s">
        <v>649</v>
      </c>
      <c r="C31" s="224">
        <v>181.60423475000087</v>
      </c>
      <c r="D31" s="224">
        <v>-214.32499414000102</v>
      </c>
      <c r="E31" s="224">
        <v>-120.83238155999997</v>
      </c>
      <c r="F31" s="224">
        <v>-18.66148383999904</v>
      </c>
      <c r="G31" s="224">
        <v>-218.62032228999999</v>
      </c>
      <c r="H31" s="224">
        <v>-706.57176698000103</v>
      </c>
      <c r="I31" s="224">
        <v>-235.5912272800019</v>
      </c>
    </row>
    <row r="32" spans="1:131" customFormat="1" ht="12" customHeight="1" x14ac:dyDescent="0.2">
      <c r="A32" s="1"/>
      <c r="B32" s="43" t="s">
        <v>650</v>
      </c>
      <c r="C32" s="224">
        <v>41.44092553999986</v>
      </c>
      <c r="D32" s="224">
        <v>56.398494016752494</v>
      </c>
      <c r="E32" s="224">
        <v>52.497828619611724</v>
      </c>
      <c r="F32" s="224">
        <v>290.33833816922294</v>
      </c>
      <c r="G32" s="224">
        <v>-116.38013116564187</v>
      </c>
      <c r="H32" s="224">
        <v>98.722117725585093</v>
      </c>
      <c r="I32" s="224">
        <v>-55.538557925530462</v>
      </c>
    </row>
    <row r="33" spans="1:131" customFormat="1" ht="15" customHeight="1" x14ac:dyDescent="0.2">
      <c r="A33" s="1"/>
      <c r="B33" s="70" t="s">
        <v>1183</v>
      </c>
      <c r="C33" s="158">
        <v>115.54286068555126</v>
      </c>
      <c r="D33" s="158">
        <v>332.99146872143194</v>
      </c>
      <c r="E33" s="158">
        <v>1557.0424302888932</v>
      </c>
      <c r="F33" s="158">
        <v>371.96464806065757</v>
      </c>
      <c r="G33" s="158">
        <v>386.01762444851164</v>
      </c>
      <c r="H33" s="158">
        <v>276.85819707855626</v>
      </c>
      <c r="I33" s="158">
        <v>125.2654706910418</v>
      </c>
      <c r="J33" s="395"/>
      <c r="K33" s="395"/>
      <c r="L33" s="395"/>
      <c r="M33" s="395"/>
      <c r="N33" s="395"/>
      <c r="O33" s="395"/>
    </row>
    <row r="34" spans="1:131" customFormat="1" ht="15" customHeight="1" x14ac:dyDescent="0.2">
      <c r="A34" s="1"/>
      <c r="B34" s="17" t="s">
        <v>648</v>
      </c>
      <c r="C34" s="224">
        <v>-472.95071739555345</v>
      </c>
      <c r="D34" s="224">
        <v>400.01308453066059</v>
      </c>
      <c r="E34" s="224">
        <v>-766.87369789221339</v>
      </c>
      <c r="F34" s="224">
        <v>20.423231584732886</v>
      </c>
      <c r="G34" s="224">
        <v>208.47903234722716</v>
      </c>
      <c r="H34" s="224">
        <v>974.36658051165591</v>
      </c>
      <c r="I34" s="224">
        <v>-89.738936819437555</v>
      </c>
    </row>
    <row r="35" spans="1:131" customFormat="1" ht="15" customHeight="1" x14ac:dyDescent="0.2">
      <c r="A35" s="1"/>
      <c r="B35" s="17" t="s">
        <v>1150</v>
      </c>
      <c r="C35" s="224">
        <v>-17.614864720000128</v>
      </c>
      <c r="D35" s="224">
        <v>-0.14052994000006583</v>
      </c>
      <c r="E35" s="224">
        <v>278.53102254000015</v>
      </c>
      <c r="F35" s="224">
        <v>-101.74701726999997</v>
      </c>
      <c r="G35" s="224">
        <v>-49.144758800000076</v>
      </c>
      <c r="H35" s="224">
        <v>-44.110600779999992</v>
      </c>
      <c r="I35" s="224">
        <v>-38.157935610000003</v>
      </c>
    </row>
    <row r="36" spans="1:131" customFormat="1" ht="18" customHeight="1" x14ac:dyDescent="0.2">
      <c r="A36" s="1"/>
      <c r="B36" s="13" t="s">
        <v>25</v>
      </c>
      <c r="C36" s="113"/>
      <c r="D36" s="113"/>
      <c r="E36" s="113"/>
      <c r="F36" s="113"/>
      <c r="G36" s="113"/>
      <c r="H36" s="113"/>
      <c r="I36" s="113"/>
    </row>
    <row r="37" spans="1:131" customFormat="1" ht="12" customHeight="1" x14ac:dyDescent="0.2">
      <c r="A37" s="1"/>
      <c r="B37" s="43" t="s">
        <v>493</v>
      </c>
      <c r="C37" s="113">
        <v>26.680742283225268</v>
      </c>
      <c r="D37" s="113">
        <v>30.823574001346071</v>
      </c>
      <c r="E37" s="113">
        <v>127.04153630329111</v>
      </c>
      <c r="F37" s="113">
        <v>29.147462869146722</v>
      </c>
      <c r="G37" s="113">
        <v>-10.687909423993835</v>
      </c>
      <c r="H37" s="113">
        <v>-30.173811440063837</v>
      </c>
      <c r="I37" s="370" t="s">
        <v>123</v>
      </c>
    </row>
    <row r="38" spans="1:131" customFormat="1" ht="12" customHeight="1" x14ac:dyDescent="0.2">
      <c r="A38" s="1"/>
      <c r="B38" s="43" t="s">
        <v>1151</v>
      </c>
      <c r="C38" s="113">
        <v>-13.916712133443779</v>
      </c>
      <c r="D38" s="113">
        <v>-10.371329909732779</v>
      </c>
      <c r="E38" s="113">
        <v>-4.4210125443630419</v>
      </c>
      <c r="F38" s="113">
        <v>-36.92787508885089</v>
      </c>
      <c r="G38" s="113">
        <v>-30.123412234947349</v>
      </c>
      <c r="H38" s="113">
        <v>-34.188458869888329</v>
      </c>
      <c r="I38" s="370" t="s">
        <v>123</v>
      </c>
    </row>
    <row r="39" spans="1:131" customFormat="1" ht="12" customHeight="1" x14ac:dyDescent="0.2">
      <c r="A39" s="1"/>
      <c r="B39" s="43" t="s">
        <v>805</v>
      </c>
      <c r="C39" s="113">
        <v>28.210504920082645</v>
      </c>
      <c r="D39" s="113">
        <v>31.609795311126998</v>
      </c>
      <c r="E39" s="113">
        <v>127.85541529156403</v>
      </c>
      <c r="F39" s="113">
        <v>30.147321011433398</v>
      </c>
      <c r="G39" s="113">
        <v>-10.451905960597681</v>
      </c>
      <c r="H39" s="113">
        <v>-30.091616531724135</v>
      </c>
      <c r="I39" s="370" t="s">
        <v>123</v>
      </c>
    </row>
    <row r="40" spans="1:131" customFormat="1" ht="25.5" customHeight="1" x14ac:dyDescent="0.2">
      <c r="A40" s="1"/>
      <c r="B40" s="511" t="s">
        <v>1025</v>
      </c>
      <c r="C40" s="511"/>
      <c r="D40" s="511"/>
      <c r="E40" s="511"/>
      <c r="F40" s="511"/>
      <c r="G40" s="511"/>
      <c r="H40" s="511"/>
      <c r="I40" s="511"/>
    </row>
    <row r="41" spans="1:131" ht="35.25" customHeight="1" x14ac:dyDescent="0.2">
      <c r="B41" s="507"/>
      <c r="C41" s="507"/>
      <c r="D41" s="507"/>
      <c r="E41" s="507"/>
      <c r="F41" s="507"/>
      <c r="G41" s="507"/>
      <c r="H41" s="507"/>
      <c r="I41" s="507"/>
    </row>
    <row r="47" spans="1:131" s="2" customFormat="1" x14ac:dyDescent="0.2">
      <c r="A47" s="1"/>
      <c r="H47" s="1"/>
      <c r="I47" s="1"/>
      <c r="J47" s="1"/>
      <c r="K47" s="1"/>
      <c r="L47" s="1"/>
      <c r="M47" s="1"/>
      <c r="N47" s="1"/>
      <c r="O47" s="1"/>
      <c r="P47" s="1"/>
      <c r="Q47" s="1"/>
      <c r="R47" s="1"/>
      <c r="S47" s="1"/>
      <c r="T47" s="1"/>
      <c r="U47" s="1"/>
      <c r="V47" s="1"/>
      <c r="W47" s="1"/>
      <c r="X47" s="1"/>
      <c r="Y47" s="1"/>
      <c r="Z47" s="1"/>
      <c r="AA47" s="1"/>
      <c r="AB47" s="1"/>
      <c r="AC47" s="1"/>
      <c r="AD47" s="1"/>
      <c r="AE47" s="1"/>
      <c r="AF47" s="1"/>
      <c r="AG47" s="1"/>
      <c r="AH47" s="1"/>
      <c r="AI47" s="1"/>
      <c r="AJ47" s="1"/>
      <c r="AK47" s="1"/>
      <c r="AL47" s="1"/>
      <c r="AM47" s="1"/>
      <c r="AN47" s="1"/>
      <c r="AO47" s="1"/>
      <c r="AP47" s="1"/>
      <c r="AQ47" s="1"/>
      <c r="AR47" s="1"/>
      <c r="AS47" s="1"/>
      <c r="AT47" s="1"/>
      <c r="AU47" s="1"/>
      <c r="AV47" s="1"/>
      <c r="AW47" s="1"/>
      <c r="AX47" s="1"/>
      <c r="AY47" s="1"/>
      <c r="AZ47" s="1"/>
      <c r="BA47" s="1"/>
      <c r="BB47" s="1"/>
      <c r="BC47" s="1"/>
      <c r="BD47" s="1"/>
      <c r="BE47" s="1"/>
      <c r="BF47" s="1"/>
      <c r="BG47" s="1"/>
      <c r="BH47" s="1"/>
      <c r="BI47" s="1"/>
      <c r="BJ47" s="1"/>
      <c r="BK47" s="1"/>
      <c r="BL47" s="1"/>
      <c r="BM47" s="1"/>
      <c r="BN47" s="1"/>
      <c r="BO47" s="1"/>
      <c r="BP47" s="1"/>
      <c r="BQ47" s="1"/>
      <c r="BR47" s="1"/>
      <c r="BS47" s="1"/>
      <c r="BT47" s="1"/>
      <c r="BU47" s="1"/>
      <c r="BV47" s="1"/>
      <c r="BW47" s="1"/>
      <c r="BX47" s="1"/>
      <c r="BY47" s="1"/>
      <c r="BZ47" s="1"/>
      <c r="CA47" s="1"/>
      <c r="CB47" s="1"/>
      <c r="CC47" s="1"/>
      <c r="CD47" s="1"/>
      <c r="CE47" s="1"/>
      <c r="CF47" s="1"/>
      <c r="CG47" s="1"/>
      <c r="CH47" s="1"/>
      <c r="CI47" s="1"/>
      <c r="CJ47" s="1"/>
      <c r="CK47" s="1"/>
      <c r="CL47" s="1"/>
      <c r="CM47" s="1"/>
      <c r="CN47" s="1"/>
      <c r="CO47" s="1"/>
      <c r="CP47" s="1"/>
      <c r="CQ47" s="1"/>
      <c r="CR47" s="1"/>
      <c r="CS47" s="1"/>
      <c r="CT47" s="1"/>
      <c r="CU47" s="1"/>
      <c r="CV47" s="1"/>
      <c r="CW47" s="1"/>
      <c r="CX47" s="1"/>
      <c r="CY47" s="1"/>
      <c r="CZ47" s="1"/>
      <c r="DA47" s="1"/>
      <c r="DB47" s="1"/>
      <c r="DC47" s="1"/>
      <c r="DD47" s="1"/>
      <c r="DE47" s="1"/>
      <c r="DF47" s="1"/>
      <c r="DG47" s="1"/>
      <c r="DH47" s="1"/>
      <c r="DI47" s="1"/>
      <c r="DJ47" s="1"/>
      <c r="DK47" s="1"/>
      <c r="DL47" s="1"/>
      <c r="DM47" s="1"/>
      <c r="DN47" s="1"/>
      <c r="DO47" s="1"/>
      <c r="DP47" s="1"/>
      <c r="DQ47" s="1"/>
      <c r="DR47" s="1"/>
      <c r="DS47" s="1"/>
      <c r="DT47" s="1"/>
      <c r="DU47" s="1"/>
      <c r="DV47" s="1"/>
      <c r="DW47" s="1"/>
      <c r="DX47" s="1"/>
      <c r="DY47" s="1"/>
      <c r="DZ47" s="1"/>
      <c r="EA47" s="1"/>
    </row>
    <row r="48" spans="1:131" s="2" customFormat="1" x14ac:dyDescent="0.2">
      <c r="A48" s="1"/>
      <c r="H48" s="1"/>
      <c r="I48" s="1"/>
      <c r="J48" s="1"/>
      <c r="K48" s="1"/>
      <c r="L48" s="1"/>
      <c r="M48" s="1"/>
      <c r="N48" s="1"/>
      <c r="O48" s="1"/>
      <c r="P48" s="1"/>
      <c r="Q48" s="1"/>
      <c r="R48" s="1"/>
      <c r="S48" s="1"/>
      <c r="T48" s="1"/>
      <c r="U48" s="1"/>
      <c r="V48" s="1"/>
      <c r="W48" s="1"/>
      <c r="X48" s="1"/>
      <c r="Y48" s="1"/>
      <c r="Z48" s="1"/>
      <c r="AA48" s="1"/>
      <c r="AB48" s="1"/>
      <c r="AC48" s="1"/>
      <c r="AD48" s="1"/>
      <c r="AE48" s="1"/>
      <c r="AF48" s="1"/>
      <c r="AG48" s="1"/>
      <c r="AH48" s="1"/>
      <c r="AI48" s="1"/>
      <c r="AJ48" s="1"/>
      <c r="AK48" s="1"/>
      <c r="AL48" s="1"/>
      <c r="AM48" s="1"/>
      <c r="AN48" s="1"/>
      <c r="AO48" s="1"/>
      <c r="AP48" s="1"/>
      <c r="AQ48" s="1"/>
      <c r="AR48" s="1"/>
      <c r="AS48" s="1"/>
      <c r="AT48" s="1"/>
      <c r="AU48" s="1"/>
      <c r="AV48" s="1"/>
      <c r="AW48" s="1"/>
      <c r="AX48" s="1"/>
      <c r="AY48" s="1"/>
      <c r="AZ48" s="1"/>
      <c r="BA48" s="1"/>
      <c r="BB48" s="1"/>
      <c r="BC48" s="1"/>
      <c r="BD48" s="1"/>
      <c r="BE48" s="1"/>
      <c r="BF48" s="1"/>
      <c r="BG48" s="1"/>
      <c r="BH48" s="1"/>
      <c r="BI48" s="1"/>
      <c r="BJ48" s="1"/>
      <c r="BK48" s="1"/>
      <c r="BL48" s="1"/>
      <c r="BM48" s="1"/>
      <c r="BN48" s="1"/>
      <c r="BO48" s="1"/>
      <c r="BP48" s="1"/>
      <c r="BQ48" s="1"/>
      <c r="BR48" s="1"/>
      <c r="BS48" s="1"/>
      <c r="BT48" s="1"/>
      <c r="BU48" s="1"/>
      <c r="BV48" s="1"/>
      <c r="BW48" s="1"/>
      <c r="BX48" s="1"/>
      <c r="BY48" s="1"/>
      <c r="BZ48" s="1"/>
      <c r="CA48" s="1"/>
      <c r="CB48" s="1"/>
      <c r="CC48" s="1"/>
      <c r="CD48" s="1"/>
      <c r="CE48" s="1"/>
      <c r="CF48" s="1"/>
      <c r="CG48" s="1"/>
      <c r="CH48" s="1"/>
      <c r="CI48" s="1"/>
      <c r="CJ48" s="1"/>
      <c r="CK48" s="1"/>
      <c r="CL48" s="1"/>
      <c r="CM48" s="1"/>
      <c r="CN48" s="1"/>
      <c r="CO48" s="1"/>
      <c r="CP48" s="1"/>
      <c r="CQ48" s="1"/>
      <c r="CR48" s="1"/>
      <c r="CS48" s="1"/>
      <c r="CT48" s="1"/>
      <c r="CU48" s="1"/>
      <c r="CV48" s="1"/>
      <c r="CW48" s="1"/>
      <c r="CX48" s="1"/>
      <c r="CY48" s="1"/>
      <c r="CZ48" s="1"/>
      <c r="DA48" s="1"/>
      <c r="DB48" s="1"/>
      <c r="DC48" s="1"/>
      <c r="DD48" s="1"/>
      <c r="DE48" s="1"/>
      <c r="DF48" s="1"/>
      <c r="DG48" s="1"/>
      <c r="DH48" s="1"/>
      <c r="DI48" s="1"/>
      <c r="DJ48" s="1"/>
      <c r="DK48" s="1"/>
      <c r="DL48" s="1"/>
      <c r="DM48" s="1"/>
      <c r="DN48" s="1"/>
      <c r="DO48" s="1"/>
      <c r="DP48" s="1"/>
      <c r="DQ48" s="1"/>
      <c r="DR48" s="1"/>
      <c r="DS48" s="1"/>
      <c r="DT48" s="1"/>
      <c r="DU48" s="1"/>
      <c r="DV48" s="1"/>
      <c r="DW48" s="1"/>
      <c r="DX48" s="1"/>
      <c r="DY48" s="1"/>
      <c r="DZ48" s="1"/>
      <c r="EA48" s="1"/>
    </row>
    <row r="49" spans="1:131" s="2" customFormat="1" x14ac:dyDescent="0.2">
      <c r="A49" s="1"/>
      <c r="H49" s="1"/>
      <c r="I49" s="1"/>
      <c r="J49" s="1"/>
      <c r="K49" s="1"/>
      <c r="L49" s="1"/>
      <c r="M49" s="1"/>
      <c r="N49" s="1"/>
      <c r="O49" s="1"/>
      <c r="P49" s="1"/>
      <c r="Q49" s="1"/>
      <c r="R49" s="1"/>
      <c r="S49" s="1"/>
      <c r="T49" s="1"/>
      <c r="U49" s="1"/>
      <c r="V49" s="1"/>
      <c r="W49" s="1"/>
      <c r="X49" s="1"/>
      <c r="Y49" s="1"/>
      <c r="Z49" s="1"/>
      <c r="AA49" s="1"/>
      <c r="AB49" s="1"/>
      <c r="AC49" s="1"/>
      <c r="AD49" s="1"/>
      <c r="AE49" s="1"/>
      <c r="AF49" s="1"/>
      <c r="AG49" s="1"/>
      <c r="AH49" s="1"/>
      <c r="AI49" s="1"/>
      <c r="AJ49" s="1"/>
      <c r="AK49" s="1"/>
      <c r="AL49" s="1"/>
      <c r="AM49" s="1"/>
      <c r="AN49" s="1"/>
      <c r="AO49" s="1"/>
      <c r="AP49" s="1"/>
      <c r="AQ49" s="1"/>
      <c r="AR49" s="1"/>
      <c r="AS49" s="1"/>
      <c r="AT49" s="1"/>
      <c r="AU49" s="1"/>
      <c r="AV49" s="1"/>
      <c r="AW49" s="1"/>
      <c r="AX49" s="1"/>
      <c r="AY49" s="1"/>
      <c r="AZ49" s="1"/>
      <c r="BA49" s="1"/>
      <c r="BB49" s="1"/>
      <c r="BC49" s="1"/>
      <c r="BD49" s="1"/>
      <c r="BE49" s="1"/>
      <c r="BF49" s="1"/>
      <c r="BG49" s="1"/>
      <c r="BH49" s="1"/>
      <c r="BI49" s="1"/>
      <c r="BJ49" s="1"/>
      <c r="BK49" s="1"/>
      <c r="BL49" s="1"/>
      <c r="BM49" s="1"/>
      <c r="BN49" s="1"/>
      <c r="BO49" s="1"/>
      <c r="BP49" s="1"/>
      <c r="BQ49" s="1"/>
      <c r="BR49" s="1"/>
      <c r="BS49" s="1"/>
      <c r="BT49" s="1"/>
      <c r="BU49" s="1"/>
      <c r="BV49" s="1"/>
      <c r="BW49" s="1"/>
      <c r="BX49" s="1"/>
      <c r="BY49" s="1"/>
      <c r="BZ49" s="1"/>
      <c r="CA49" s="1"/>
      <c r="CB49" s="1"/>
      <c r="CC49" s="1"/>
      <c r="CD49" s="1"/>
      <c r="CE49" s="1"/>
      <c r="CF49" s="1"/>
      <c r="CG49" s="1"/>
      <c r="CH49" s="1"/>
      <c r="CI49" s="1"/>
      <c r="CJ49" s="1"/>
      <c r="CK49" s="1"/>
      <c r="CL49" s="1"/>
      <c r="CM49" s="1"/>
      <c r="CN49" s="1"/>
      <c r="CO49" s="1"/>
      <c r="CP49" s="1"/>
      <c r="CQ49" s="1"/>
      <c r="CR49" s="1"/>
      <c r="CS49" s="1"/>
      <c r="CT49" s="1"/>
      <c r="CU49" s="1"/>
      <c r="CV49" s="1"/>
      <c r="CW49" s="1"/>
      <c r="CX49" s="1"/>
      <c r="CY49" s="1"/>
      <c r="CZ49" s="1"/>
      <c r="DA49" s="1"/>
      <c r="DB49" s="1"/>
      <c r="DC49" s="1"/>
      <c r="DD49" s="1"/>
      <c r="DE49" s="1"/>
      <c r="DF49" s="1"/>
      <c r="DG49" s="1"/>
      <c r="DH49" s="1"/>
      <c r="DI49" s="1"/>
      <c r="DJ49" s="1"/>
      <c r="DK49" s="1"/>
      <c r="DL49" s="1"/>
      <c r="DM49" s="1"/>
      <c r="DN49" s="1"/>
      <c r="DO49" s="1"/>
      <c r="DP49" s="1"/>
      <c r="DQ49" s="1"/>
      <c r="DR49" s="1"/>
      <c r="DS49" s="1"/>
      <c r="DT49" s="1"/>
      <c r="DU49" s="1"/>
      <c r="DV49" s="1"/>
      <c r="DW49" s="1"/>
      <c r="DX49" s="1"/>
      <c r="DY49" s="1"/>
      <c r="DZ49" s="1"/>
      <c r="EA49" s="1"/>
    </row>
    <row r="50" spans="1:131" s="2" customFormat="1" x14ac:dyDescent="0.2">
      <c r="A50" s="1"/>
      <c r="H50" s="1"/>
      <c r="I50" s="1"/>
      <c r="J50" s="1"/>
      <c r="K50" s="1"/>
      <c r="L50" s="1"/>
      <c r="M50" s="1"/>
      <c r="N50" s="1"/>
      <c r="O50" s="1"/>
      <c r="P50" s="1"/>
      <c r="Q50" s="1"/>
      <c r="R50" s="1"/>
      <c r="S50" s="1"/>
      <c r="T50" s="1"/>
      <c r="U50" s="1"/>
      <c r="V50" s="1"/>
      <c r="W50" s="1"/>
      <c r="X50" s="1"/>
      <c r="Y50" s="1"/>
      <c r="Z50" s="1"/>
      <c r="AA50" s="1"/>
      <c r="AB50" s="1"/>
      <c r="AC50" s="1"/>
      <c r="AD50" s="1"/>
      <c r="AE50" s="1"/>
      <c r="AF50" s="1"/>
      <c r="AG50" s="1"/>
      <c r="AH50" s="1"/>
      <c r="AI50" s="1"/>
      <c r="AJ50" s="1"/>
      <c r="AK50" s="1"/>
      <c r="AL50" s="1"/>
      <c r="AM50" s="1"/>
      <c r="AN50" s="1"/>
      <c r="AO50" s="1"/>
      <c r="AP50" s="1"/>
      <c r="AQ50" s="1"/>
      <c r="AR50" s="1"/>
      <c r="AS50" s="1"/>
      <c r="AT50" s="1"/>
      <c r="AU50" s="1"/>
      <c r="AV50" s="1"/>
      <c r="AW50" s="1"/>
      <c r="AX50" s="1"/>
      <c r="AY50" s="1"/>
      <c r="AZ50" s="1"/>
      <c r="BA50" s="1"/>
      <c r="BB50" s="1"/>
      <c r="BC50" s="1"/>
      <c r="BD50" s="1"/>
      <c r="BE50" s="1"/>
      <c r="BF50" s="1"/>
      <c r="BG50" s="1"/>
      <c r="BH50" s="1"/>
      <c r="BI50" s="1"/>
      <c r="BJ50" s="1"/>
      <c r="BK50" s="1"/>
      <c r="BL50" s="1"/>
      <c r="BM50" s="1"/>
      <c r="BN50" s="1"/>
      <c r="BO50" s="1"/>
      <c r="BP50" s="1"/>
      <c r="BQ50" s="1"/>
      <c r="BR50" s="1"/>
      <c r="BS50" s="1"/>
      <c r="BT50" s="1"/>
      <c r="BU50" s="1"/>
      <c r="BV50" s="1"/>
      <c r="BW50" s="1"/>
      <c r="BX50" s="1"/>
      <c r="BY50" s="1"/>
      <c r="BZ50" s="1"/>
      <c r="CA50" s="1"/>
      <c r="CB50" s="1"/>
      <c r="CC50" s="1"/>
      <c r="CD50" s="1"/>
      <c r="CE50" s="1"/>
      <c r="CF50" s="1"/>
      <c r="CG50" s="1"/>
      <c r="CH50" s="1"/>
      <c r="CI50" s="1"/>
      <c r="CJ50" s="1"/>
      <c r="CK50" s="1"/>
      <c r="CL50" s="1"/>
      <c r="CM50" s="1"/>
      <c r="CN50" s="1"/>
      <c r="CO50" s="1"/>
      <c r="CP50" s="1"/>
      <c r="CQ50" s="1"/>
      <c r="CR50" s="1"/>
      <c r="CS50" s="1"/>
      <c r="CT50" s="1"/>
      <c r="CU50" s="1"/>
      <c r="CV50" s="1"/>
      <c r="CW50" s="1"/>
      <c r="CX50" s="1"/>
      <c r="CY50" s="1"/>
      <c r="CZ50" s="1"/>
      <c r="DA50" s="1"/>
      <c r="DB50" s="1"/>
      <c r="DC50" s="1"/>
      <c r="DD50" s="1"/>
      <c r="DE50" s="1"/>
      <c r="DF50" s="1"/>
      <c r="DG50" s="1"/>
      <c r="DH50" s="1"/>
      <c r="DI50" s="1"/>
      <c r="DJ50" s="1"/>
      <c r="DK50" s="1"/>
      <c r="DL50" s="1"/>
      <c r="DM50" s="1"/>
      <c r="DN50" s="1"/>
      <c r="DO50" s="1"/>
      <c r="DP50" s="1"/>
      <c r="DQ50" s="1"/>
      <c r="DR50" s="1"/>
      <c r="DS50" s="1"/>
      <c r="DT50" s="1"/>
      <c r="DU50" s="1"/>
      <c r="DV50" s="1"/>
      <c r="DW50" s="1"/>
      <c r="DX50" s="1"/>
      <c r="DY50" s="1"/>
      <c r="DZ50" s="1"/>
      <c r="EA50" s="1"/>
    </row>
    <row r="51" spans="1:131" s="2" customFormat="1" x14ac:dyDescent="0.2">
      <c r="A51" s="1"/>
      <c r="H51" s="1"/>
      <c r="I51" s="1"/>
      <c r="J51" s="1"/>
      <c r="K51" s="1"/>
      <c r="L51" s="1"/>
      <c r="M51" s="1"/>
      <c r="N51" s="1"/>
      <c r="O51" s="1"/>
      <c r="P51" s="1"/>
      <c r="Q51" s="1"/>
      <c r="R51" s="1"/>
      <c r="S51" s="1"/>
      <c r="T51" s="1"/>
      <c r="U51" s="1"/>
      <c r="V51" s="1"/>
      <c r="W51" s="1"/>
      <c r="X51" s="1"/>
      <c r="Y51" s="1"/>
      <c r="Z51" s="1"/>
      <c r="AA51" s="1"/>
      <c r="AB51" s="1"/>
      <c r="AC51" s="1"/>
      <c r="AD51" s="1"/>
      <c r="AE51" s="1"/>
      <c r="AF51" s="1"/>
      <c r="AG51" s="1"/>
      <c r="AH51" s="1"/>
      <c r="AI51" s="1"/>
      <c r="AJ51" s="1"/>
      <c r="AK51" s="1"/>
      <c r="AL51" s="1"/>
      <c r="AM51" s="1"/>
      <c r="AN51" s="1"/>
      <c r="AO51" s="1"/>
      <c r="AP51" s="1"/>
      <c r="AQ51" s="1"/>
      <c r="AR51" s="1"/>
      <c r="AS51" s="1"/>
      <c r="AT51" s="1"/>
      <c r="AU51" s="1"/>
      <c r="AV51" s="1"/>
      <c r="AW51" s="1"/>
      <c r="AX51" s="1"/>
      <c r="AY51" s="1"/>
      <c r="AZ51" s="1"/>
      <c r="BA51" s="1"/>
      <c r="BB51" s="1"/>
      <c r="BC51" s="1"/>
      <c r="BD51" s="1"/>
      <c r="BE51" s="1"/>
      <c r="BF51" s="1"/>
      <c r="BG51" s="1"/>
      <c r="BH51" s="1"/>
      <c r="BI51" s="1"/>
      <c r="BJ51" s="1"/>
      <c r="BK51" s="1"/>
      <c r="BL51" s="1"/>
      <c r="BM51" s="1"/>
      <c r="BN51" s="1"/>
      <c r="BO51" s="1"/>
      <c r="BP51" s="1"/>
      <c r="BQ51" s="1"/>
      <c r="BR51" s="1"/>
      <c r="BS51" s="1"/>
      <c r="BT51" s="1"/>
      <c r="BU51" s="1"/>
      <c r="BV51" s="1"/>
      <c r="BW51" s="1"/>
      <c r="BX51" s="1"/>
      <c r="BY51" s="1"/>
      <c r="BZ51" s="1"/>
      <c r="CA51" s="1"/>
      <c r="CB51" s="1"/>
      <c r="CC51" s="1"/>
      <c r="CD51" s="1"/>
      <c r="CE51" s="1"/>
      <c r="CF51" s="1"/>
      <c r="CG51" s="1"/>
      <c r="CH51" s="1"/>
      <c r="CI51" s="1"/>
      <c r="CJ51" s="1"/>
      <c r="CK51" s="1"/>
      <c r="CL51" s="1"/>
      <c r="CM51" s="1"/>
      <c r="CN51" s="1"/>
      <c r="CO51" s="1"/>
      <c r="CP51" s="1"/>
      <c r="CQ51" s="1"/>
      <c r="CR51" s="1"/>
      <c r="CS51" s="1"/>
      <c r="CT51" s="1"/>
      <c r="CU51" s="1"/>
      <c r="CV51" s="1"/>
      <c r="CW51" s="1"/>
      <c r="CX51" s="1"/>
      <c r="CY51" s="1"/>
      <c r="CZ51" s="1"/>
      <c r="DA51" s="1"/>
      <c r="DB51" s="1"/>
      <c r="DC51" s="1"/>
      <c r="DD51" s="1"/>
      <c r="DE51" s="1"/>
      <c r="DF51" s="1"/>
      <c r="DG51" s="1"/>
      <c r="DH51" s="1"/>
      <c r="DI51" s="1"/>
      <c r="DJ51" s="1"/>
      <c r="DK51" s="1"/>
      <c r="DL51" s="1"/>
      <c r="DM51" s="1"/>
      <c r="DN51" s="1"/>
      <c r="DO51" s="1"/>
      <c r="DP51" s="1"/>
      <c r="DQ51" s="1"/>
      <c r="DR51" s="1"/>
      <c r="DS51" s="1"/>
      <c r="DT51" s="1"/>
      <c r="DU51" s="1"/>
      <c r="DV51" s="1"/>
      <c r="DW51" s="1"/>
      <c r="DX51" s="1"/>
      <c r="DY51" s="1"/>
      <c r="DZ51" s="1"/>
      <c r="EA51" s="1"/>
    </row>
    <row r="52" spans="1:131" s="2" customFormat="1" x14ac:dyDescent="0.2">
      <c r="A52" s="1"/>
      <c r="H52" s="1"/>
      <c r="I52" s="1"/>
      <c r="J52" s="1"/>
      <c r="K52" s="1"/>
      <c r="L52" s="1"/>
      <c r="M52" s="1"/>
      <c r="N52" s="1"/>
      <c r="O52" s="1"/>
      <c r="P52" s="1"/>
      <c r="Q52" s="1"/>
      <c r="R52" s="1"/>
      <c r="S52" s="1"/>
      <c r="T52" s="1"/>
      <c r="U52" s="1"/>
      <c r="V52" s="1"/>
      <c r="W52" s="1"/>
      <c r="X52" s="1"/>
      <c r="Y52" s="1"/>
      <c r="Z52" s="1"/>
      <c r="AA52" s="1"/>
      <c r="AB52" s="1"/>
      <c r="AC52" s="1"/>
      <c r="AD52" s="1"/>
      <c r="AE52" s="1"/>
      <c r="AF52" s="1"/>
      <c r="AG52" s="1"/>
      <c r="AH52" s="1"/>
      <c r="AI52" s="1"/>
      <c r="AJ52" s="1"/>
      <c r="AK52" s="1"/>
      <c r="AL52" s="1"/>
      <c r="AM52" s="1"/>
      <c r="AN52" s="1"/>
      <c r="AO52" s="1"/>
      <c r="AP52" s="1"/>
      <c r="AQ52" s="1"/>
      <c r="AR52" s="1"/>
      <c r="AS52" s="1"/>
      <c r="AT52" s="1"/>
      <c r="AU52" s="1"/>
      <c r="AV52" s="1"/>
      <c r="AW52" s="1"/>
      <c r="AX52" s="1"/>
      <c r="AY52" s="1"/>
      <c r="AZ52" s="1"/>
      <c r="BA52" s="1"/>
      <c r="BB52" s="1"/>
      <c r="BC52" s="1"/>
      <c r="BD52" s="1"/>
      <c r="BE52" s="1"/>
      <c r="BF52" s="1"/>
      <c r="BG52" s="1"/>
      <c r="BH52" s="1"/>
      <c r="BI52" s="1"/>
      <c r="BJ52" s="1"/>
      <c r="BK52" s="1"/>
      <c r="BL52" s="1"/>
      <c r="BM52" s="1"/>
      <c r="BN52" s="1"/>
      <c r="BO52" s="1"/>
      <c r="BP52" s="1"/>
      <c r="BQ52" s="1"/>
      <c r="BR52" s="1"/>
      <c r="BS52" s="1"/>
      <c r="BT52" s="1"/>
      <c r="BU52" s="1"/>
      <c r="BV52" s="1"/>
      <c r="BW52" s="1"/>
      <c r="BX52" s="1"/>
      <c r="BY52" s="1"/>
      <c r="BZ52" s="1"/>
      <c r="CA52" s="1"/>
      <c r="CB52" s="1"/>
      <c r="CC52" s="1"/>
      <c r="CD52" s="1"/>
      <c r="CE52" s="1"/>
      <c r="CF52" s="1"/>
      <c r="CG52" s="1"/>
      <c r="CH52" s="1"/>
      <c r="CI52" s="1"/>
      <c r="CJ52" s="1"/>
      <c r="CK52" s="1"/>
      <c r="CL52" s="1"/>
      <c r="CM52" s="1"/>
      <c r="CN52" s="1"/>
      <c r="CO52" s="1"/>
      <c r="CP52" s="1"/>
      <c r="CQ52" s="1"/>
      <c r="CR52" s="1"/>
      <c r="CS52" s="1"/>
      <c r="CT52" s="1"/>
      <c r="CU52" s="1"/>
      <c r="CV52" s="1"/>
      <c r="CW52" s="1"/>
      <c r="CX52" s="1"/>
      <c r="CY52" s="1"/>
      <c r="CZ52" s="1"/>
      <c r="DA52" s="1"/>
      <c r="DB52" s="1"/>
      <c r="DC52" s="1"/>
      <c r="DD52" s="1"/>
      <c r="DE52" s="1"/>
      <c r="DF52" s="1"/>
      <c r="DG52" s="1"/>
      <c r="DH52" s="1"/>
      <c r="DI52" s="1"/>
      <c r="DJ52" s="1"/>
      <c r="DK52" s="1"/>
      <c r="DL52" s="1"/>
      <c r="DM52" s="1"/>
      <c r="DN52" s="1"/>
      <c r="DO52" s="1"/>
      <c r="DP52" s="1"/>
      <c r="DQ52" s="1"/>
      <c r="DR52" s="1"/>
      <c r="DS52" s="1"/>
      <c r="DT52" s="1"/>
      <c r="DU52" s="1"/>
      <c r="DV52" s="1"/>
      <c r="DW52" s="1"/>
      <c r="DX52" s="1"/>
      <c r="DY52" s="1"/>
      <c r="DZ52" s="1"/>
      <c r="EA52" s="1"/>
    </row>
    <row r="53" spans="1:131" s="2" customFormat="1" x14ac:dyDescent="0.2">
      <c r="A53" s="1"/>
      <c r="H53" s="1"/>
      <c r="I53" s="1"/>
      <c r="J53" s="1"/>
      <c r="K53" s="1"/>
      <c r="L53" s="1"/>
      <c r="M53" s="1"/>
      <c r="N53" s="1"/>
      <c r="O53" s="1"/>
      <c r="P53" s="1"/>
      <c r="Q53" s="1"/>
      <c r="R53" s="1"/>
      <c r="S53" s="1"/>
      <c r="T53" s="1"/>
      <c r="U53" s="1"/>
      <c r="V53" s="1"/>
      <c r="W53" s="1"/>
      <c r="X53" s="1"/>
      <c r="Y53" s="1"/>
      <c r="Z53" s="1"/>
      <c r="AA53" s="1"/>
      <c r="AB53" s="1"/>
      <c r="AC53" s="1"/>
      <c r="AD53" s="1"/>
      <c r="AE53" s="1"/>
      <c r="AF53" s="1"/>
      <c r="AG53" s="1"/>
      <c r="AH53" s="1"/>
      <c r="AI53" s="1"/>
      <c r="AJ53" s="1"/>
      <c r="AK53" s="1"/>
      <c r="AL53" s="1"/>
      <c r="AM53" s="1"/>
      <c r="AN53" s="1"/>
      <c r="AO53" s="1"/>
      <c r="AP53" s="1"/>
      <c r="AQ53" s="1"/>
      <c r="AR53" s="1"/>
      <c r="AS53" s="1"/>
      <c r="AT53" s="1"/>
      <c r="AU53" s="1"/>
      <c r="AV53" s="1"/>
      <c r="AW53" s="1"/>
      <c r="AX53" s="1"/>
      <c r="AY53" s="1"/>
      <c r="AZ53" s="1"/>
      <c r="BA53" s="1"/>
      <c r="BB53" s="1"/>
      <c r="BC53" s="1"/>
      <c r="BD53" s="1"/>
      <c r="BE53" s="1"/>
      <c r="BF53" s="1"/>
      <c r="BG53" s="1"/>
      <c r="BH53" s="1"/>
      <c r="BI53" s="1"/>
      <c r="BJ53" s="1"/>
      <c r="BK53" s="1"/>
      <c r="BL53" s="1"/>
      <c r="BM53" s="1"/>
      <c r="BN53" s="1"/>
      <c r="BO53" s="1"/>
      <c r="BP53" s="1"/>
      <c r="BQ53" s="1"/>
      <c r="BR53" s="1"/>
      <c r="BS53" s="1"/>
      <c r="BT53" s="1"/>
      <c r="BU53" s="1"/>
      <c r="BV53" s="1"/>
      <c r="BW53" s="1"/>
      <c r="BX53" s="1"/>
      <c r="BY53" s="1"/>
      <c r="BZ53" s="1"/>
      <c r="CA53" s="1"/>
      <c r="CB53" s="1"/>
      <c r="CC53" s="1"/>
      <c r="CD53" s="1"/>
      <c r="CE53" s="1"/>
      <c r="CF53" s="1"/>
      <c r="CG53" s="1"/>
      <c r="CH53" s="1"/>
      <c r="CI53" s="1"/>
      <c r="CJ53" s="1"/>
      <c r="CK53" s="1"/>
      <c r="CL53" s="1"/>
      <c r="CM53" s="1"/>
      <c r="CN53" s="1"/>
      <c r="CO53" s="1"/>
      <c r="CP53" s="1"/>
      <c r="CQ53" s="1"/>
      <c r="CR53" s="1"/>
      <c r="CS53" s="1"/>
      <c r="CT53" s="1"/>
      <c r="CU53" s="1"/>
      <c r="CV53" s="1"/>
      <c r="CW53" s="1"/>
      <c r="CX53" s="1"/>
      <c r="CY53" s="1"/>
      <c r="CZ53" s="1"/>
      <c r="DA53" s="1"/>
      <c r="DB53" s="1"/>
      <c r="DC53" s="1"/>
      <c r="DD53" s="1"/>
      <c r="DE53" s="1"/>
      <c r="DF53" s="1"/>
      <c r="DG53" s="1"/>
      <c r="DH53" s="1"/>
      <c r="DI53" s="1"/>
      <c r="DJ53" s="1"/>
      <c r="DK53" s="1"/>
      <c r="DL53" s="1"/>
      <c r="DM53" s="1"/>
      <c r="DN53" s="1"/>
      <c r="DO53" s="1"/>
      <c r="DP53" s="1"/>
      <c r="DQ53" s="1"/>
      <c r="DR53" s="1"/>
      <c r="DS53" s="1"/>
      <c r="DT53" s="1"/>
      <c r="DU53" s="1"/>
      <c r="DV53" s="1"/>
      <c r="DW53" s="1"/>
      <c r="DX53" s="1"/>
      <c r="DY53" s="1"/>
      <c r="DZ53" s="1"/>
      <c r="EA53" s="1"/>
    </row>
    <row r="54" spans="1:131" s="2" customFormat="1" x14ac:dyDescent="0.2">
      <c r="A54" s="1"/>
      <c r="H54" s="1"/>
      <c r="I54" s="1"/>
      <c r="J54" s="1"/>
      <c r="K54" s="1"/>
      <c r="L54" s="1"/>
      <c r="M54" s="1"/>
      <c r="N54" s="1"/>
      <c r="O54" s="1"/>
      <c r="P54" s="1"/>
      <c r="Q54" s="1"/>
      <c r="R54" s="1"/>
      <c r="S54" s="1"/>
      <c r="T54" s="1"/>
      <c r="U54" s="1"/>
      <c r="V54" s="1"/>
      <c r="W54" s="1"/>
      <c r="X54" s="1"/>
      <c r="Y54" s="1"/>
      <c r="Z54" s="1"/>
      <c r="AA54" s="1"/>
      <c r="AB54" s="1"/>
      <c r="AC54" s="1"/>
      <c r="AD54" s="1"/>
      <c r="AE54" s="1"/>
      <c r="AF54" s="1"/>
      <c r="AG54" s="1"/>
      <c r="AH54" s="1"/>
      <c r="AI54" s="1"/>
      <c r="AJ54" s="1"/>
      <c r="AK54" s="1"/>
      <c r="AL54" s="1"/>
      <c r="AM54" s="1"/>
      <c r="AN54" s="1"/>
      <c r="AO54" s="1"/>
      <c r="AP54" s="1"/>
      <c r="AQ54" s="1"/>
      <c r="AR54" s="1"/>
      <c r="AS54" s="1"/>
      <c r="AT54" s="1"/>
      <c r="AU54" s="1"/>
      <c r="AV54" s="1"/>
      <c r="AW54" s="1"/>
      <c r="AX54" s="1"/>
      <c r="AY54" s="1"/>
      <c r="AZ54" s="1"/>
      <c r="BA54" s="1"/>
      <c r="BB54" s="1"/>
      <c r="BC54" s="1"/>
      <c r="BD54" s="1"/>
      <c r="BE54" s="1"/>
      <c r="BF54" s="1"/>
      <c r="BG54" s="1"/>
      <c r="BH54" s="1"/>
      <c r="BI54" s="1"/>
      <c r="BJ54" s="1"/>
      <c r="BK54" s="1"/>
      <c r="BL54" s="1"/>
      <c r="BM54" s="1"/>
      <c r="BN54" s="1"/>
      <c r="BO54" s="1"/>
      <c r="BP54" s="1"/>
      <c r="BQ54" s="1"/>
      <c r="BR54" s="1"/>
      <c r="BS54" s="1"/>
      <c r="BT54" s="1"/>
      <c r="BU54" s="1"/>
      <c r="BV54" s="1"/>
      <c r="BW54" s="1"/>
      <c r="BX54" s="1"/>
      <c r="BY54" s="1"/>
      <c r="BZ54" s="1"/>
      <c r="CA54" s="1"/>
      <c r="CB54" s="1"/>
      <c r="CC54" s="1"/>
      <c r="CD54" s="1"/>
      <c r="CE54" s="1"/>
      <c r="CF54" s="1"/>
      <c r="CG54" s="1"/>
      <c r="CH54" s="1"/>
      <c r="CI54" s="1"/>
      <c r="CJ54" s="1"/>
      <c r="CK54" s="1"/>
      <c r="CL54" s="1"/>
      <c r="CM54" s="1"/>
      <c r="CN54" s="1"/>
      <c r="CO54" s="1"/>
      <c r="CP54" s="1"/>
      <c r="CQ54" s="1"/>
      <c r="CR54" s="1"/>
      <c r="CS54" s="1"/>
      <c r="CT54" s="1"/>
      <c r="CU54" s="1"/>
      <c r="CV54" s="1"/>
      <c r="CW54" s="1"/>
      <c r="CX54" s="1"/>
      <c r="CY54" s="1"/>
      <c r="CZ54" s="1"/>
      <c r="DA54" s="1"/>
      <c r="DB54" s="1"/>
      <c r="DC54" s="1"/>
      <c r="DD54" s="1"/>
      <c r="DE54" s="1"/>
      <c r="DF54" s="1"/>
      <c r="DG54" s="1"/>
      <c r="DH54" s="1"/>
      <c r="DI54" s="1"/>
      <c r="DJ54" s="1"/>
      <c r="DK54" s="1"/>
      <c r="DL54" s="1"/>
      <c r="DM54" s="1"/>
      <c r="DN54" s="1"/>
      <c r="DO54" s="1"/>
      <c r="DP54" s="1"/>
      <c r="DQ54" s="1"/>
      <c r="DR54" s="1"/>
      <c r="DS54" s="1"/>
      <c r="DT54" s="1"/>
      <c r="DU54" s="1"/>
      <c r="DV54" s="1"/>
      <c r="DW54" s="1"/>
      <c r="DX54" s="1"/>
      <c r="DY54" s="1"/>
      <c r="DZ54" s="1"/>
      <c r="EA54" s="1"/>
    </row>
    <row r="55" spans="1:131" s="2" customFormat="1" x14ac:dyDescent="0.2">
      <c r="A55" s="1"/>
      <c r="H55" s="1"/>
      <c r="I55" s="1"/>
      <c r="J55" s="1"/>
      <c r="K55" s="1"/>
      <c r="L55" s="1"/>
      <c r="M55" s="1"/>
      <c r="N55" s="1"/>
      <c r="O55" s="1"/>
      <c r="P55" s="1"/>
      <c r="Q55" s="1"/>
      <c r="R55" s="1"/>
      <c r="S55" s="1"/>
      <c r="T55" s="1"/>
      <c r="U55" s="1"/>
      <c r="V55" s="1"/>
      <c r="W55" s="1"/>
      <c r="X55" s="1"/>
      <c r="Y55" s="1"/>
      <c r="Z55" s="1"/>
      <c r="AA55" s="1"/>
      <c r="AB55" s="1"/>
      <c r="AC55" s="1"/>
      <c r="AD55" s="1"/>
      <c r="AE55" s="1"/>
      <c r="AF55" s="1"/>
      <c r="AG55" s="1"/>
      <c r="AH55" s="1"/>
      <c r="AI55" s="1"/>
      <c r="AJ55" s="1"/>
      <c r="AK55" s="1"/>
      <c r="AL55" s="1"/>
      <c r="AM55" s="1"/>
      <c r="AN55" s="1"/>
      <c r="AO55" s="1"/>
      <c r="AP55" s="1"/>
      <c r="AQ55" s="1"/>
      <c r="AR55" s="1"/>
      <c r="AS55" s="1"/>
      <c r="AT55" s="1"/>
      <c r="AU55" s="1"/>
      <c r="AV55" s="1"/>
      <c r="AW55" s="1"/>
      <c r="AX55" s="1"/>
      <c r="AY55" s="1"/>
      <c r="AZ55" s="1"/>
      <c r="BA55" s="1"/>
      <c r="BB55" s="1"/>
      <c r="BC55" s="1"/>
      <c r="BD55" s="1"/>
      <c r="BE55" s="1"/>
      <c r="BF55" s="1"/>
      <c r="BG55" s="1"/>
      <c r="BH55" s="1"/>
      <c r="BI55" s="1"/>
      <c r="BJ55" s="1"/>
      <c r="BK55" s="1"/>
      <c r="BL55" s="1"/>
      <c r="BM55" s="1"/>
      <c r="BN55" s="1"/>
      <c r="BO55" s="1"/>
      <c r="BP55" s="1"/>
      <c r="BQ55" s="1"/>
      <c r="BR55" s="1"/>
      <c r="BS55" s="1"/>
      <c r="BT55" s="1"/>
      <c r="BU55" s="1"/>
      <c r="BV55" s="1"/>
      <c r="BW55" s="1"/>
      <c r="BX55" s="1"/>
      <c r="BY55" s="1"/>
      <c r="BZ55" s="1"/>
      <c r="CA55" s="1"/>
      <c r="CB55" s="1"/>
      <c r="CC55" s="1"/>
      <c r="CD55" s="1"/>
      <c r="CE55" s="1"/>
      <c r="CF55" s="1"/>
      <c r="CG55" s="1"/>
      <c r="CH55" s="1"/>
      <c r="CI55" s="1"/>
      <c r="CJ55" s="1"/>
      <c r="CK55" s="1"/>
      <c r="CL55" s="1"/>
      <c r="CM55" s="1"/>
      <c r="CN55" s="1"/>
      <c r="CO55" s="1"/>
      <c r="CP55" s="1"/>
      <c r="CQ55" s="1"/>
      <c r="CR55" s="1"/>
      <c r="CS55" s="1"/>
      <c r="CT55" s="1"/>
      <c r="CU55" s="1"/>
      <c r="CV55" s="1"/>
      <c r="CW55" s="1"/>
      <c r="CX55" s="1"/>
      <c r="CY55" s="1"/>
      <c r="CZ55" s="1"/>
      <c r="DA55" s="1"/>
      <c r="DB55" s="1"/>
      <c r="DC55" s="1"/>
      <c r="DD55" s="1"/>
      <c r="DE55" s="1"/>
      <c r="DF55" s="1"/>
      <c r="DG55" s="1"/>
      <c r="DH55" s="1"/>
      <c r="DI55" s="1"/>
      <c r="DJ55" s="1"/>
      <c r="DK55" s="1"/>
      <c r="DL55" s="1"/>
      <c r="DM55" s="1"/>
      <c r="DN55" s="1"/>
      <c r="DO55" s="1"/>
      <c r="DP55" s="1"/>
      <c r="DQ55" s="1"/>
      <c r="DR55" s="1"/>
      <c r="DS55" s="1"/>
      <c r="DT55" s="1"/>
      <c r="DU55" s="1"/>
      <c r="DV55" s="1"/>
      <c r="DW55" s="1"/>
      <c r="DX55" s="1"/>
      <c r="DY55" s="1"/>
      <c r="DZ55" s="1"/>
      <c r="EA55" s="1"/>
    </row>
    <row r="56" spans="1:131" s="2" customFormat="1" x14ac:dyDescent="0.2">
      <c r="A56" s="1"/>
      <c r="H56" s="1"/>
      <c r="I56" s="1"/>
      <c r="J56" s="1"/>
      <c r="K56" s="1"/>
      <c r="L56" s="1"/>
      <c r="M56" s="1"/>
      <c r="N56" s="1"/>
      <c r="O56" s="1"/>
      <c r="P56" s="1"/>
      <c r="Q56" s="1"/>
      <c r="R56" s="1"/>
      <c r="S56" s="1"/>
      <c r="T56" s="1"/>
      <c r="U56" s="1"/>
      <c r="V56" s="1"/>
      <c r="W56" s="1"/>
      <c r="X56" s="1"/>
      <c r="Y56" s="1"/>
      <c r="Z56" s="1"/>
      <c r="AA56" s="1"/>
      <c r="AB56" s="1"/>
      <c r="AC56" s="1"/>
      <c r="AD56" s="1"/>
      <c r="AE56" s="1"/>
      <c r="AF56" s="1"/>
      <c r="AG56" s="1"/>
      <c r="AH56" s="1"/>
      <c r="AI56" s="1"/>
      <c r="AJ56" s="1"/>
      <c r="AK56" s="1"/>
      <c r="AL56" s="1"/>
      <c r="AM56" s="1"/>
      <c r="AN56" s="1"/>
      <c r="AO56" s="1"/>
      <c r="AP56" s="1"/>
      <c r="AQ56" s="1"/>
      <c r="AR56" s="1"/>
      <c r="AS56" s="1"/>
      <c r="AT56" s="1"/>
      <c r="AU56" s="1"/>
      <c r="AV56" s="1"/>
      <c r="AW56" s="1"/>
      <c r="AX56" s="1"/>
      <c r="AY56" s="1"/>
      <c r="AZ56" s="1"/>
      <c r="BA56" s="1"/>
      <c r="BB56" s="1"/>
      <c r="BC56" s="1"/>
      <c r="BD56" s="1"/>
      <c r="BE56" s="1"/>
      <c r="BF56" s="1"/>
      <c r="BG56" s="1"/>
      <c r="BH56" s="1"/>
      <c r="BI56" s="1"/>
      <c r="BJ56" s="1"/>
      <c r="BK56" s="1"/>
      <c r="BL56" s="1"/>
      <c r="BM56" s="1"/>
      <c r="BN56" s="1"/>
      <c r="BO56" s="1"/>
      <c r="BP56" s="1"/>
      <c r="BQ56" s="1"/>
      <c r="BR56" s="1"/>
      <c r="BS56" s="1"/>
      <c r="BT56" s="1"/>
      <c r="BU56" s="1"/>
      <c r="BV56" s="1"/>
      <c r="BW56" s="1"/>
      <c r="BX56" s="1"/>
      <c r="BY56" s="1"/>
      <c r="BZ56" s="1"/>
      <c r="CA56" s="1"/>
      <c r="CB56" s="1"/>
      <c r="CC56" s="1"/>
      <c r="CD56" s="1"/>
      <c r="CE56" s="1"/>
      <c r="CF56" s="1"/>
      <c r="CG56" s="1"/>
      <c r="CH56" s="1"/>
      <c r="CI56" s="1"/>
      <c r="CJ56" s="1"/>
      <c r="CK56" s="1"/>
      <c r="CL56" s="1"/>
      <c r="CM56" s="1"/>
      <c r="CN56" s="1"/>
      <c r="CO56" s="1"/>
      <c r="CP56" s="1"/>
      <c r="CQ56" s="1"/>
      <c r="CR56" s="1"/>
      <c r="CS56" s="1"/>
      <c r="CT56" s="1"/>
      <c r="CU56" s="1"/>
      <c r="CV56" s="1"/>
      <c r="CW56" s="1"/>
      <c r="CX56" s="1"/>
      <c r="CY56" s="1"/>
      <c r="CZ56" s="1"/>
      <c r="DA56" s="1"/>
      <c r="DB56" s="1"/>
      <c r="DC56" s="1"/>
      <c r="DD56" s="1"/>
      <c r="DE56" s="1"/>
      <c r="DF56" s="1"/>
      <c r="DG56" s="1"/>
      <c r="DH56" s="1"/>
      <c r="DI56" s="1"/>
      <c r="DJ56" s="1"/>
      <c r="DK56" s="1"/>
      <c r="DL56" s="1"/>
      <c r="DM56" s="1"/>
      <c r="DN56" s="1"/>
      <c r="DO56" s="1"/>
      <c r="DP56" s="1"/>
      <c r="DQ56" s="1"/>
      <c r="DR56" s="1"/>
      <c r="DS56" s="1"/>
      <c r="DT56" s="1"/>
      <c r="DU56" s="1"/>
      <c r="DV56" s="1"/>
      <c r="DW56" s="1"/>
      <c r="DX56" s="1"/>
      <c r="DY56" s="1"/>
      <c r="DZ56" s="1"/>
      <c r="EA56" s="1"/>
    </row>
    <row r="57" spans="1:131" s="2" customFormat="1" x14ac:dyDescent="0.2">
      <c r="A57" s="1"/>
      <c r="H57" s="1"/>
      <c r="I57" s="1"/>
      <c r="J57" s="1"/>
      <c r="K57" s="1"/>
      <c r="L57" s="1"/>
      <c r="M57" s="1"/>
      <c r="N57" s="1"/>
      <c r="O57" s="1"/>
      <c r="P57" s="1"/>
      <c r="Q57" s="1"/>
      <c r="R57" s="1"/>
      <c r="S57" s="1"/>
      <c r="T57" s="1"/>
      <c r="U57" s="1"/>
      <c r="V57" s="1"/>
      <c r="W57" s="1"/>
      <c r="X57" s="1"/>
      <c r="Y57" s="1"/>
      <c r="Z57" s="1"/>
      <c r="AA57" s="1"/>
      <c r="AB57" s="1"/>
      <c r="AC57" s="1"/>
      <c r="AD57" s="1"/>
      <c r="AE57" s="1"/>
      <c r="AF57" s="1"/>
      <c r="AG57" s="1"/>
      <c r="AH57" s="1"/>
      <c r="AI57" s="1"/>
      <c r="AJ57" s="1"/>
      <c r="AK57" s="1"/>
      <c r="AL57" s="1"/>
      <c r="AM57" s="1"/>
      <c r="AN57" s="1"/>
      <c r="AO57" s="1"/>
      <c r="AP57" s="1"/>
      <c r="AQ57" s="1"/>
      <c r="AR57" s="1"/>
      <c r="AS57" s="1"/>
      <c r="AT57" s="1"/>
      <c r="AU57" s="1"/>
      <c r="AV57" s="1"/>
      <c r="AW57" s="1"/>
      <c r="AX57" s="1"/>
      <c r="AY57" s="1"/>
      <c r="AZ57" s="1"/>
      <c r="BA57" s="1"/>
      <c r="BB57" s="1"/>
      <c r="BC57" s="1"/>
      <c r="BD57" s="1"/>
      <c r="BE57" s="1"/>
      <c r="BF57" s="1"/>
      <c r="BG57" s="1"/>
      <c r="BH57" s="1"/>
      <c r="BI57" s="1"/>
      <c r="BJ57" s="1"/>
      <c r="BK57" s="1"/>
      <c r="BL57" s="1"/>
      <c r="BM57" s="1"/>
      <c r="BN57" s="1"/>
      <c r="BO57" s="1"/>
      <c r="BP57" s="1"/>
      <c r="BQ57" s="1"/>
      <c r="BR57" s="1"/>
      <c r="BS57" s="1"/>
      <c r="BT57" s="1"/>
      <c r="BU57" s="1"/>
      <c r="BV57" s="1"/>
      <c r="BW57" s="1"/>
      <c r="BX57" s="1"/>
      <c r="BY57" s="1"/>
      <c r="BZ57" s="1"/>
      <c r="CA57" s="1"/>
      <c r="CB57" s="1"/>
      <c r="CC57" s="1"/>
      <c r="CD57" s="1"/>
      <c r="CE57" s="1"/>
      <c r="CF57" s="1"/>
      <c r="CG57" s="1"/>
      <c r="CH57" s="1"/>
      <c r="CI57" s="1"/>
      <c r="CJ57" s="1"/>
      <c r="CK57" s="1"/>
      <c r="CL57" s="1"/>
      <c r="CM57" s="1"/>
      <c r="CN57" s="1"/>
      <c r="CO57" s="1"/>
      <c r="CP57" s="1"/>
      <c r="CQ57" s="1"/>
      <c r="CR57" s="1"/>
      <c r="CS57" s="1"/>
      <c r="CT57" s="1"/>
      <c r="CU57" s="1"/>
      <c r="CV57" s="1"/>
      <c r="CW57" s="1"/>
      <c r="CX57" s="1"/>
      <c r="CY57" s="1"/>
      <c r="CZ57" s="1"/>
      <c r="DA57" s="1"/>
      <c r="DB57" s="1"/>
      <c r="DC57" s="1"/>
      <c r="DD57" s="1"/>
      <c r="DE57" s="1"/>
      <c r="DF57" s="1"/>
      <c r="DG57" s="1"/>
      <c r="DH57" s="1"/>
      <c r="DI57" s="1"/>
      <c r="DJ57" s="1"/>
      <c r="DK57" s="1"/>
      <c r="DL57" s="1"/>
      <c r="DM57" s="1"/>
      <c r="DN57" s="1"/>
      <c r="DO57" s="1"/>
      <c r="DP57" s="1"/>
      <c r="DQ57" s="1"/>
      <c r="DR57" s="1"/>
      <c r="DS57" s="1"/>
      <c r="DT57" s="1"/>
      <c r="DU57" s="1"/>
      <c r="DV57" s="1"/>
      <c r="DW57" s="1"/>
      <c r="DX57" s="1"/>
      <c r="DY57" s="1"/>
      <c r="DZ57" s="1"/>
      <c r="EA57" s="1"/>
    </row>
    <row r="58" spans="1:131" s="2" customFormat="1" x14ac:dyDescent="0.2">
      <c r="A58" s="1"/>
      <c r="H58" s="1"/>
      <c r="I58" s="1"/>
      <c r="J58" s="1"/>
      <c r="K58" s="1"/>
      <c r="L58" s="1"/>
      <c r="M58" s="1"/>
      <c r="N58" s="1"/>
      <c r="O58" s="1"/>
      <c r="P58" s="1"/>
      <c r="Q58" s="1"/>
      <c r="R58" s="1"/>
      <c r="S58" s="1"/>
      <c r="T58" s="1"/>
      <c r="U58" s="1"/>
      <c r="V58" s="1"/>
      <c r="W58" s="1"/>
      <c r="X58" s="1"/>
      <c r="Y58" s="1"/>
      <c r="Z58" s="1"/>
      <c r="AA58" s="1"/>
      <c r="AB58" s="1"/>
      <c r="AC58" s="1"/>
      <c r="AD58" s="1"/>
      <c r="AE58" s="1"/>
      <c r="AF58" s="1"/>
      <c r="AG58" s="1"/>
      <c r="AH58" s="1"/>
      <c r="AI58" s="1"/>
      <c r="AJ58" s="1"/>
      <c r="AK58" s="1"/>
      <c r="AL58" s="1"/>
      <c r="AM58" s="1"/>
      <c r="AN58" s="1"/>
      <c r="AO58" s="1"/>
      <c r="AP58" s="1"/>
      <c r="AQ58" s="1"/>
      <c r="AR58" s="1"/>
      <c r="AS58" s="1"/>
      <c r="AT58" s="1"/>
      <c r="AU58" s="1"/>
      <c r="AV58" s="1"/>
      <c r="AW58" s="1"/>
      <c r="AX58" s="1"/>
      <c r="AY58" s="1"/>
      <c r="AZ58" s="1"/>
      <c r="BA58" s="1"/>
      <c r="BB58" s="1"/>
      <c r="BC58" s="1"/>
      <c r="BD58" s="1"/>
      <c r="BE58" s="1"/>
      <c r="BF58" s="1"/>
      <c r="BG58" s="1"/>
      <c r="BH58" s="1"/>
      <c r="BI58" s="1"/>
      <c r="BJ58" s="1"/>
      <c r="BK58" s="1"/>
      <c r="BL58" s="1"/>
      <c r="BM58" s="1"/>
      <c r="BN58" s="1"/>
      <c r="BO58" s="1"/>
      <c r="BP58" s="1"/>
      <c r="BQ58" s="1"/>
      <c r="BR58" s="1"/>
      <c r="BS58" s="1"/>
      <c r="BT58" s="1"/>
      <c r="BU58" s="1"/>
      <c r="BV58" s="1"/>
      <c r="BW58" s="1"/>
      <c r="BX58" s="1"/>
      <c r="BY58" s="1"/>
      <c r="BZ58" s="1"/>
      <c r="CA58" s="1"/>
      <c r="CB58" s="1"/>
      <c r="CC58" s="1"/>
      <c r="CD58" s="1"/>
      <c r="CE58" s="1"/>
      <c r="CF58" s="1"/>
      <c r="CG58" s="1"/>
      <c r="CH58" s="1"/>
      <c r="CI58" s="1"/>
      <c r="CJ58" s="1"/>
      <c r="CK58" s="1"/>
      <c r="CL58" s="1"/>
      <c r="CM58" s="1"/>
      <c r="CN58" s="1"/>
      <c r="CO58" s="1"/>
      <c r="CP58" s="1"/>
      <c r="CQ58" s="1"/>
      <c r="CR58" s="1"/>
      <c r="CS58" s="1"/>
      <c r="CT58" s="1"/>
      <c r="CU58" s="1"/>
      <c r="CV58" s="1"/>
      <c r="CW58" s="1"/>
      <c r="CX58" s="1"/>
      <c r="CY58" s="1"/>
      <c r="CZ58" s="1"/>
      <c r="DA58" s="1"/>
      <c r="DB58" s="1"/>
      <c r="DC58" s="1"/>
      <c r="DD58" s="1"/>
      <c r="DE58" s="1"/>
      <c r="DF58" s="1"/>
      <c r="DG58" s="1"/>
      <c r="DH58" s="1"/>
      <c r="DI58" s="1"/>
      <c r="DJ58" s="1"/>
      <c r="DK58" s="1"/>
      <c r="DL58" s="1"/>
      <c r="DM58" s="1"/>
      <c r="DN58" s="1"/>
      <c r="DO58" s="1"/>
      <c r="DP58" s="1"/>
      <c r="DQ58" s="1"/>
      <c r="DR58" s="1"/>
      <c r="DS58" s="1"/>
      <c r="DT58" s="1"/>
      <c r="DU58" s="1"/>
      <c r="DV58" s="1"/>
      <c r="DW58" s="1"/>
      <c r="DX58" s="1"/>
      <c r="DY58" s="1"/>
      <c r="DZ58" s="1"/>
      <c r="EA58" s="1"/>
    </row>
    <row r="59" spans="1:131" s="2" customFormat="1" x14ac:dyDescent="0.2">
      <c r="A59" s="1"/>
      <c r="H59" s="1"/>
      <c r="I59" s="1"/>
      <c r="J59" s="1"/>
      <c r="K59" s="1"/>
      <c r="L59" s="1"/>
      <c r="M59" s="1"/>
      <c r="N59" s="1"/>
      <c r="O59" s="1"/>
      <c r="P59" s="1"/>
      <c r="Q59" s="1"/>
      <c r="R59" s="1"/>
      <c r="S59" s="1"/>
      <c r="T59" s="1"/>
      <c r="U59" s="1"/>
      <c r="V59" s="1"/>
      <c r="W59" s="1"/>
      <c r="X59" s="1"/>
      <c r="Y59" s="1"/>
      <c r="Z59" s="1"/>
      <c r="AA59" s="1"/>
      <c r="AB59" s="1"/>
      <c r="AC59" s="1"/>
      <c r="AD59" s="1"/>
      <c r="AE59" s="1"/>
      <c r="AF59" s="1"/>
      <c r="AG59" s="1"/>
      <c r="AH59" s="1"/>
      <c r="AI59" s="1"/>
      <c r="AJ59" s="1"/>
      <c r="AK59" s="1"/>
      <c r="AL59" s="1"/>
      <c r="AM59" s="1"/>
      <c r="AN59" s="1"/>
      <c r="AO59" s="1"/>
      <c r="AP59" s="1"/>
      <c r="AQ59" s="1"/>
      <c r="AR59" s="1"/>
      <c r="AS59" s="1"/>
      <c r="AT59" s="1"/>
      <c r="AU59" s="1"/>
      <c r="AV59" s="1"/>
      <c r="AW59" s="1"/>
      <c r="AX59" s="1"/>
      <c r="AY59" s="1"/>
      <c r="AZ59" s="1"/>
      <c r="BA59" s="1"/>
      <c r="BB59" s="1"/>
      <c r="BC59" s="1"/>
      <c r="BD59" s="1"/>
      <c r="BE59" s="1"/>
      <c r="BF59" s="1"/>
      <c r="BG59" s="1"/>
      <c r="BH59" s="1"/>
      <c r="BI59" s="1"/>
      <c r="BJ59" s="1"/>
      <c r="BK59" s="1"/>
      <c r="BL59" s="1"/>
      <c r="BM59" s="1"/>
      <c r="BN59" s="1"/>
      <c r="BO59" s="1"/>
      <c r="BP59" s="1"/>
      <c r="BQ59" s="1"/>
      <c r="BR59" s="1"/>
      <c r="BS59" s="1"/>
      <c r="BT59" s="1"/>
      <c r="BU59" s="1"/>
      <c r="BV59" s="1"/>
      <c r="BW59" s="1"/>
      <c r="BX59" s="1"/>
      <c r="BY59" s="1"/>
      <c r="BZ59" s="1"/>
      <c r="CA59" s="1"/>
      <c r="CB59" s="1"/>
      <c r="CC59" s="1"/>
      <c r="CD59" s="1"/>
      <c r="CE59" s="1"/>
      <c r="CF59" s="1"/>
      <c r="CG59" s="1"/>
      <c r="CH59" s="1"/>
      <c r="CI59" s="1"/>
      <c r="CJ59" s="1"/>
      <c r="CK59" s="1"/>
      <c r="CL59" s="1"/>
      <c r="CM59" s="1"/>
      <c r="CN59" s="1"/>
      <c r="CO59" s="1"/>
      <c r="CP59" s="1"/>
      <c r="CQ59" s="1"/>
      <c r="CR59" s="1"/>
      <c r="CS59" s="1"/>
      <c r="CT59" s="1"/>
      <c r="CU59" s="1"/>
      <c r="CV59" s="1"/>
      <c r="CW59" s="1"/>
      <c r="CX59" s="1"/>
      <c r="CY59" s="1"/>
      <c r="CZ59" s="1"/>
      <c r="DA59" s="1"/>
      <c r="DB59" s="1"/>
      <c r="DC59" s="1"/>
      <c r="DD59" s="1"/>
      <c r="DE59" s="1"/>
      <c r="DF59" s="1"/>
      <c r="DG59" s="1"/>
      <c r="DH59" s="1"/>
      <c r="DI59" s="1"/>
      <c r="DJ59" s="1"/>
      <c r="DK59" s="1"/>
      <c r="DL59" s="1"/>
      <c r="DM59" s="1"/>
      <c r="DN59" s="1"/>
      <c r="DO59" s="1"/>
      <c r="DP59" s="1"/>
      <c r="DQ59" s="1"/>
      <c r="DR59" s="1"/>
      <c r="DS59" s="1"/>
      <c r="DT59" s="1"/>
      <c r="DU59" s="1"/>
      <c r="DV59" s="1"/>
      <c r="DW59" s="1"/>
      <c r="DX59" s="1"/>
      <c r="DY59" s="1"/>
      <c r="DZ59" s="1"/>
      <c r="EA59" s="1"/>
    </row>
    <row r="60" spans="1:131" s="2" customFormat="1" x14ac:dyDescent="0.2">
      <c r="A60" s="1"/>
      <c r="H60" s="1"/>
      <c r="I60" s="1"/>
      <c r="J60" s="1"/>
      <c r="K60" s="1"/>
      <c r="L60" s="1"/>
      <c r="M60" s="1"/>
      <c r="N60" s="1"/>
      <c r="O60" s="1"/>
      <c r="P60" s="1"/>
      <c r="Q60" s="1"/>
      <c r="R60" s="1"/>
      <c r="S60" s="1"/>
      <c r="T60" s="1"/>
      <c r="U60" s="1"/>
      <c r="V60" s="1"/>
      <c r="W60" s="1"/>
      <c r="X60" s="1"/>
      <c r="Y60" s="1"/>
      <c r="Z60" s="1"/>
      <c r="AA60" s="1"/>
      <c r="AB60" s="1"/>
      <c r="AC60" s="1"/>
      <c r="AD60" s="1"/>
      <c r="AE60" s="1"/>
      <c r="AF60" s="1"/>
      <c r="AG60" s="1"/>
      <c r="AH60" s="1"/>
      <c r="AI60" s="1"/>
      <c r="AJ60" s="1"/>
      <c r="AK60" s="1"/>
      <c r="AL60" s="1"/>
      <c r="AM60" s="1"/>
      <c r="AN60" s="1"/>
      <c r="AO60" s="1"/>
      <c r="AP60" s="1"/>
      <c r="AQ60" s="1"/>
      <c r="AR60" s="1"/>
      <c r="AS60" s="1"/>
      <c r="AT60" s="1"/>
      <c r="AU60" s="1"/>
      <c r="AV60" s="1"/>
      <c r="AW60" s="1"/>
      <c r="AX60" s="1"/>
      <c r="AY60" s="1"/>
      <c r="AZ60" s="1"/>
      <c r="BA60" s="1"/>
      <c r="BB60" s="1"/>
      <c r="BC60" s="1"/>
      <c r="BD60" s="1"/>
      <c r="BE60" s="1"/>
      <c r="BF60" s="1"/>
      <c r="BG60" s="1"/>
      <c r="BH60" s="1"/>
      <c r="BI60" s="1"/>
      <c r="BJ60" s="1"/>
      <c r="BK60" s="1"/>
      <c r="BL60" s="1"/>
      <c r="BM60" s="1"/>
      <c r="BN60" s="1"/>
      <c r="BO60" s="1"/>
      <c r="BP60" s="1"/>
      <c r="BQ60" s="1"/>
      <c r="BR60" s="1"/>
      <c r="BS60" s="1"/>
      <c r="BT60" s="1"/>
      <c r="BU60" s="1"/>
      <c r="BV60" s="1"/>
      <c r="BW60" s="1"/>
      <c r="BX60" s="1"/>
      <c r="BY60" s="1"/>
      <c r="BZ60" s="1"/>
      <c r="CA60" s="1"/>
      <c r="CB60" s="1"/>
      <c r="CC60" s="1"/>
      <c r="CD60" s="1"/>
      <c r="CE60" s="1"/>
      <c r="CF60" s="1"/>
      <c r="CG60" s="1"/>
      <c r="CH60" s="1"/>
      <c r="CI60" s="1"/>
      <c r="CJ60" s="1"/>
      <c r="CK60" s="1"/>
      <c r="CL60" s="1"/>
      <c r="CM60" s="1"/>
      <c r="CN60" s="1"/>
      <c r="CO60" s="1"/>
      <c r="CP60" s="1"/>
      <c r="CQ60" s="1"/>
      <c r="CR60" s="1"/>
      <c r="CS60" s="1"/>
      <c r="CT60" s="1"/>
      <c r="CU60" s="1"/>
      <c r="CV60" s="1"/>
      <c r="CW60" s="1"/>
      <c r="CX60" s="1"/>
      <c r="CY60" s="1"/>
      <c r="CZ60" s="1"/>
      <c r="DA60" s="1"/>
      <c r="DB60" s="1"/>
      <c r="DC60" s="1"/>
      <c r="DD60" s="1"/>
      <c r="DE60" s="1"/>
      <c r="DF60" s="1"/>
      <c r="DG60" s="1"/>
      <c r="DH60" s="1"/>
      <c r="DI60" s="1"/>
      <c r="DJ60" s="1"/>
      <c r="DK60" s="1"/>
      <c r="DL60" s="1"/>
      <c r="DM60" s="1"/>
      <c r="DN60" s="1"/>
      <c r="DO60" s="1"/>
      <c r="DP60" s="1"/>
      <c r="DQ60" s="1"/>
      <c r="DR60" s="1"/>
      <c r="DS60" s="1"/>
      <c r="DT60" s="1"/>
      <c r="DU60" s="1"/>
      <c r="DV60" s="1"/>
      <c r="DW60" s="1"/>
      <c r="DX60" s="1"/>
      <c r="DY60" s="1"/>
      <c r="DZ60" s="1"/>
      <c r="EA60" s="1"/>
    </row>
    <row r="61" spans="1:131" s="2" customFormat="1" x14ac:dyDescent="0.2">
      <c r="A61" s="1"/>
      <c r="H61" s="1"/>
      <c r="I61" s="1"/>
      <c r="J61" s="1"/>
      <c r="K61" s="1"/>
      <c r="L61" s="1"/>
      <c r="M61" s="1"/>
      <c r="N61" s="1"/>
      <c r="O61" s="1"/>
      <c r="P61" s="1"/>
      <c r="Q61" s="1"/>
      <c r="R61" s="1"/>
      <c r="S61" s="1"/>
      <c r="T61" s="1"/>
      <c r="U61" s="1"/>
      <c r="V61" s="1"/>
      <c r="W61" s="1"/>
      <c r="X61" s="1"/>
      <c r="Y61" s="1"/>
      <c r="Z61" s="1"/>
      <c r="AA61" s="1"/>
      <c r="AB61" s="1"/>
      <c r="AC61" s="1"/>
      <c r="AD61" s="1"/>
      <c r="AE61" s="1"/>
      <c r="AF61" s="1"/>
      <c r="AG61" s="1"/>
      <c r="AH61" s="1"/>
      <c r="AI61" s="1"/>
      <c r="AJ61" s="1"/>
      <c r="AK61" s="1"/>
      <c r="AL61" s="1"/>
      <c r="AM61" s="1"/>
      <c r="AN61" s="1"/>
      <c r="AO61" s="1"/>
      <c r="AP61" s="1"/>
      <c r="AQ61" s="1"/>
      <c r="AR61" s="1"/>
      <c r="AS61" s="1"/>
      <c r="AT61" s="1"/>
      <c r="AU61" s="1"/>
      <c r="AV61" s="1"/>
      <c r="AW61" s="1"/>
      <c r="AX61" s="1"/>
      <c r="AY61" s="1"/>
      <c r="AZ61" s="1"/>
      <c r="BA61" s="1"/>
      <c r="BB61" s="1"/>
      <c r="BC61" s="1"/>
      <c r="BD61" s="1"/>
      <c r="BE61" s="1"/>
      <c r="BF61" s="1"/>
      <c r="BG61" s="1"/>
      <c r="BH61" s="1"/>
      <c r="BI61" s="1"/>
      <c r="BJ61" s="1"/>
      <c r="BK61" s="1"/>
      <c r="BL61" s="1"/>
      <c r="BM61" s="1"/>
      <c r="BN61" s="1"/>
      <c r="BO61" s="1"/>
      <c r="BP61" s="1"/>
      <c r="BQ61" s="1"/>
      <c r="BR61" s="1"/>
      <c r="BS61" s="1"/>
      <c r="BT61" s="1"/>
      <c r="BU61" s="1"/>
      <c r="BV61" s="1"/>
      <c r="BW61" s="1"/>
      <c r="BX61" s="1"/>
      <c r="BY61" s="1"/>
      <c r="BZ61" s="1"/>
      <c r="CA61" s="1"/>
      <c r="CB61" s="1"/>
      <c r="CC61" s="1"/>
      <c r="CD61" s="1"/>
      <c r="CE61" s="1"/>
      <c r="CF61" s="1"/>
      <c r="CG61" s="1"/>
      <c r="CH61" s="1"/>
      <c r="CI61" s="1"/>
      <c r="CJ61" s="1"/>
      <c r="CK61" s="1"/>
      <c r="CL61" s="1"/>
      <c r="CM61" s="1"/>
      <c r="CN61" s="1"/>
      <c r="CO61" s="1"/>
      <c r="CP61" s="1"/>
      <c r="CQ61" s="1"/>
      <c r="CR61" s="1"/>
      <c r="CS61" s="1"/>
      <c r="CT61" s="1"/>
      <c r="CU61" s="1"/>
      <c r="CV61" s="1"/>
      <c r="CW61" s="1"/>
      <c r="CX61" s="1"/>
      <c r="CY61" s="1"/>
      <c r="CZ61" s="1"/>
      <c r="DA61" s="1"/>
      <c r="DB61" s="1"/>
      <c r="DC61" s="1"/>
      <c r="DD61" s="1"/>
      <c r="DE61" s="1"/>
      <c r="DF61" s="1"/>
      <c r="DG61" s="1"/>
      <c r="DH61" s="1"/>
      <c r="DI61" s="1"/>
      <c r="DJ61" s="1"/>
      <c r="DK61" s="1"/>
      <c r="DL61" s="1"/>
      <c r="DM61" s="1"/>
      <c r="DN61" s="1"/>
      <c r="DO61" s="1"/>
      <c r="DP61" s="1"/>
      <c r="DQ61" s="1"/>
      <c r="DR61" s="1"/>
      <c r="DS61" s="1"/>
      <c r="DT61" s="1"/>
      <c r="DU61" s="1"/>
      <c r="DV61" s="1"/>
      <c r="DW61" s="1"/>
      <c r="DX61" s="1"/>
      <c r="DY61" s="1"/>
      <c r="DZ61" s="1"/>
      <c r="EA61" s="1"/>
    </row>
    <row r="62" spans="1:131" s="2" customFormat="1" x14ac:dyDescent="0.2">
      <c r="A62" s="1"/>
      <c r="H62" s="1"/>
      <c r="I62" s="1"/>
      <c r="J62" s="1"/>
      <c r="K62" s="1"/>
      <c r="L62" s="1"/>
      <c r="M62" s="1"/>
      <c r="N62" s="1"/>
      <c r="O62" s="1"/>
      <c r="P62" s="1"/>
      <c r="Q62" s="1"/>
      <c r="R62" s="1"/>
      <c r="S62" s="1"/>
      <c r="T62" s="1"/>
      <c r="U62" s="1"/>
      <c r="V62" s="1"/>
      <c r="W62" s="1"/>
      <c r="X62" s="1"/>
      <c r="Y62" s="1"/>
      <c r="Z62" s="1"/>
      <c r="AA62" s="1"/>
      <c r="AB62" s="1"/>
      <c r="AC62" s="1"/>
      <c r="AD62" s="1"/>
      <c r="AE62" s="1"/>
      <c r="AF62" s="1"/>
      <c r="AG62" s="1"/>
      <c r="AH62" s="1"/>
      <c r="AI62" s="1"/>
      <c r="AJ62" s="1"/>
      <c r="AK62" s="1"/>
      <c r="AL62" s="1"/>
      <c r="AM62" s="1"/>
      <c r="AN62" s="1"/>
      <c r="AO62" s="1"/>
      <c r="AP62" s="1"/>
      <c r="AQ62" s="1"/>
      <c r="AR62" s="1"/>
      <c r="AS62" s="1"/>
      <c r="AT62" s="1"/>
      <c r="AU62" s="1"/>
      <c r="AV62" s="1"/>
      <c r="AW62" s="1"/>
      <c r="AX62" s="1"/>
      <c r="AY62" s="1"/>
      <c r="AZ62" s="1"/>
      <c r="BA62" s="1"/>
      <c r="BB62" s="1"/>
      <c r="BC62" s="1"/>
      <c r="BD62" s="1"/>
      <c r="BE62" s="1"/>
      <c r="BF62" s="1"/>
      <c r="BG62" s="1"/>
      <c r="BH62" s="1"/>
      <c r="BI62" s="1"/>
      <c r="BJ62" s="1"/>
      <c r="BK62" s="1"/>
      <c r="BL62" s="1"/>
      <c r="BM62" s="1"/>
      <c r="BN62" s="1"/>
      <c r="BO62" s="1"/>
      <c r="BP62" s="1"/>
      <c r="BQ62" s="1"/>
      <c r="BR62" s="1"/>
      <c r="BS62" s="1"/>
      <c r="BT62" s="1"/>
      <c r="BU62" s="1"/>
      <c r="BV62" s="1"/>
      <c r="BW62" s="1"/>
      <c r="BX62" s="1"/>
      <c r="BY62" s="1"/>
      <c r="BZ62" s="1"/>
      <c r="CA62" s="1"/>
      <c r="CB62" s="1"/>
      <c r="CC62" s="1"/>
      <c r="CD62" s="1"/>
      <c r="CE62" s="1"/>
      <c r="CF62" s="1"/>
      <c r="CG62" s="1"/>
      <c r="CH62" s="1"/>
      <c r="CI62" s="1"/>
      <c r="CJ62" s="1"/>
      <c r="CK62" s="1"/>
      <c r="CL62" s="1"/>
      <c r="CM62" s="1"/>
      <c r="CN62" s="1"/>
      <c r="CO62" s="1"/>
      <c r="CP62" s="1"/>
      <c r="CQ62" s="1"/>
      <c r="CR62" s="1"/>
      <c r="CS62" s="1"/>
      <c r="CT62" s="1"/>
      <c r="CU62" s="1"/>
      <c r="CV62" s="1"/>
      <c r="CW62" s="1"/>
      <c r="CX62" s="1"/>
      <c r="CY62" s="1"/>
      <c r="CZ62" s="1"/>
      <c r="DA62" s="1"/>
      <c r="DB62" s="1"/>
      <c r="DC62" s="1"/>
      <c r="DD62" s="1"/>
      <c r="DE62" s="1"/>
      <c r="DF62" s="1"/>
      <c r="DG62" s="1"/>
      <c r="DH62" s="1"/>
      <c r="DI62" s="1"/>
      <c r="DJ62" s="1"/>
      <c r="DK62" s="1"/>
      <c r="DL62" s="1"/>
      <c r="DM62" s="1"/>
      <c r="DN62" s="1"/>
      <c r="DO62" s="1"/>
      <c r="DP62" s="1"/>
      <c r="DQ62" s="1"/>
      <c r="DR62" s="1"/>
      <c r="DS62" s="1"/>
      <c r="DT62" s="1"/>
      <c r="DU62" s="1"/>
      <c r="DV62" s="1"/>
      <c r="DW62" s="1"/>
      <c r="DX62" s="1"/>
      <c r="DY62" s="1"/>
      <c r="DZ62" s="1"/>
      <c r="EA62" s="1"/>
    </row>
    <row r="76" spans="1:131" s="5" customFormat="1" ht="15.75" x14ac:dyDescent="0.25">
      <c r="A76" s="1"/>
      <c r="B76" s="6"/>
      <c r="C76" s="6"/>
      <c r="D76" s="6"/>
      <c r="E76" s="6"/>
      <c r="F76" s="6"/>
      <c r="G76" s="6"/>
      <c r="H76" s="1"/>
      <c r="I76" s="1"/>
      <c r="J76" s="1"/>
      <c r="K76" s="1"/>
      <c r="L76" s="1"/>
      <c r="M76" s="1"/>
      <c r="N76" s="1"/>
      <c r="O76" s="1"/>
      <c r="P76" s="1"/>
      <c r="Q76" s="1"/>
      <c r="R76" s="1"/>
      <c r="S76" s="1"/>
      <c r="T76" s="1"/>
      <c r="U76" s="1"/>
      <c r="V76" s="1"/>
      <c r="W76" s="1"/>
      <c r="X76" s="1"/>
      <c r="Y76" s="1"/>
      <c r="Z76" s="1"/>
      <c r="AA76" s="1"/>
      <c r="AB76" s="1"/>
      <c r="AC76" s="1"/>
      <c r="AD76" s="1"/>
      <c r="AE76" s="1"/>
      <c r="AF76" s="1"/>
      <c r="AG76" s="1"/>
      <c r="AH76" s="1"/>
      <c r="AI76" s="1"/>
      <c r="AJ76" s="1"/>
      <c r="AK76" s="1"/>
      <c r="AL76" s="1"/>
      <c r="AM76" s="1"/>
      <c r="AN76" s="1"/>
      <c r="AO76" s="1"/>
      <c r="AP76" s="1"/>
      <c r="AQ76" s="1"/>
      <c r="AR76" s="1"/>
      <c r="AS76" s="1"/>
      <c r="AT76" s="1"/>
      <c r="AU76" s="1"/>
      <c r="AV76" s="1"/>
      <c r="AW76" s="1"/>
      <c r="AX76" s="1"/>
      <c r="AY76" s="1"/>
      <c r="AZ76" s="1"/>
      <c r="BA76" s="1"/>
      <c r="BB76" s="1"/>
      <c r="BC76" s="1"/>
      <c r="BD76" s="1"/>
      <c r="BE76" s="1"/>
      <c r="BF76" s="1"/>
      <c r="BG76" s="1"/>
      <c r="BH76" s="1"/>
      <c r="BI76" s="1"/>
      <c r="BJ76" s="1"/>
      <c r="BK76" s="1"/>
      <c r="BL76" s="1"/>
      <c r="BM76" s="1"/>
      <c r="BN76" s="1"/>
      <c r="BO76" s="1"/>
      <c r="BP76" s="1"/>
      <c r="BQ76" s="1"/>
      <c r="BR76" s="1"/>
      <c r="BS76" s="1"/>
      <c r="BT76" s="1"/>
      <c r="BU76" s="1"/>
      <c r="BV76" s="1"/>
      <c r="BW76" s="1"/>
      <c r="BX76" s="1"/>
      <c r="BY76" s="1"/>
      <c r="BZ76" s="1"/>
      <c r="CA76" s="1"/>
      <c r="CB76" s="1"/>
      <c r="CC76" s="1"/>
      <c r="CD76" s="1"/>
      <c r="CE76" s="1"/>
      <c r="CF76" s="1"/>
      <c r="CG76" s="1"/>
      <c r="CH76" s="1"/>
      <c r="CI76" s="1"/>
      <c r="CJ76" s="1"/>
      <c r="CK76" s="1"/>
      <c r="CL76" s="1"/>
      <c r="CM76" s="1"/>
      <c r="CN76" s="1"/>
      <c r="CO76" s="1"/>
      <c r="CP76" s="1"/>
      <c r="CQ76" s="1"/>
      <c r="CR76" s="1"/>
      <c r="CS76" s="1"/>
      <c r="CT76" s="1"/>
      <c r="CU76" s="1"/>
      <c r="CV76" s="1"/>
      <c r="CW76" s="1"/>
      <c r="CX76" s="1"/>
      <c r="CY76" s="1"/>
      <c r="CZ76" s="1"/>
      <c r="DA76" s="1"/>
      <c r="DB76" s="1"/>
      <c r="DC76" s="1"/>
      <c r="DD76" s="1"/>
      <c r="DE76" s="1"/>
      <c r="DF76" s="1"/>
      <c r="DG76" s="1"/>
      <c r="DH76" s="1"/>
      <c r="DI76" s="1"/>
      <c r="DJ76" s="1"/>
      <c r="DK76" s="1"/>
      <c r="DL76" s="1"/>
      <c r="DM76" s="1"/>
      <c r="DN76" s="1"/>
      <c r="DO76" s="1"/>
      <c r="DP76" s="1"/>
      <c r="DQ76" s="1"/>
      <c r="DR76" s="1"/>
      <c r="DS76" s="1"/>
      <c r="DT76" s="1"/>
      <c r="DU76" s="1"/>
      <c r="DV76" s="1"/>
      <c r="DW76" s="1"/>
      <c r="DX76" s="1"/>
      <c r="DY76" s="1"/>
      <c r="DZ76" s="1"/>
      <c r="EA76" s="1"/>
    </row>
    <row r="77" spans="1:131" s="5" customFormat="1" ht="15.75" x14ac:dyDescent="0.25">
      <c r="A77" s="1"/>
      <c r="B77" s="6"/>
      <c r="C77" s="6"/>
      <c r="D77" s="6"/>
      <c r="E77" s="6"/>
      <c r="F77" s="6"/>
      <c r="G77" s="6"/>
      <c r="H77" s="1"/>
      <c r="I77" s="1"/>
      <c r="J77" s="1"/>
      <c r="K77" s="1"/>
      <c r="L77" s="1"/>
      <c r="M77" s="1"/>
      <c r="N77" s="1"/>
      <c r="O77" s="1"/>
      <c r="P77" s="1"/>
      <c r="Q77" s="1"/>
      <c r="R77" s="1"/>
      <c r="S77" s="1"/>
      <c r="T77" s="1"/>
      <c r="U77" s="1"/>
      <c r="V77" s="1"/>
      <c r="W77" s="1"/>
      <c r="X77" s="1"/>
      <c r="Y77" s="1"/>
      <c r="Z77" s="1"/>
      <c r="AA77" s="1"/>
      <c r="AB77" s="1"/>
      <c r="AC77" s="1"/>
      <c r="AD77" s="1"/>
      <c r="AE77" s="1"/>
      <c r="AF77" s="1"/>
      <c r="AG77" s="1"/>
      <c r="AH77" s="1"/>
      <c r="AI77" s="1"/>
      <c r="AJ77" s="1"/>
      <c r="AK77" s="1"/>
      <c r="AL77" s="1"/>
      <c r="AM77" s="1"/>
      <c r="AN77" s="1"/>
      <c r="AO77" s="1"/>
      <c r="AP77" s="1"/>
      <c r="AQ77" s="1"/>
      <c r="AR77" s="1"/>
      <c r="AS77" s="1"/>
      <c r="AT77" s="1"/>
      <c r="AU77" s="1"/>
      <c r="AV77" s="1"/>
      <c r="AW77" s="1"/>
      <c r="AX77" s="1"/>
      <c r="AY77" s="1"/>
      <c r="AZ77" s="1"/>
      <c r="BA77" s="1"/>
      <c r="BB77" s="1"/>
      <c r="BC77" s="1"/>
      <c r="BD77" s="1"/>
      <c r="BE77" s="1"/>
      <c r="BF77" s="1"/>
      <c r="BG77" s="1"/>
      <c r="BH77" s="1"/>
      <c r="BI77" s="1"/>
      <c r="BJ77" s="1"/>
      <c r="BK77" s="1"/>
      <c r="BL77" s="1"/>
      <c r="BM77" s="1"/>
      <c r="BN77" s="1"/>
      <c r="BO77" s="1"/>
      <c r="BP77" s="1"/>
      <c r="BQ77" s="1"/>
      <c r="BR77" s="1"/>
      <c r="BS77" s="1"/>
      <c r="BT77" s="1"/>
      <c r="BU77" s="1"/>
      <c r="BV77" s="1"/>
      <c r="BW77" s="1"/>
      <c r="BX77" s="1"/>
      <c r="BY77" s="1"/>
      <c r="BZ77" s="1"/>
      <c r="CA77" s="1"/>
      <c r="CB77" s="1"/>
      <c r="CC77" s="1"/>
      <c r="CD77" s="1"/>
      <c r="CE77" s="1"/>
      <c r="CF77" s="1"/>
      <c r="CG77" s="1"/>
      <c r="CH77" s="1"/>
      <c r="CI77" s="1"/>
      <c r="CJ77" s="1"/>
      <c r="CK77" s="1"/>
      <c r="CL77" s="1"/>
      <c r="CM77" s="1"/>
      <c r="CN77" s="1"/>
      <c r="CO77" s="1"/>
      <c r="CP77" s="1"/>
      <c r="CQ77" s="1"/>
      <c r="CR77" s="1"/>
      <c r="CS77" s="1"/>
      <c r="CT77" s="1"/>
      <c r="CU77" s="1"/>
      <c r="CV77" s="1"/>
      <c r="CW77" s="1"/>
      <c r="CX77" s="1"/>
      <c r="CY77" s="1"/>
      <c r="CZ77" s="1"/>
      <c r="DA77" s="1"/>
      <c r="DB77" s="1"/>
      <c r="DC77" s="1"/>
      <c r="DD77" s="1"/>
      <c r="DE77" s="1"/>
      <c r="DF77" s="1"/>
      <c r="DG77" s="1"/>
      <c r="DH77" s="1"/>
      <c r="DI77" s="1"/>
      <c r="DJ77" s="1"/>
      <c r="DK77" s="1"/>
      <c r="DL77" s="1"/>
      <c r="DM77" s="1"/>
      <c r="DN77" s="1"/>
      <c r="DO77" s="1"/>
      <c r="DP77" s="1"/>
      <c r="DQ77" s="1"/>
      <c r="DR77" s="1"/>
      <c r="DS77" s="1"/>
      <c r="DT77" s="1"/>
      <c r="DU77" s="1"/>
      <c r="DV77" s="1"/>
      <c r="DW77" s="1"/>
      <c r="DX77" s="1"/>
      <c r="DY77" s="1"/>
      <c r="DZ77" s="1"/>
      <c r="EA77" s="1"/>
    </row>
    <row r="78" spans="1:131" s="5" customFormat="1" ht="15.75" x14ac:dyDescent="0.25">
      <c r="A78" s="1"/>
      <c r="B78" s="6"/>
      <c r="C78" s="6"/>
      <c r="D78" s="6"/>
      <c r="E78" s="6"/>
      <c r="F78" s="6"/>
      <c r="G78" s="6"/>
      <c r="H78" s="1"/>
      <c r="I78" s="1"/>
      <c r="J78" s="1"/>
      <c r="K78" s="1"/>
      <c r="L78" s="1"/>
      <c r="M78" s="1"/>
      <c r="N78" s="1"/>
      <c r="O78" s="1"/>
      <c r="P78" s="1"/>
      <c r="Q78" s="1"/>
      <c r="R78" s="1"/>
      <c r="S78" s="1"/>
      <c r="T78" s="1"/>
      <c r="U78" s="1"/>
      <c r="V78" s="1"/>
      <c r="W78" s="1"/>
      <c r="X78" s="1"/>
      <c r="Y78" s="1"/>
      <c r="Z78" s="1"/>
      <c r="AA78" s="1"/>
      <c r="AB78" s="1"/>
      <c r="AC78" s="1"/>
      <c r="AD78" s="1"/>
      <c r="AE78" s="1"/>
      <c r="AF78" s="1"/>
      <c r="AG78" s="1"/>
      <c r="AH78" s="1"/>
      <c r="AI78" s="1"/>
      <c r="AJ78" s="1"/>
      <c r="AK78" s="1"/>
      <c r="AL78" s="1"/>
      <c r="AM78" s="1"/>
      <c r="AN78" s="1"/>
      <c r="AO78" s="1"/>
      <c r="AP78" s="1"/>
      <c r="AQ78" s="1"/>
      <c r="AR78" s="1"/>
      <c r="AS78" s="1"/>
      <c r="AT78" s="1"/>
      <c r="AU78" s="1"/>
      <c r="AV78" s="1"/>
      <c r="AW78" s="1"/>
      <c r="AX78" s="1"/>
      <c r="AY78" s="1"/>
      <c r="AZ78" s="1"/>
      <c r="BA78" s="1"/>
      <c r="BB78" s="1"/>
      <c r="BC78" s="1"/>
      <c r="BD78" s="1"/>
      <c r="BE78" s="1"/>
      <c r="BF78" s="1"/>
      <c r="BG78" s="1"/>
      <c r="BH78" s="1"/>
      <c r="BI78" s="1"/>
      <c r="BJ78" s="1"/>
      <c r="BK78" s="1"/>
      <c r="BL78" s="1"/>
      <c r="BM78" s="1"/>
      <c r="BN78" s="1"/>
      <c r="BO78" s="1"/>
      <c r="BP78" s="1"/>
      <c r="BQ78" s="1"/>
      <c r="BR78" s="1"/>
      <c r="BS78" s="1"/>
      <c r="BT78" s="1"/>
      <c r="BU78" s="1"/>
      <c r="BV78" s="1"/>
      <c r="BW78" s="1"/>
      <c r="BX78" s="1"/>
      <c r="BY78" s="1"/>
      <c r="BZ78" s="1"/>
      <c r="CA78" s="1"/>
      <c r="CB78" s="1"/>
      <c r="CC78" s="1"/>
      <c r="CD78" s="1"/>
      <c r="CE78" s="1"/>
      <c r="CF78" s="1"/>
      <c r="CG78" s="1"/>
      <c r="CH78" s="1"/>
      <c r="CI78" s="1"/>
      <c r="CJ78" s="1"/>
      <c r="CK78" s="1"/>
      <c r="CL78" s="1"/>
      <c r="CM78" s="1"/>
      <c r="CN78" s="1"/>
      <c r="CO78" s="1"/>
      <c r="CP78" s="1"/>
      <c r="CQ78" s="1"/>
      <c r="CR78" s="1"/>
      <c r="CS78" s="1"/>
      <c r="CT78" s="1"/>
      <c r="CU78" s="1"/>
      <c r="CV78" s="1"/>
      <c r="CW78" s="1"/>
      <c r="CX78" s="1"/>
      <c r="CY78" s="1"/>
      <c r="CZ78" s="1"/>
      <c r="DA78" s="1"/>
      <c r="DB78" s="1"/>
      <c r="DC78" s="1"/>
      <c r="DD78" s="1"/>
      <c r="DE78" s="1"/>
      <c r="DF78" s="1"/>
      <c r="DG78" s="1"/>
      <c r="DH78" s="1"/>
      <c r="DI78" s="1"/>
      <c r="DJ78" s="1"/>
      <c r="DK78" s="1"/>
      <c r="DL78" s="1"/>
      <c r="DM78" s="1"/>
      <c r="DN78" s="1"/>
      <c r="DO78" s="1"/>
      <c r="DP78" s="1"/>
      <c r="DQ78" s="1"/>
      <c r="DR78" s="1"/>
      <c r="DS78" s="1"/>
      <c r="DT78" s="1"/>
      <c r="DU78" s="1"/>
      <c r="DV78" s="1"/>
      <c r="DW78" s="1"/>
      <c r="DX78" s="1"/>
      <c r="DY78" s="1"/>
      <c r="DZ78" s="1"/>
      <c r="EA78" s="1"/>
    </row>
    <row r="79" spans="1:131" s="5" customFormat="1" ht="15.75" x14ac:dyDescent="0.25">
      <c r="A79" s="1"/>
      <c r="B79" s="6"/>
      <c r="C79" s="6"/>
      <c r="D79" s="6"/>
      <c r="E79" s="6"/>
      <c r="F79" s="6"/>
      <c r="G79" s="6"/>
      <c r="H79" s="1"/>
      <c r="I79" s="1"/>
      <c r="J79" s="1"/>
      <c r="K79" s="1"/>
      <c r="L79" s="1"/>
      <c r="M79" s="1"/>
      <c r="N79" s="1"/>
      <c r="O79" s="1"/>
      <c r="P79" s="1"/>
      <c r="Q79" s="1"/>
      <c r="R79" s="1"/>
      <c r="S79" s="1"/>
      <c r="T79" s="1"/>
      <c r="U79" s="1"/>
      <c r="V79" s="1"/>
      <c r="W79" s="1"/>
      <c r="X79" s="1"/>
      <c r="Y79" s="1"/>
      <c r="Z79" s="1"/>
      <c r="AA79" s="1"/>
      <c r="AB79" s="1"/>
      <c r="AC79" s="1"/>
      <c r="AD79" s="1"/>
      <c r="AE79" s="1"/>
      <c r="AF79" s="1"/>
      <c r="AG79" s="1"/>
      <c r="AH79" s="1"/>
      <c r="AI79" s="1"/>
      <c r="AJ79" s="1"/>
      <c r="AK79" s="1"/>
      <c r="AL79" s="1"/>
      <c r="AM79" s="1"/>
      <c r="AN79" s="1"/>
      <c r="AO79" s="1"/>
      <c r="AP79" s="1"/>
      <c r="AQ79" s="1"/>
      <c r="AR79" s="1"/>
      <c r="AS79" s="1"/>
      <c r="AT79" s="1"/>
      <c r="AU79" s="1"/>
      <c r="AV79" s="1"/>
      <c r="AW79" s="1"/>
      <c r="AX79" s="1"/>
      <c r="AY79" s="1"/>
      <c r="AZ79" s="1"/>
      <c r="BA79" s="1"/>
      <c r="BB79" s="1"/>
      <c r="BC79" s="1"/>
      <c r="BD79" s="1"/>
      <c r="BE79" s="1"/>
      <c r="BF79" s="1"/>
      <c r="BG79" s="1"/>
      <c r="BH79" s="1"/>
      <c r="BI79" s="1"/>
      <c r="BJ79" s="1"/>
      <c r="BK79" s="1"/>
      <c r="BL79" s="1"/>
      <c r="BM79" s="1"/>
      <c r="BN79" s="1"/>
      <c r="BO79" s="1"/>
      <c r="BP79" s="1"/>
      <c r="BQ79" s="1"/>
      <c r="BR79" s="1"/>
      <c r="BS79" s="1"/>
      <c r="BT79" s="1"/>
      <c r="BU79" s="1"/>
      <c r="BV79" s="1"/>
      <c r="BW79" s="1"/>
      <c r="BX79" s="1"/>
      <c r="BY79" s="1"/>
      <c r="BZ79" s="1"/>
      <c r="CA79" s="1"/>
      <c r="CB79" s="1"/>
      <c r="CC79" s="1"/>
      <c r="CD79" s="1"/>
      <c r="CE79" s="1"/>
      <c r="CF79" s="1"/>
      <c r="CG79" s="1"/>
      <c r="CH79" s="1"/>
      <c r="CI79" s="1"/>
      <c r="CJ79" s="1"/>
      <c r="CK79" s="1"/>
      <c r="CL79" s="1"/>
      <c r="CM79" s="1"/>
      <c r="CN79" s="1"/>
      <c r="CO79" s="1"/>
      <c r="CP79" s="1"/>
      <c r="CQ79" s="1"/>
      <c r="CR79" s="1"/>
      <c r="CS79" s="1"/>
      <c r="CT79" s="1"/>
      <c r="CU79" s="1"/>
      <c r="CV79" s="1"/>
      <c r="CW79" s="1"/>
      <c r="CX79" s="1"/>
      <c r="CY79" s="1"/>
      <c r="CZ79" s="1"/>
      <c r="DA79" s="1"/>
      <c r="DB79" s="1"/>
      <c r="DC79" s="1"/>
      <c r="DD79" s="1"/>
      <c r="DE79" s="1"/>
      <c r="DF79" s="1"/>
      <c r="DG79" s="1"/>
      <c r="DH79" s="1"/>
      <c r="DI79" s="1"/>
      <c r="DJ79" s="1"/>
      <c r="DK79" s="1"/>
      <c r="DL79" s="1"/>
      <c r="DM79" s="1"/>
      <c r="DN79" s="1"/>
      <c r="DO79" s="1"/>
      <c r="DP79" s="1"/>
      <c r="DQ79" s="1"/>
      <c r="DR79" s="1"/>
      <c r="DS79" s="1"/>
      <c r="DT79" s="1"/>
      <c r="DU79" s="1"/>
      <c r="DV79" s="1"/>
      <c r="DW79" s="1"/>
      <c r="DX79" s="1"/>
      <c r="DY79" s="1"/>
      <c r="DZ79" s="1"/>
      <c r="EA79" s="1"/>
    </row>
    <row r="80" spans="1:131" s="5" customFormat="1" ht="15.75" x14ac:dyDescent="0.25">
      <c r="A80" s="1"/>
      <c r="B80" s="6"/>
      <c r="C80" s="6"/>
      <c r="D80" s="6"/>
      <c r="E80" s="6"/>
      <c r="F80" s="6"/>
      <c r="G80" s="6"/>
      <c r="H80" s="1"/>
      <c r="I80" s="1"/>
      <c r="J80" s="1"/>
      <c r="K80" s="1"/>
      <c r="L80" s="1"/>
      <c r="M80" s="1"/>
      <c r="N80" s="1"/>
      <c r="O80" s="1"/>
      <c r="P80" s="1"/>
      <c r="Q80" s="1"/>
      <c r="R80" s="1"/>
      <c r="S80" s="1"/>
      <c r="T80" s="1"/>
      <c r="U80" s="1"/>
      <c r="V80" s="1"/>
      <c r="W80" s="1"/>
      <c r="X80" s="1"/>
      <c r="Y80" s="1"/>
      <c r="Z80" s="1"/>
      <c r="AA80" s="1"/>
      <c r="AB80" s="1"/>
      <c r="AC80" s="1"/>
      <c r="AD80" s="1"/>
      <c r="AE80" s="1"/>
      <c r="AF80" s="1"/>
      <c r="AG80" s="1"/>
      <c r="AH80" s="1"/>
      <c r="AI80" s="1"/>
      <c r="AJ80" s="1"/>
      <c r="AK80" s="1"/>
      <c r="AL80" s="1"/>
      <c r="AM80" s="1"/>
      <c r="AN80" s="1"/>
      <c r="AO80" s="1"/>
      <c r="AP80" s="1"/>
      <c r="AQ80" s="1"/>
      <c r="AR80" s="1"/>
      <c r="AS80" s="1"/>
      <c r="AT80" s="1"/>
      <c r="AU80" s="1"/>
      <c r="AV80" s="1"/>
      <c r="AW80" s="1"/>
      <c r="AX80" s="1"/>
      <c r="AY80" s="1"/>
      <c r="AZ80" s="1"/>
      <c r="BA80" s="1"/>
      <c r="BB80" s="1"/>
      <c r="BC80" s="1"/>
      <c r="BD80" s="1"/>
      <c r="BE80" s="1"/>
      <c r="BF80" s="1"/>
      <c r="BG80" s="1"/>
      <c r="BH80" s="1"/>
      <c r="BI80" s="1"/>
      <c r="BJ80" s="1"/>
      <c r="BK80" s="1"/>
      <c r="BL80" s="1"/>
      <c r="BM80" s="1"/>
      <c r="BN80" s="1"/>
      <c r="BO80" s="1"/>
      <c r="BP80" s="1"/>
      <c r="BQ80" s="1"/>
      <c r="BR80" s="1"/>
      <c r="BS80" s="1"/>
      <c r="BT80" s="1"/>
      <c r="BU80" s="1"/>
      <c r="BV80" s="1"/>
      <c r="BW80" s="1"/>
      <c r="BX80" s="1"/>
      <c r="BY80" s="1"/>
      <c r="BZ80" s="1"/>
      <c r="CA80" s="1"/>
      <c r="CB80" s="1"/>
      <c r="CC80" s="1"/>
      <c r="CD80" s="1"/>
      <c r="CE80" s="1"/>
      <c r="CF80" s="1"/>
      <c r="CG80" s="1"/>
      <c r="CH80" s="1"/>
      <c r="CI80" s="1"/>
      <c r="CJ80" s="1"/>
      <c r="CK80" s="1"/>
      <c r="CL80" s="1"/>
      <c r="CM80" s="1"/>
      <c r="CN80" s="1"/>
      <c r="CO80" s="1"/>
      <c r="CP80" s="1"/>
      <c r="CQ80" s="1"/>
      <c r="CR80" s="1"/>
      <c r="CS80" s="1"/>
      <c r="CT80" s="1"/>
      <c r="CU80" s="1"/>
      <c r="CV80" s="1"/>
      <c r="CW80" s="1"/>
      <c r="CX80" s="1"/>
      <c r="CY80" s="1"/>
      <c r="CZ80" s="1"/>
      <c r="DA80" s="1"/>
      <c r="DB80" s="1"/>
      <c r="DC80" s="1"/>
      <c r="DD80" s="1"/>
      <c r="DE80" s="1"/>
      <c r="DF80" s="1"/>
      <c r="DG80" s="1"/>
      <c r="DH80" s="1"/>
      <c r="DI80" s="1"/>
      <c r="DJ80" s="1"/>
      <c r="DK80" s="1"/>
      <c r="DL80" s="1"/>
      <c r="DM80" s="1"/>
      <c r="DN80" s="1"/>
      <c r="DO80" s="1"/>
      <c r="DP80" s="1"/>
      <c r="DQ80" s="1"/>
      <c r="DR80" s="1"/>
      <c r="DS80" s="1"/>
      <c r="DT80" s="1"/>
      <c r="DU80" s="1"/>
      <c r="DV80" s="1"/>
      <c r="DW80" s="1"/>
      <c r="DX80" s="1"/>
      <c r="DY80" s="1"/>
      <c r="DZ80" s="1"/>
      <c r="EA80" s="1"/>
    </row>
    <row r="81" spans="1:131" s="5" customFormat="1" ht="15.75" x14ac:dyDescent="0.25">
      <c r="A81" s="1"/>
      <c r="B81" s="6"/>
      <c r="C81" s="6"/>
      <c r="D81" s="6"/>
      <c r="E81" s="6"/>
      <c r="F81" s="6"/>
      <c r="G81" s="6"/>
      <c r="H81" s="1"/>
      <c r="I81" s="1"/>
      <c r="J81" s="1"/>
      <c r="K81" s="1"/>
      <c r="L81" s="1"/>
      <c r="M81" s="1"/>
      <c r="N81" s="1"/>
      <c r="O81" s="1"/>
      <c r="P81" s="1"/>
      <c r="Q81" s="1"/>
      <c r="R81" s="1"/>
      <c r="S81" s="1"/>
      <c r="T81" s="1"/>
      <c r="U81" s="1"/>
      <c r="V81" s="1"/>
      <c r="W81" s="1"/>
      <c r="X81" s="1"/>
      <c r="Y81" s="1"/>
      <c r="Z81" s="1"/>
      <c r="AA81" s="1"/>
      <c r="AB81" s="1"/>
      <c r="AC81" s="1"/>
      <c r="AD81" s="1"/>
      <c r="AE81" s="1"/>
      <c r="AF81" s="1"/>
      <c r="AG81" s="1"/>
      <c r="AH81" s="1"/>
      <c r="AI81" s="1"/>
      <c r="AJ81" s="1"/>
      <c r="AK81" s="1"/>
      <c r="AL81" s="1"/>
      <c r="AM81" s="1"/>
      <c r="AN81" s="1"/>
      <c r="AO81" s="1"/>
      <c r="AP81" s="1"/>
      <c r="AQ81" s="1"/>
      <c r="AR81" s="1"/>
      <c r="AS81" s="1"/>
      <c r="AT81" s="1"/>
      <c r="AU81" s="1"/>
      <c r="AV81" s="1"/>
      <c r="AW81" s="1"/>
      <c r="AX81" s="1"/>
      <c r="AY81" s="1"/>
      <c r="AZ81" s="1"/>
      <c r="BA81" s="1"/>
      <c r="BB81" s="1"/>
      <c r="BC81" s="1"/>
      <c r="BD81" s="1"/>
      <c r="BE81" s="1"/>
      <c r="BF81" s="1"/>
      <c r="BG81" s="1"/>
      <c r="BH81" s="1"/>
      <c r="BI81" s="1"/>
      <c r="BJ81" s="1"/>
      <c r="BK81" s="1"/>
      <c r="BL81" s="1"/>
      <c r="BM81" s="1"/>
      <c r="BN81" s="1"/>
      <c r="BO81" s="1"/>
      <c r="BP81" s="1"/>
      <c r="BQ81" s="1"/>
      <c r="BR81" s="1"/>
      <c r="BS81" s="1"/>
      <c r="BT81" s="1"/>
      <c r="BU81" s="1"/>
      <c r="BV81" s="1"/>
      <c r="BW81" s="1"/>
      <c r="BX81" s="1"/>
      <c r="BY81" s="1"/>
      <c r="BZ81" s="1"/>
      <c r="CA81" s="1"/>
      <c r="CB81" s="1"/>
      <c r="CC81" s="1"/>
      <c r="CD81" s="1"/>
      <c r="CE81" s="1"/>
      <c r="CF81" s="1"/>
      <c r="CG81" s="1"/>
      <c r="CH81" s="1"/>
      <c r="CI81" s="1"/>
      <c r="CJ81" s="1"/>
      <c r="CK81" s="1"/>
      <c r="CL81" s="1"/>
      <c r="CM81" s="1"/>
      <c r="CN81" s="1"/>
      <c r="CO81" s="1"/>
      <c r="CP81" s="1"/>
      <c r="CQ81" s="1"/>
      <c r="CR81" s="1"/>
      <c r="CS81" s="1"/>
      <c r="CT81" s="1"/>
      <c r="CU81" s="1"/>
      <c r="CV81" s="1"/>
      <c r="CW81" s="1"/>
      <c r="CX81" s="1"/>
      <c r="CY81" s="1"/>
      <c r="CZ81" s="1"/>
      <c r="DA81" s="1"/>
      <c r="DB81" s="1"/>
      <c r="DC81" s="1"/>
      <c r="DD81" s="1"/>
      <c r="DE81" s="1"/>
      <c r="DF81" s="1"/>
      <c r="DG81" s="1"/>
      <c r="DH81" s="1"/>
      <c r="DI81" s="1"/>
      <c r="DJ81" s="1"/>
      <c r="DK81" s="1"/>
      <c r="DL81" s="1"/>
      <c r="DM81" s="1"/>
      <c r="DN81" s="1"/>
      <c r="DO81" s="1"/>
      <c r="DP81" s="1"/>
      <c r="DQ81" s="1"/>
      <c r="DR81" s="1"/>
      <c r="DS81" s="1"/>
      <c r="DT81" s="1"/>
      <c r="DU81" s="1"/>
      <c r="DV81" s="1"/>
      <c r="DW81" s="1"/>
      <c r="DX81" s="1"/>
      <c r="DY81" s="1"/>
      <c r="DZ81" s="1"/>
      <c r="EA81" s="1"/>
    </row>
    <row r="82" spans="1:131" s="5" customFormat="1" ht="15.75" x14ac:dyDescent="0.25">
      <c r="A82" s="1"/>
      <c r="B82" s="6"/>
      <c r="C82" s="6"/>
      <c r="D82" s="6"/>
      <c r="E82" s="6"/>
      <c r="F82" s="6"/>
      <c r="G82" s="6"/>
      <c r="H82" s="1"/>
      <c r="I82" s="1"/>
      <c r="J82" s="1"/>
      <c r="K82" s="1"/>
      <c r="L82" s="1"/>
      <c r="M82" s="1"/>
      <c r="N82" s="1"/>
      <c r="O82" s="1"/>
      <c r="P82" s="1"/>
      <c r="Q82" s="1"/>
      <c r="R82" s="1"/>
      <c r="S82" s="1"/>
      <c r="T82" s="1"/>
      <c r="U82" s="1"/>
      <c r="V82" s="1"/>
      <c r="W82" s="1"/>
      <c r="X82" s="1"/>
      <c r="Y82" s="1"/>
      <c r="Z82" s="1"/>
      <c r="AA82" s="1"/>
      <c r="AB82" s="1"/>
      <c r="AC82" s="1"/>
      <c r="AD82" s="1"/>
      <c r="AE82" s="1"/>
      <c r="AF82" s="1"/>
      <c r="AG82" s="1"/>
      <c r="AH82" s="1"/>
      <c r="AI82" s="1"/>
      <c r="AJ82" s="1"/>
      <c r="AK82" s="1"/>
      <c r="AL82" s="1"/>
      <c r="AM82" s="1"/>
      <c r="AN82" s="1"/>
      <c r="AO82" s="1"/>
      <c r="AP82" s="1"/>
      <c r="AQ82" s="1"/>
      <c r="AR82" s="1"/>
      <c r="AS82" s="1"/>
      <c r="AT82" s="1"/>
      <c r="AU82" s="1"/>
      <c r="AV82" s="1"/>
      <c r="AW82" s="1"/>
      <c r="AX82" s="1"/>
      <c r="AY82" s="1"/>
      <c r="AZ82" s="1"/>
      <c r="BA82" s="1"/>
      <c r="BB82" s="1"/>
      <c r="BC82" s="1"/>
      <c r="BD82" s="1"/>
      <c r="BE82" s="1"/>
      <c r="BF82" s="1"/>
      <c r="BG82" s="1"/>
      <c r="BH82" s="1"/>
      <c r="BI82" s="1"/>
      <c r="BJ82" s="1"/>
      <c r="BK82" s="1"/>
      <c r="BL82" s="1"/>
      <c r="BM82" s="1"/>
      <c r="BN82" s="1"/>
      <c r="BO82" s="1"/>
      <c r="BP82" s="1"/>
      <c r="BQ82" s="1"/>
      <c r="BR82" s="1"/>
      <c r="BS82" s="1"/>
      <c r="BT82" s="1"/>
      <c r="BU82" s="1"/>
      <c r="BV82" s="1"/>
      <c r="BW82" s="1"/>
      <c r="BX82" s="1"/>
      <c r="BY82" s="1"/>
      <c r="BZ82" s="1"/>
      <c r="CA82" s="1"/>
      <c r="CB82" s="1"/>
      <c r="CC82" s="1"/>
      <c r="CD82" s="1"/>
      <c r="CE82" s="1"/>
      <c r="CF82" s="1"/>
      <c r="CG82" s="1"/>
      <c r="CH82" s="1"/>
      <c r="CI82" s="1"/>
      <c r="CJ82" s="1"/>
      <c r="CK82" s="1"/>
      <c r="CL82" s="1"/>
      <c r="CM82" s="1"/>
      <c r="CN82" s="1"/>
      <c r="CO82" s="1"/>
      <c r="CP82" s="1"/>
      <c r="CQ82" s="1"/>
      <c r="CR82" s="1"/>
      <c r="CS82" s="1"/>
      <c r="CT82" s="1"/>
      <c r="CU82" s="1"/>
      <c r="CV82" s="1"/>
      <c r="CW82" s="1"/>
      <c r="CX82" s="1"/>
      <c r="CY82" s="1"/>
      <c r="CZ82" s="1"/>
      <c r="DA82" s="1"/>
      <c r="DB82" s="1"/>
      <c r="DC82" s="1"/>
      <c r="DD82" s="1"/>
      <c r="DE82" s="1"/>
      <c r="DF82" s="1"/>
      <c r="DG82" s="1"/>
      <c r="DH82" s="1"/>
      <c r="DI82" s="1"/>
      <c r="DJ82" s="1"/>
      <c r="DK82" s="1"/>
      <c r="DL82" s="1"/>
      <c r="DM82" s="1"/>
      <c r="DN82" s="1"/>
      <c r="DO82" s="1"/>
      <c r="DP82" s="1"/>
      <c r="DQ82" s="1"/>
      <c r="DR82" s="1"/>
      <c r="DS82" s="1"/>
      <c r="DT82" s="1"/>
      <c r="DU82" s="1"/>
      <c r="DV82" s="1"/>
      <c r="DW82" s="1"/>
      <c r="DX82" s="1"/>
      <c r="DY82" s="1"/>
      <c r="DZ82" s="1"/>
      <c r="EA82" s="1"/>
    </row>
    <row r="83" spans="1:131" s="5" customFormat="1" ht="15.75" x14ac:dyDescent="0.25">
      <c r="A83" s="1"/>
      <c r="B83" s="6"/>
      <c r="C83" s="6"/>
      <c r="D83" s="6"/>
      <c r="E83" s="6"/>
      <c r="F83" s="6"/>
      <c r="G83" s="6"/>
      <c r="H83" s="1"/>
      <c r="I83" s="1"/>
      <c r="J83" s="1"/>
      <c r="K83" s="1"/>
      <c r="L83" s="1"/>
      <c r="M83" s="1"/>
      <c r="N83" s="1"/>
      <c r="O83" s="1"/>
      <c r="P83" s="1"/>
      <c r="Q83" s="1"/>
      <c r="R83" s="1"/>
      <c r="S83" s="1"/>
      <c r="T83" s="1"/>
      <c r="U83" s="1"/>
      <c r="V83" s="1"/>
      <c r="W83" s="1"/>
      <c r="X83" s="1"/>
      <c r="Y83" s="1"/>
      <c r="Z83" s="1"/>
      <c r="AA83" s="1"/>
      <c r="AB83" s="1"/>
      <c r="AC83" s="1"/>
      <c r="AD83" s="1"/>
      <c r="AE83" s="1"/>
      <c r="AF83" s="1"/>
      <c r="AG83" s="1"/>
      <c r="AH83" s="1"/>
      <c r="AI83" s="1"/>
      <c r="AJ83" s="1"/>
      <c r="AK83" s="1"/>
      <c r="AL83" s="1"/>
      <c r="AM83" s="1"/>
      <c r="AN83" s="1"/>
      <c r="AO83" s="1"/>
      <c r="AP83" s="1"/>
      <c r="AQ83" s="1"/>
      <c r="AR83" s="1"/>
      <c r="AS83" s="1"/>
      <c r="AT83" s="1"/>
      <c r="AU83" s="1"/>
      <c r="AV83" s="1"/>
      <c r="AW83" s="1"/>
      <c r="AX83" s="1"/>
      <c r="AY83" s="1"/>
      <c r="AZ83" s="1"/>
      <c r="BA83" s="1"/>
      <c r="BB83" s="1"/>
      <c r="BC83" s="1"/>
      <c r="BD83" s="1"/>
      <c r="BE83" s="1"/>
      <c r="BF83" s="1"/>
      <c r="BG83" s="1"/>
      <c r="BH83" s="1"/>
      <c r="BI83" s="1"/>
      <c r="BJ83" s="1"/>
      <c r="BK83" s="1"/>
      <c r="BL83" s="1"/>
      <c r="BM83" s="1"/>
      <c r="BN83" s="1"/>
      <c r="BO83" s="1"/>
      <c r="BP83" s="1"/>
      <c r="BQ83" s="1"/>
      <c r="BR83" s="1"/>
      <c r="BS83" s="1"/>
      <c r="BT83" s="1"/>
      <c r="BU83" s="1"/>
      <c r="BV83" s="1"/>
      <c r="BW83" s="1"/>
      <c r="BX83" s="1"/>
      <c r="BY83" s="1"/>
      <c r="BZ83" s="1"/>
      <c r="CA83" s="1"/>
      <c r="CB83" s="1"/>
      <c r="CC83" s="1"/>
      <c r="CD83" s="1"/>
      <c r="CE83" s="1"/>
      <c r="CF83" s="1"/>
      <c r="CG83" s="1"/>
      <c r="CH83" s="1"/>
      <c r="CI83" s="1"/>
      <c r="CJ83" s="1"/>
      <c r="CK83" s="1"/>
      <c r="CL83" s="1"/>
      <c r="CM83" s="1"/>
      <c r="CN83" s="1"/>
      <c r="CO83" s="1"/>
      <c r="CP83" s="1"/>
      <c r="CQ83" s="1"/>
      <c r="CR83" s="1"/>
      <c r="CS83" s="1"/>
      <c r="CT83" s="1"/>
      <c r="CU83" s="1"/>
      <c r="CV83" s="1"/>
      <c r="CW83" s="1"/>
      <c r="CX83" s="1"/>
      <c r="CY83" s="1"/>
      <c r="CZ83" s="1"/>
      <c r="DA83" s="1"/>
      <c r="DB83" s="1"/>
      <c r="DC83" s="1"/>
      <c r="DD83" s="1"/>
      <c r="DE83" s="1"/>
      <c r="DF83" s="1"/>
      <c r="DG83" s="1"/>
      <c r="DH83" s="1"/>
      <c r="DI83" s="1"/>
      <c r="DJ83" s="1"/>
      <c r="DK83" s="1"/>
      <c r="DL83" s="1"/>
      <c r="DM83" s="1"/>
      <c r="DN83" s="1"/>
      <c r="DO83" s="1"/>
      <c r="DP83" s="1"/>
      <c r="DQ83" s="1"/>
      <c r="DR83" s="1"/>
      <c r="DS83" s="1"/>
      <c r="DT83" s="1"/>
      <c r="DU83" s="1"/>
      <c r="DV83" s="1"/>
      <c r="DW83" s="1"/>
      <c r="DX83" s="1"/>
      <c r="DY83" s="1"/>
      <c r="DZ83" s="1"/>
      <c r="EA83" s="1"/>
    </row>
    <row r="84" spans="1:131" s="5" customFormat="1" ht="15.75" x14ac:dyDescent="0.25">
      <c r="A84" s="1"/>
      <c r="B84" s="6"/>
      <c r="C84" s="6"/>
      <c r="D84" s="6"/>
      <c r="E84" s="6"/>
      <c r="F84" s="6"/>
      <c r="G84" s="6"/>
      <c r="H84" s="1"/>
      <c r="I84" s="1"/>
      <c r="J84" s="1"/>
      <c r="K84" s="1"/>
      <c r="L84" s="1"/>
      <c r="M84" s="1"/>
      <c r="N84" s="1"/>
      <c r="O84" s="1"/>
      <c r="P84" s="1"/>
      <c r="Q84" s="1"/>
      <c r="R84" s="1"/>
      <c r="S84" s="1"/>
      <c r="T84" s="1"/>
      <c r="U84" s="1"/>
      <c r="V84" s="1"/>
      <c r="W84" s="1"/>
      <c r="X84" s="1"/>
      <c r="Y84" s="1"/>
      <c r="Z84" s="1"/>
      <c r="AA84" s="1"/>
      <c r="AB84" s="1"/>
      <c r="AC84" s="1"/>
      <c r="AD84" s="1"/>
      <c r="AE84" s="1"/>
      <c r="AF84" s="1"/>
      <c r="AG84" s="1"/>
      <c r="AH84" s="1"/>
      <c r="AI84" s="1"/>
      <c r="AJ84" s="1"/>
      <c r="AK84" s="1"/>
      <c r="AL84" s="1"/>
      <c r="AM84" s="1"/>
      <c r="AN84" s="1"/>
      <c r="AO84" s="1"/>
      <c r="AP84" s="1"/>
      <c r="AQ84" s="1"/>
      <c r="AR84" s="1"/>
      <c r="AS84" s="1"/>
      <c r="AT84" s="1"/>
      <c r="AU84" s="1"/>
      <c r="AV84" s="1"/>
      <c r="AW84" s="1"/>
      <c r="AX84" s="1"/>
      <c r="AY84" s="1"/>
      <c r="AZ84" s="1"/>
      <c r="BA84" s="1"/>
      <c r="BB84" s="1"/>
      <c r="BC84" s="1"/>
      <c r="BD84" s="1"/>
      <c r="BE84" s="1"/>
      <c r="BF84" s="1"/>
      <c r="BG84" s="1"/>
      <c r="BH84" s="1"/>
      <c r="BI84" s="1"/>
      <c r="BJ84" s="1"/>
      <c r="BK84" s="1"/>
      <c r="BL84" s="1"/>
      <c r="BM84" s="1"/>
      <c r="BN84" s="1"/>
      <c r="BO84" s="1"/>
      <c r="BP84" s="1"/>
      <c r="BQ84" s="1"/>
      <c r="BR84" s="1"/>
      <c r="BS84" s="1"/>
      <c r="BT84" s="1"/>
      <c r="BU84" s="1"/>
      <c r="BV84" s="1"/>
      <c r="BW84" s="1"/>
      <c r="BX84" s="1"/>
      <c r="BY84" s="1"/>
      <c r="BZ84" s="1"/>
      <c r="CA84" s="1"/>
      <c r="CB84" s="1"/>
      <c r="CC84" s="1"/>
      <c r="CD84" s="1"/>
      <c r="CE84" s="1"/>
      <c r="CF84" s="1"/>
      <c r="CG84" s="1"/>
      <c r="CH84" s="1"/>
      <c r="CI84" s="1"/>
      <c r="CJ84" s="1"/>
      <c r="CK84" s="1"/>
      <c r="CL84" s="1"/>
      <c r="CM84" s="1"/>
      <c r="CN84" s="1"/>
      <c r="CO84" s="1"/>
      <c r="CP84" s="1"/>
      <c r="CQ84" s="1"/>
      <c r="CR84" s="1"/>
      <c r="CS84" s="1"/>
      <c r="CT84" s="1"/>
      <c r="CU84" s="1"/>
      <c r="CV84" s="1"/>
      <c r="CW84" s="1"/>
      <c r="CX84" s="1"/>
      <c r="CY84" s="1"/>
      <c r="CZ84" s="1"/>
      <c r="DA84" s="1"/>
      <c r="DB84" s="1"/>
      <c r="DC84" s="1"/>
      <c r="DD84" s="1"/>
      <c r="DE84" s="1"/>
      <c r="DF84" s="1"/>
      <c r="DG84" s="1"/>
      <c r="DH84" s="1"/>
      <c r="DI84" s="1"/>
      <c r="DJ84" s="1"/>
      <c r="DK84" s="1"/>
      <c r="DL84" s="1"/>
      <c r="DM84" s="1"/>
      <c r="DN84" s="1"/>
      <c r="DO84" s="1"/>
      <c r="DP84" s="1"/>
      <c r="DQ84" s="1"/>
      <c r="DR84" s="1"/>
      <c r="DS84" s="1"/>
      <c r="DT84" s="1"/>
      <c r="DU84" s="1"/>
      <c r="DV84" s="1"/>
      <c r="DW84" s="1"/>
      <c r="DX84" s="1"/>
      <c r="DY84" s="1"/>
      <c r="DZ84" s="1"/>
      <c r="EA84" s="1"/>
    </row>
    <row r="85" spans="1:131" s="5" customFormat="1" ht="15.75" x14ac:dyDescent="0.25">
      <c r="A85" s="1"/>
      <c r="B85" s="6"/>
      <c r="C85" s="6"/>
      <c r="D85" s="6"/>
      <c r="E85" s="6"/>
      <c r="F85" s="6"/>
      <c r="G85" s="6"/>
      <c r="H85" s="1"/>
      <c r="I85" s="1"/>
      <c r="J85" s="1"/>
      <c r="K85" s="1"/>
      <c r="L85" s="1"/>
      <c r="M85" s="1"/>
      <c r="N85" s="1"/>
      <c r="O85" s="1"/>
      <c r="P85" s="1"/>
      <c r="Q85" s="1"/>
      <c r="R85" s="1"/>
      <c r="S85" s="1"/>
      <c r="T85" s="1"/>
      <c r="U85" s="1"/>
      <c r="V85" s="1"/>
      <c r="W85" s="1"/>
      <c r="X85" s="1"/>
      <c r="Y85" s="1"/>
      <c r="Z85" s="1"/>
      <c r="AA85" s="1"/>
      <c r="AB85" s="1"/>
      <c r="AC85" s="1"/>
      <c r="AD85" s="1"/>
      <c r="AE85" s="1"/>
      <c r="AF85" s="1"/>
      <c r="AG85" s="1"/>
      <c r="AH85" s="1"/>
      <c r="AI85" s="1"/>
      <c r="AJ85" s="1"/>
      <c r="AK85" s="1"/>
      <c r="AL85" s="1"/>
      <c r="AM85" s="1"/>
      <c r="AN85" s="1"/>
      <c r="AO85" s="1"/>
      <c r="AP85" s="1"/>
      <c r="AQ85" s="1"/>
      <c r="AR85" s="1"/>
      <c r="AS85" s="1"/>
      <c r="AT85" s="1"/>
      <c r="AU85" s="1"/>
      <c r="AV85" s="1"/>
      <c r="AW85" s="1"/>
      <c r="AX85" s="1"/>
      <c r="AY85" s="1"/>
      <c r="AZ85" s="1"/>
      <c r="BA85" s="1"/>
      <c r="BB85" s="1"/>
      <c r="BC85" s="1"/>
      <c r="BD85" s="1"/>
      <c r="BE85" s="1"/>
      <c r="BF85" s="1"/>
      <c r="BG85" s="1"/>
      <c r="BH85" s="1"/>
      <c r="BI85" s="1"/>
      <c r="BJ85" s="1"/>
      <c r="BK85" s="1"/>
      <c r="BL85" s="1"/>
      <c r="BM85" s="1"/>
      <c r="BN85" s="1"/>
      <c r="BO85" s="1"/>
      <c r="BP85" s="1"/>
      <c r="BQ85" s="1"/>
      <c r="BR85" s="1"/>
      <c r="BS85" s="1"/>
      <c r="BT85" s="1"/>
      <c r="BU85" s="1"/>
      <c r="BV85" s="1"/>
      <c r="BW85" s="1"/>
      <c r="BX85" s="1"/>
      <c r="BY85" s="1"/>
      <c r="BZ85" s="1"/>
      <c r="CA85" s="1"/>
      <c r="CB85" s="1"/>
      <c r="CC85" s="1"/>
      <c r="CD85" s="1"/>
      <c r="CE85" s="1"/>
      <c r="CF85" s="1"/>
      <c r="CG85" s="1"/>
      <c r="CH85" s="1"/>
      <c r="CI85" s="1"/>
      <c r="CJ85" s="1"/>
      <c r="CK85" s="1"/>
      <c r="CL85" s="1"/>
      <c r="CM85" s="1"/>
      <c r="CN85" s="1"/>
      <c r="CO85" s="1"/>
      <c r="CP85" s="1"/>
      <c r="CQ85" s="1"/>
      <c r="CR85" s="1"/>
      <c r="CS85" s="1"/>
      <c r="CT85" s="1"/>
      <c r="CU85" s="1"/>
      <c r="CV85" s="1"/>
      <c r="CW85" s="1"/>
      <c r="CX85" s="1"/>
      <c r="CY85" s="1"/>
      <c r="CZ85" s="1"/>
      <c r="DA85" s="1"/>
      <c r="DB85" s="1"/>
      <c r="DC85" s="1"/>
      <c r="DD85" s="1"/>
      <c r="DE85" s="1"/>
      <c r="DF85" s="1"/>
      <c r="DG85" s="1"/>
      <c r="DH85" s="1"/>
      <c r="DI85" s="1"/>
      <c r="DJ85" s="1"/>
      <c r="DK85" s="1"/>
      <c r="DL85" s="1"/>
      <c r="DM85" s="1"/>
      <c r="DN85" s="1"/>
      <c r="DO85" s="1"/>
      <c r="DP85" s="1"/>
      <c r="DQ85" s="1"/>
      <c r="DR85" s="1"/>
      <c r="DS85" s="1"/>
      <c r="DT85" s="1"/>
      <c r="DU85" s="1"/>
      <c r="DV85" s="1"/>
      <c r="DW85" s="1"/>
      <c r="DX85" s="1"/>
      <c r="DY85" s="1"/>
      <c r="DZ85" s="1"/>
      <c r="EA85" s="1"/>
    </row>
    <row r="86" spans="1:131" s="5" customFormat="1" ht="15.75" x14ac:dyDescent="0.25">
      <c r="A86" s="1"/>
      <c r="B86" s="6"/>
      <c r="C86" s="6"/>
      <c r="D86" s="6"/>
      <c r="E86" s="6"/>
      <c r="F86" s="6"/>
      <c r="G86" s="6"/>
      <c r="H86" s="1"/>
      <c r="I86" s="1"/>
      <c r="J86" s="1"/>
      <c r="K86" s="1"/>
      <c r="L86" s="1"/>
      <c r="M86" s="1"/>
      <c r="N86" s="1"/>
      <c r="O86" s="1"/>
      <c r="P86" s="1"/>
      <c r="Q86" s="1"/>
      <c r="R86" s="1"/>
      <c r="S86" s="1"/>
      <c r="T86" s="1"/>
      <c r="U86" s="1"/>
      <c r="V86" s="1"/>
      <c r="W86" s="1"/>
      <c r="X86" s="1"/>
      <c r="Y86" s="1"/>
      <c r="Z86" s="1"/>
      <c r="AA86" s="1"/>
      <c r="AB86" s="1"/>
      <c r="AC86" s="1"/>
      <c r="AD86" s="1"/>
      <c r="AE86" s="1"/>
      <c r="AF86" s="1"/>
      <c r="AG86" s="1"/>
      <c r="AH86" s="1"/>
      <c r="AI86" s="1"/>
      <c r="AJ86" s="1"/>
      <c r="AK86" s="1"/>
      <c r="AL86" s="1"/>
      <c r="AM86" s="1"/>
      <c r="AN86" s="1"/>
      <c r="AO86" s="1"/>
      <c r="AP86" s="1"/>
      <c r="AQ86" s="1"/>
      <c r="AR86" s="1"/>
      <c r="AS86" s="1"/>
      <c r="AT86" s="1"/>
      <c r="AU86" s="1"/>
      <c r="AV86" s="1"/>
      <c r="AW86" s="1"/>
      <c r="AX86" s="1"/>
      <c r="AY86" s="1"/>
      <c r="AZ86" s="1"/>
      <c r="BA86" s="1"/>
      <c r="BB86" s="1"/>
      <c r="BC86" s="1"/>
      <c r="BD86" s="1"/>
      <c r="BE86" s="1"/>
      <c r="BF86" s="1"/>
      <c r="BG86" s="1"/>
      <c r="BH86" s="1"/>
      <c r="BI86" s="1"/>
      <c r="BJ86" s="1"/>
      <c r="BK86" s="1"/>
      <c r="BL86" s="1"/>
      <c r="BM86" s="1"/>
      <c r="BN86" s="1"/>
      <c r="BO86" s="1"/>
      <c r="BP86" s="1"/>
      <c r="BQ86" s="1"/>
      <c r="BR86" s="1"/>
      <c r="BS86" s="1"/>
      <c r="BT86" s="1"/>
      <c r="BU86" s="1"/>
      <c r="BV86" s="1"/>
      <c r="BW86" s="1"/>
      <c r="BX86" s="1"/>
      <c r="BY86" s="1"/>
      <c r="BZ86" s="1"/>
      <c r="CA86" s="1"/>
      <c r="CB86" s="1"/>
      <c r="CC86" s="1"/>
      <c r="CD86" s="1"/>
      <c r="CE86" s="1"/>
      <c r="CF86" s="1"/>
      <c r="CG86" s="1"/>
      <c r="CH86" s="1"/>
      <c r="CI86" s="1"/>
      <c r="CJ86" s="1"/>
      <c r="CK86" s="1"/>
      <c r="CL86" s="1"/>
      <c r="CM86" s="1"/>
      <c r="CN86" s="1"/>
      <c r="CO86" s="1"/>
      <c r="CP86" s="1"/>
      <c r="CQ86" s="1"/>
      <c r="CR86" s="1"/>
      <c r="CS86" s="1"/>
      <c r="CT86" s="1"/>
      <c r="CU86" s="1"/>
      <c r="CV86" s="1"/>
      <c r="CW86" s="1"/>
      <c r="CX86" s="1"/>
      <c r="CY86" s="1"/>
      <c r="CZ86" s="1"/>
      <c r="DA86" s="1"/>
      <c r="DB86" s="1"/>
      <c r="DC86" s="1"/>
      <c r="DD86" s="1"/>
      <c r="DE86" s="1"/>
      <c r="DF86" s="1"/>
      <c r="DG86" s="1"/>
      <c r="DH86" s="1"/>
      <c r="DI86" s="1"/>
      <c r="DJ86" s="1"/>
      <c r="DK86" s="1"/>
      <c r="DL86" s="1"/>
      <c r="DM86" s="1"/>
      <c r="DN86" s="1"/>
      <c r="DO86" s="1"/>
      <c r="DP86" s="1"/>
      <c r="DQ86" s="1"/>
      <c r="DR86" s="1"/>
      <c r="DS86" s="1"/>
      <c r="DT86" s="1"/>
      <c r="DU86" s="1"/>
      <c r="DV86" s="1"/>
      <c r="DW86" s="1"/>
      <c r="DX86" s="1"/>
      <c r="DY86" s="1"/>
      <c r="DZ86" s="1"/>
      <c r="EA86" s="1"/>
    </row>
    <row r="87" spans="1:131" s="5" customFormat="1" ht="15.75" x14ac:dyDescent="0.25">
      <c r="A87" s="1"/>
      <c r="B87" s="6"/>
      <c r="C87" s="6"/>
      <c r="D87" s="6"/>
      <c r="E87" s="6"/>
      <c r="F87" s="6"/>
      <c r="G87" s="6"/>
      <c r="H87" s="1"/>
      <c r="I87" s="1"/>
      <c r="J87" s="1"/>
      <c r="K87" s="1"/>
      <c r="L87" s="1"/>
      <c r="M87" s="1"/>
      <c r="N87" s="1"/>
      <c r="O87" s="1"/>
      <c r="P87" s="1"/>
      <c r="Q87" s="1"/>
      <c r="R87" s="1"/>
      <c r="S87" s="1"/>
      <c r="T87" s="1"/>
      <c r="U87" s="1"/>
      <c r="V87" s="1"/>
      <c r="W87" s="1"/>
      <c r="X87" s="1"/>
      <c r="Y87" s="1"/>
      <c r="Z87" s="1"/>
      <c r="AA87" s="1"/>
      <c r="AB87" s="1"/>
      <c r="AC87" s="1"/>
      <c r="AD87" s="1"/>
      <c r="AE87" s="1"/>
      <c r="AF87" s="1"/>
      <c r="AG87" s="1"/>
      <c r="AH87" s="1"/>
      <c r="AI87" s="1"/>
      <c r="AJ87" s="1"/>
      <c r="AK87" s="1"/>
      <c r="AL87" s="1"/>
      <c r="AM87" s="1"/>
      <c r="AN87" s="1"/>
      <c r="AO87" s="1"/>
      <c r="AP87" s="1"/>
      <c r="AQ87" s="1"/>
      <c r="AR87" s="1"/>
      <c r="AS87" s="1"/>
      <c r="AT87" s="1"/>
      <c r="AU87" s="1"/>
      <c r="AV87" s="1"/>
      <c r="AW87" s="1"/>
      <c r="AX87" s="1"/>
      <c r="AY87" s="1"/>
      <c r="AZ87" s="1"/>
      <c r="BA87" s="1"/>
      <c r="BB87" s="1"/>
      <c r="BC87" s="1"/>
      <c r="BD87" s="1"/>
      <c r="BE87" s="1"/>
      <c r="BF87" s="1"/>
      <c r="BG87" s="1"/>
      <c r="BH87" s="1"/>
      <c r="BI87" s="1"/>
      <c r="BJ87" s="1"/>
      <c r="BK87" s="1"/>
      <c r="BL87" s="1"/>
      <c r="BM87" s="1"/>
      <c r="BN87" s="1"/>
      <c r="BO87" s="1"/>
      <c r="BP87" s="1"/>
      <c r="BQ87" s="1"/>
      <c r="BR87" s="1"/>
      <c r="BS87" s="1"/>
      <c r="BT87" s="1"/>
      <c r="BU87" s="1"/>
      <c r="BV87" s="1"/>
      <c r="BW87" s="1"/>
      <c r="BX87" s="1"/>
      <c r="BY87" s="1"/>
      <c r="BZ87" s="1"/>
      <c r="CA87" s="1"/>
      <c r="CB87" s="1"/>
      <c r="CC87" s="1"/>
      <c r="CD87" s="1"/>
      <c r="CE87" s="1"/>
      <c r="CF87" s="1"/>
      <c r="CG87" s="1"/>
      <c r="CH87" s="1"/>
      <c r="CI87" s="1"/>
      <c r="CJ87" s="1"/>
      <c r="CK87" s="1"/>
      <c r="CL87" s="1"/>
      <c r="CM87" s="1"/>
      <c r="CN87" s="1"/>
      <c r="CO87" s="1"/>
      <c r="CP87" s="1"/>
      <c r="CQ87" s="1"/>
      <c r="CR87" s="1"/>
      <c r="CS87" s="1"/>
      <c r="CT87" s="1"/>
      <c r="CU87" s="1"/>
      <c r="CV87" s="1"/>
      <c r="CW87" s="1"/>
      <c r="CX87" s="1"/>
      <c r="CY87" s="1"/>
      <c r="CZ87" s="1"/>
      <c r="DA87" s="1"/>
      <c r="DB87" s="1"/>
      <c r="DC87" s="1"/>
      <c r="DD87" s="1"/>
      <c r="DE87" s="1"/>
      <c r="DF87" s="1"/>
      <c r="DG87" s="1"/>
      <c r="DH87" s="1"/>
      <c r="DI87" s="1"/>
      <c r="DJ87" s="1"/>
      <c r="DK87" s="1"/>
      <c r="DL87" s="1"/>
      <c r="DM87" s="1"/>
      <c r="DN87" s="1"/>
      <c r="DO87" s="1"/>
      <c r="DP87" s="1"/>
      <c r="DQ87" s="1"/>
      <c r="DR87" s="1"/>
      <c r="DS87" s="1"/>
      <c r="DT87" s="1"/>
      <c r="DU87" s="1"/>
      <c r="DV87" s="1"/>
      <c r="DW87" s="1"/>
      <c r="DX87" s="1"/>
      <c r="DY87" s="1"/>
      <c r="DZ87" s="1"/>
      <c r="EA87" s="1"/>
    </row>
    <row r="88" spans="1:131" s="5" customFormat="1" ht="15.75" x14ac:dyDescent="0.25">
      <c r="A88" s="1"/>
      <c r="B88" s="6"/>
      <c r="C88" s="6"/>
      <c r="D88" s="6"/>
      <c r="E88" s="6"/>
      <c r="F88" s="6"/>
      <c r="G88" s="6"/>
      <c r="H88" s="1"/>
      <c r="I88" s="1"/>
      <c r="J88" s="1"/>
      <c r="K88" s="1"/>
      <c r="L88" s="1"/>
      <c r="M88" s="1"/>
      <c r="N88" s="1"/>
      <c r="O88" s="1"/>
      <c r="P88" s="1"/>
      <c r="Q88" s="1"/>
      <c r="R88" s="1"/>
      <c r="S88" s="1"/>
      <c r="T88" s="1"/>
      <c r="U88" s="1"/>
      <c r="V88" s="1"/>
      <c r="W88" s="1"/>
      <c r="X88" s="1"/>
      <c r="Y88" s="1"/>
      <c r="Z88" s="1"/>
      <c r="AA88" s="1"/>
      <c r="AB88" s="1"/>
      <c r="AC88" s="1"/>
      <c r="AD88" s="1"/>
      <c r="AE88" s="1"/>
      <c r="AF88" s="1"/>
      <c r="AG88" s="1"/>
      <c r="AH88" s="1"/>
      <c r="AI88" s="1"/>
      <c r="AJ88" s="1"/>
      <c r="AK88" s="1"/>
      <c r="AL88" s="1"/>
      <c r="AM88" s="1"/>
      <c r="AN88" s="1"/>
      <c r="AO88" s="1"/>
      <c r="AP88" s="1"/>
      <c r="AQ88" s="1"/>
      <c r="AR88" s="1"/>
      <c r="AS88" s="1"/>
      <c r="AT88" s="1"/>
      <c r="AU88" s="1"/>
      <c r="AV88" s="1"/>
      <c r="AW88" s="1"/>
      <c r="AX88" s="1"/>
      <c r="AY88" s="1"/>
      <c r="AZ88" s="1"/>
      <c r="BA88" s="1"/>
      <c r="BB88" s="1"/>
      <c r="BC88" s="1"/>
      <c r="BD88" s="1"/>
      <c r="BE88" s="1"/>
      <c r="BF88" s="1"/>
      <c r="BG88" s="1"/>
      <c r="BH88" s="1"/>
      <c r="BI88" s="1"/>
      <c r="BJ88" s="1"/>
      <c r="BK88" s="1"/>
      <c r="BL88" s="1"/>
      <c r="BM88" s="1"/>
      <c r="BN88" s="1"/>
      <c r="BO88" s="1"/>
      <c r="BP88" s="1"/>
      <c r="BQ88" s="1"/>
      <c r="BR88" s="1"/>
      <c r="BS88" s="1"/>
      <c r="BT88" s="1"/>
      <c r="BU88" s="1"/>
      <c r="BV88" s="1"/>
      <c r="BW88" s="1"/>
      <c r="BX88" s="1"/>
      <c r="BY88" s="1"/>
      <c r="BZ88" s="1"/>
      <c r="CA88" s="1"/>
      <c r="CB88" s="1"/>
      <c r="CC88" s="1"/>
      <c r="CD88" s="1"/>
      <c r="CE88" s="1"/>
      <c r="CF88" s="1"/>
      <c r="CG88" s="1"/>
      <c r="CH88" s="1"/>
      <c r="CI88" s="1"/>
      <c r="CJ88" s="1"/>
      <c r="CK88" s="1"/>
      <c r="CL88" s="1"/>
      <c r="CM88" s="1"/>
      <c r="CN88" s="1"/>
      <c r="CO88" s="1"/>
      <c r="CP88" s="1"/>
      <c r="CQ88" s="1"/>
      <c r="CR88" s="1"/>
      <c r="CS88" s="1"/>
      <c r="CT88" s="1"/>
      <c r="CU88" s="1"/>
      <c r="CV88" s="1"/>
      <c r="CW88" s="1"/>
      <c r="CX88" s="1"/>
      <c r="CY88" s="1"/>
      <c r="CZ88" s="1"/>
      <c r="DA88" s="1"/>
      <c r="DB88" s="1"/>
      <c r="DC88" s="1"/>
      <c r="DD88" s="1"/>
      <c r="DE88" s="1"/>
      <c r="DF88" s="1"/>
      <c r="DG88" s="1"/>
      <c r="DH88" s="1"/>
      <c r="DI88" s="1"/>
      <c r="DJ88" s="1"/>
      <c r="DK88" s="1"/>
      <c r="DL88" s="1"/>
      <c r="DM88" s="1"/>
      <c r="DN88" s="1"/>
      <c r="DO88" s="1"/>
      <c r="DP88" s="1"/>
      <c r="DQ88" s="1"/>
      <c r="DR88" s="1"/>
      <c r="DS88" s="1"/>
      <c r="DT88" s="1"/>
      <c r="DU88" s="1"/>
      <c r="DV88" s="1"/>
      <c r="DW88" s="1"/>
      <c r="DX88" s="1"/>
      <c r="DY88" s="1"/>
      <c r="DZ88" s="1"/>
      <c r="EA88" s="1"/>
    </row>
    <row r="89" spans="1:131" s="5" customFormat="1" ht="15.75" x14ac:dyDescent="0.25">
      <c r="A89" s="1"/>
      <c r="B89" s="6"/>
      <c r="C89" s="6"/>
      <c r="D89" s="6"/>
      <c r="E89" s="6"/>
      <c r="F89" s="6"/>
      <c r="G89" s="6"/>
      <c r="H89" s="1"/>
      <c r="I89" s="1"/>
      <c r="J89" s="1"/>
      <c r="K89" s="1"/>
      <c r="L89" s="1"/>
      <c r="M89" s="1"/>
      <c r="N89" s="1"/>
      <c r="O89" s="1"/>
      <c r="P89" s="1"/>
      <c r="Q89" s="1"/>
      <c r="R89" s="1"/>
      <c r="S89" s="1"/>
      <c r="T89" s="1"/>
      <c r="U89" s="1"/>
      <c r="V89" s="1"/>
      <c r="W89" s="1"/>
      <c r="X89" s="1"/>
      <c r="Y89" s="1"/>
      <c r="Z89" s="1"/>
      <c r="AA89" s="1"/>
      <c r="AB89" s="1"/>
      <c r="AC89" s="1"/>
      <c r="AD89" s="1"/>
      <c r="AE89" s="1"/>
      <c r="AF89" s="1"/>
      <c r="AG89" s="1"/>
      <c r="AH89" s="1"/>
      <c r="AI89" s="1"/>
      <c r="AJ89" s="1"/>
      <c r="AK89" s="1"/>
      <c r="AL89" s="1"/>
      <c r="AM89" s="1"/>
      <c r="AN89" s="1"/>
      <c r="AO89" s="1"/>
      <c r="AP89" s="1"/>
      <c r="AQ89" s="1"/>
      <c r="AR89" s="1"/>
      <c r="AS89" s="1"/>
      <c r="AT89" s="1"/>
      <c r="AU89" s="1"/>
      <c r="AV89" s="1"/>
      <c r="AW89" s="1"/>
      <c r="AX89" s="1"/>
      <c r="AY89" s="1"/>
      <c r="AZ89" s="1"/>
      <c r="BA89" s="1"/>
      <c r="BB89" s="1"/>
      <c r="BC89" s="1"/>
      <c r="BD89" s="1"/>
      <c r="BE89" s="1"/>
      <c r="BF89" s="1"/>
      <c r="BG89" s="1"/>
      <c r="BH89" s="1"/>
      <c r="BI89" s="1"/>
      <c r="BJ89" s="1"/>
      <c r="BK89" s="1"/>
      <c r="BL89" s="1"/>
      <c r="BM89" s="1"/>
      <c r="BN89" s="1"/>
      <c r="BO89" s="1"/>
      <c r="BP89" s="1"/>
      <c r="BQ89" s="1"/>
      <c r="BR89" s="1"/>
      <c r="BS89" s="1"/>
      <c r="BT89" s="1"/>
      <c r="BU89" s="1"/>
      <c r="BV89" s="1"/>
      <c r="BW89" s="1"/>
      <c r="BX89" s="1"/>
      <c r="BY89" s="1"/>
      <c r="BZ89" s="1"/>
      <c r="CA89" s="1"/>
      <c r="CB89" s="1"/>
      <c r="CC89" s="1"/>
      <c r="CD89" s="1"/>
      <c r="CE89" s="1"/>
      <c r="CF89" s="1"/>
      <c r="CG89" s="1"/>
      <c r="CH89" s="1"/>
      <c r="CI89" s="1"/>
      <c r="CJ89" s="1"/>
      <c r="CK89" s="1"/>
      <c r="CL89" s="1"/>
      <c r="CM89" s="1"/>
      <c r="CN89" s="1"/>
      <c r="CO89" s="1"/>
      <c r="CP89" s="1"/>
      <c r="CQ89" s="1"/>
      <c r="CR89" s="1"/>
      <c r="CS89" s="1"/>
      <c r="CT89" s="1"/>
      <c r="CU89" s="1"/>
      <c r="CV89" s="1"/>
      <c r="CW89" s="1"/>
      <c r="CX89" s="1"/>
      <c r="CY89" s="1"/>
      <c r="CZ89" s="1"/>
      <c r="DA89" s="1"/>
      <c r="DB89" s="1"/>
      <c r="DC89" s="1"/>
      <c r="DD89" s="1"/>
      <c r="DE89" s="1"/>
      <c r="DF89" s="1"/>
      <c r="DG89" s="1"/>
      <c r="DH89" s="1"/>
      <c r="DI89" s="1"/>
      <c r="DJ89" s="1"/>
      <c r="DK89" s="1"/>
      <c r="DL89" s="1"/>
      <c r="DM89" s="1"/>
      <c r="DN89" s="1"/>
      <c r="DO89" s="1"/>
      <c r="DP89" s="1"/>
      <c r="DQ89" s="1"/>
      <c r="DR89" s="1"/>
      <c r="DS89" s="1"/>
      <c r="DT89" s="1"/>
      <c r="DU89" s="1"/>
      <c r="DV89" s="1"/>
      <c r="DW89" s="1"/>
      <c r="DX89" s="1"/>
      <c r="DY89" s="1"/>
      <c r="DZ89" s="1"/>
      <c r="EA89" s="1"/>
    </row>
    <row r="90" spans="1:131" s="5" customFormat="1" ht="15.75" x14ac:dyDescent="0.25">
      <c r="A90" s="1"/>
      <c r="B90" s="6"/>
      <c r="C90" s="6"/>
      <c r="D90" s="6"/>
      <c r="E90" s="6"/>
      <c r="F90" s="6"/>
      <c r="G90" s="6"/>
      <c r="H90" s="1"/>
      <c r="I90" s="1"/>
      <c r="J90" s="1"/>
      <c r="K90" s="1"/>
      <c r="L90" s="1"/>
      <c r="M90" s="1"/>
      <c r="N90" s="1"/>
      <c r="O90" s="1"/>
      <c r="P90" s="1"/>
      <c r="Q90" s="1"/>
      <c r="R90" s="1"/>
      <c r="S90" s="1"/>
      <c r="T90" s="1"/>
      <c r="U90" s="1"/>
      <c r="V90" s="1"/>
      <c r="W90" s="1"/>
      <c r="X90" s="1"/>
      <c r="Y90" s="1"/>
      <c r="Z90" s="1"/>
      <c r="AA90" s="1"/>
      <c r="AB90" s="1"/>
      <c r="AC90" s="1"/>
      <c r="AD90" s="1"/>
      <c r="AE90" s="1"/>
      <c r="AF90" s="1"/>
      <c r="AG90" s="1"/>
      <c r="AH90" s="1"/>
      <c r="AI90" s="1"/>
      <c r="AJ90" s="1"/>
      <c r="AK90" s="1"/>
      <c r="AL90" s="1"/>
      <c r="AM90" s="1"/>
      <c r="AN90" s="1"/>
      <c r="AO90" s="1"/>
      <c r="AP90" s="1"/>
      <c r="AQ90" s="1"/>
      <c r="AR90" s="1"/>
      <c r="AS90" s="1"/>
      <c r="AT90" s="1"/>
      <c r="AU90" s="1"/>
      <c r="AV90" s="1"/>
      <c r="AW90" s="1"/>
      <c r="AX90" s="1"/>
      <c r="AY90" s="1"/>
      <c r="AZ90" s="1"/>
      <c r="BA90" s="1"/>
      <c r="BB90" s="1"/>
      <c r="BC90" s="1"/>
      <c r="BD90" s="1"/>
      <c r="BE90" s="1"/>
      <c r="BF90" s="1"/>
      <c r="BG90" s="1"/>
      <c r="BH90" s="1"/>
      <c r="BI90" s="1"/>
      <c r="BJ90" s="1"/>
      <c r="BK90" s="1"/>
      <c r="BL90" s="1"/>
      <c r="BM90" s="1"/>
      <c r="BN90" s="1"/>
      <c r="BO90" s="1"/>
      <c r="BP90" s="1"/>
      <c r="BQ90" s="1"/>
      <c r="BR90" s="1"/>
      <c r="BS90" s="1"/>
      <c r="BT90" s="1"/>
      <c r="BU90" s="1"/>
      <c r="BV90" s="1"/>
      <c r="BW90" s="1"/>
      <c r="BX90" s="1"/>
      <c r="BY90" s="1"/>
      <c r="BZ90" s="1"/>
      <c r="CA90" s="1"/>
      <c r="CB90" s="1"/>
      <c r="CC90" s="1"/>
      <c r="CD90" s="1"/>
      <c r="CE90" s="1"/>
      <c r="CF90" s="1"/>
      <c r="CG90" s="1"/>
      <c r="CH90" s="1"/>
      <c r="CI90" s="1"/>
      <c r="CJ90" s="1"/>
      <c r="CK90" s="1"/>
      <c r="CL90" s="1"/>
      <c r="CM90" s="1"/>
      <c r="CN90" s="1"/>
      <c r="CO90" s="1"/>
      <c r="CP90" s="1"/>
      <c r="CQ90" s="1"/>
      <c r="CR90" s="1"/>
      <c r="CS90" s="1"/>
      <c r="CT90" s="1"/>
      <c r="CU90" s="1"/>
      <c r="CV90" s="1"/>
      <c r="CW90" s="1"/>
      <c r="CX90" s="1"/>
      <c r="CY90" s="1"/>
      <c r="CZ90" s="1"/>
      <c r="DA90" s="1"/>
      <c r="DB90" s="1"/>
      <c r="DC90" s="1"/>
      <c r="DD90" s="1"/>
      <c r="DE90" s="1"/>
      <c r="DF90" s="1"/>
      <c r="DG90" s="1"/>
      <c r="DH90" s="1"/>
      <c r="DI90" s="1"/>
      <c r="DJ90" s="1"/>
      <c r="DK90" s="1"/>
      <c r="DL90" s="1"/>
      <c r="DM90" s="1"/>
      <c r="DN90" s="1"/>
      <c r="DO90" s="1"/>
      <c r="DP90" s="1"/>
      <c r="DQ90" s="1"/>
      <c r="DR90" s="1"/>
      <c r="DS90" s="1"/>
      <c r="DT90" s="1"/>
      <c r="DU90" s="1"/>
      <c r="DV90" s="1"/>
      <c r="DW90" s="1"/>
      <c r="DX90" s="1"/>
      <c r="DY90" s="1"/>
      <c r="DZ90" s="1"/>
      <c r="EA90" s="1"/>
    </row>
    <row r="91" spans="1:131" s="5" customFormat="1" ht="15.75" x14ac:dyDescent="0.25">
      <c r="A91" s="1"/>
      <c r="B91" s="6"/>
      <c r="C91" s="6"/>
      <c r="D91" s="6"/>
      <c r="E91" s="6"/>
      <c r="F91" s="6"/>
      <c r="G91" s="6"/>
      <c r="H91" s="1"/>
      <c r="I91" s="1"/>
      <c r="J91" s="1"/>
      <c r="K91" s="1"/>
      <c r="L91" s="1"/>
      <c r="M91" s="1"/>
      <c r="N91" s="1"/>
      <c r="O91" s="1"/>
      <c r="P91" s="1"/>
      <c r="Q91" s="1"/>
      <c r="R91" s="1"/>
      <c r="S91" s="1"/>
      <c r="T91" s="1"/>
      <c r="U91" s="1"/>
      <c r="V91" s="1"/>
      <c r="W91" s="1"/>
      <c r="X91" s="1"/>
      <c r="Y91" s="1"/>
      <c r="Z91" s="1"/>
      <c r="AA91" s="1"/>
      <c r="AB91" s="1"/>
      <c r="AC91" s="1"/>
      <c r="AD91" s="1"/>
      <c r="AE91" s="1"/>
      <c r="AF91" s="1"/>
      <c r="AG91" s="1"/>
      <c r="AH91" s="1"/>
      <c r="AI91" s="1"/>
      <c r="AJ91" s="1"/>
      <c r="AK91" s="1"/>
      <c r="AL91" s="1"/>
      <c r="AM91" s="1"/>
      <c r="AN91" s="1"/>
      <c r="AO91" s="1"/>
      <c r="AP91" s="1"/>
      <c r="AQ91" s="1"/>
      <c r="AR91" s="1"/>
      <c r="AS91" s="1"/>
      <c r="AT91" s="1"/>
      <c r="AU91" s="1"/>
      <c r="AV91" s="1"/>
      <c r="AW91" s="1"/>
      <c r="AX91" s="1"/>
      <c r="AY91" s="1"/>
      <c r="AZ91" s="1"/>
      <c r="BA91" s="1"/>
      <c r="BB91" s="1"/>
      <c r="BC91" s="1"/>
      <c r="BD91" s="1"/>
      <c r="BE91" s="1"/>
      <c r="BF91" s="1"/>
      <c r="BG91" s="1"/>
      <c r="BH91" s="1"/>
      <c r="BI91" s="1"/>
      <c r="BJ91" s="1"/>
      <c r="BK91" s="1"/>
      <c r="BL91" s="1"/>
      <c r="BM91" s="1"/>
      <c r="BN91" s="1"/>
      <c r="BO91" s="1"/>
      <c r="BP91" s="1"/>
      <c r="BQ91" s="1"/>
      <c r="BR91" s="1"/>
      <c r="BS91" s="1"/>
      <c r="BT91" s="1"/>
      <c r="BU91" s="1"/>
      <c r="BV91" s="1"/>
      <c r="BW91" s="1"/>
      <c r="BX91" s="1"/>
      <c r="BY91" s="1"/>
      <c r="BZ91" s="1"/>
      <c r="CA91" s="1"/>
      <c r="CB91" s="1"/>
      <c r="CC91" s="1"/>
      <c r="CD91" s="1"/>
      <c r="CE91" s="1"/>
      <c r="CF91" s="1"/>
      <c r="CG91" s="1"/>
      <c r="CH91" s="1"/>
      <c r="CI91" s="1"/>
      <c r="CJ91" s="1"/>
      <c r="CK91" s="1"/>
      <c r="CL91" s="1"/>
      <c r="CM91" s="1"/>
      <c r="CN91" s="1"/>
      <c r="CO91" s="1"/>
      <c r="CP91" s="1"/>
      <c r="CQ91" s="1"/>
      <c r="CR91" s="1"/>
      <c r="CS91" s="1"/>
      <c r="CT91" s="1"/>
      <c r="CU91" s="1"/>
      <c r="CV91" s="1"/>
      <c r="CW91" s="1"/>
      <c r="CX91" s="1"/>
      <c r="CY91" s="1"/>
      <c r="CZ91" s="1"/>
      <c r="DA91" s="1"/>
      <c r="DB91" s="1"/>
      <c r="DC91" s="1"/>
      <c r="DD91" s="1"/>
      <c r="DE91" s="1"/>
      <c r="DF91" s="1"/>
      <c r="DG91" s="1"/>
      <c r="DH91" s="1"/>
      <c r="DI91" s="1"/>
      <c r="DJ91" s="1"/>
      <c r="DK91" s="1"/>
      <c r="DL91" s="1"/>
      <c r="DM91" s="1"/>
      <c r="DN91" s="1"/>
      <c r="DO91" s="1"/>
      <c r="DP91" s="1"/>
      <c r="DQ91" s="1"/>
      <c r="DR91" s="1"/>
      <c r="DS91" s="1"/>
      <c r="DT91" s="1"/>
      <c r="DU91" s="1"/>
      <c r="DV91" s="1"/>
      <c r="DW91" s="1"/>
      <c r="DX91" s="1"/>
      <c r="DY91" s="1"/>
      <c r="DZ91" s="1"/>
      <c r="EA91" s="1"/>
    </row>
    <row r="92" spans="1:131" s="5" customFormat="1" ht="15.75" x14ac:dyDescent="0.25">
      <c r="A92" s="1"/>
      <c r="B92" s="6"/>
      <c r="C92" s="6"/>
      <c r="D92" s="6"/>
      <c r="E92" s="6"/>
      <c r="F92" s="6"/>
      <c r="G92" s="6"/>
      <c r="H92" s="1"/>
      <c r="I92" s="1"/>
      <c r="J92" s="1"/>
      <c r="K92" s="1"/>
      <c r="L92" s="1"/>
      <c r="M92" s="1"/>
      <c r="N92" s="1"/>
      <c r="O92" s="1"/>
      <c r="P92" s="1"/>
      <c r="Q92" s="1"/>
      <c r="R92" s="1"/>
      <c r="S92" s="1"/>
      <c r="T92" s="1"/>
      <c r="U92" s="1"/>
      <c r="V92" s="1"/>
      <c r="W92" s="1"/>
      <c r="X92" s="1"/>
      <c r="Y92" s="1"/>
      <c r="Z92" s="1"/>
      <c r="AA92" s="1"/>
      <c r="AB92" s="1"/>
      <c r="AC92" s="1"/>
      <c r="AD92" s="1"/>
      <c r="AE92" s="1"/>
      <c r="AF92" s="1"/>
      <c r="AG92" s="1"/>
      <c r="AH92" s="1"/>
      <c r="AI92" s="1"/>
      <c r="AJ92" s="1"/>
      <c r="AK92" s="1"/>
      <c r="AL92" s="1"/>
      <c r="AM92" s="1"/>
      <c r="AN92" s="1"/>
      <c r="AO92" s="1"/>
      <c r="AP92" s="1"/>
      <c r="AQ92" s="1"/>
      <c r="AR92" s="1"/>
      <c r="AS92" s="1"/>
      <c r="AT92" s="1"/>
      <c r="AU92" s="1"/>
      <c r="AV92" s="1"/>
      <c r="AW92" s="1"/>
      <c r="AX92" s="1"/>
      <c r="AY92" s="1"/>
      <c r="AZ92" s="1"/>
      <c r="BA92" s="1"/>
      <c r="BB92" s="1"/>
      <c r="BC92" s="1"/>
      <c r="BD92" s="1"/>
      <c r="BE92" s="1"/>
      <c r="BF92" s="1"/>
      <c r="BG92" s="1"/>
      <c r="BH92" s="1"/>
      <c r="BI92" s="1"/>
      <c r="BJ92" s="1"/>
      <c r="BK92" s="1"/>
      <c r="BL92" s="1"/>
      <c r="BM92" s="1"/>
      <c r="BN92" s="1"/>
      <c r="BO92" s="1"/>
      <c r="BP92" s="1"/>
      <c r="BQ92" s="1"/>
      <c r="BR92" s="1"/>
      <c r="BS92" s="1"/>
      <c r="BT92" s="1"/>
      <c r="BU92" s="1"/>
      <c r="BV92" s="1"/>
      <c r="BW92" s="1"/>
      <c r="BX92" s="1"/>
      <c r="BY92" s="1"/>
      <c r="BZ92" s="1"/>
      <c r="CA92" s="1"/>
      <c r="CB92" s="1"/>
      <c r="CC92" s="1"/>
      <c r="CD92" s="1"/>
      <c r="CE92" s="1"/>
      <c r="CF92" s="1"/>
      <c r="CG92" s="1"/>
      <c r="CH92" s="1"/>
      <c r="CI92" s="1"/>
      <c r="CJ92" s="1"/>
      <c r="CK92" s="1"/>
      <c r="CL92" s="1"/>
      <c r="CM92" s="1"/>
      <c r="CN92" s="1"/>
      <c r="CO92" s="1"/>
      <c r="CP92" s="1"/>
      <c r="CQ92" s="1"/>
      <c r="CR92" s="1"/>
      <c r="CS92" s="1"/>
      <c r="CT92" s="1"/>
      <c r="CU92" s="1"/>
      <c r="CV92" s="1"/>
      <c r="CW92" s="1"/>
      <c r="CX92" s="1"/>
      <c r="CY92" s="1"/>
      <c r="CZ92" s="1"/>
      <c r="DA92" s="1"/>
      <c r="DB92" s="1"/>
      <c r="DC92" s="1"/>
      <c r="DD92" s="1"/>
      <c r="DE92" s="1"/>
      <c r="DF92" s="1"/>
      <c r="DG92" s="1"/>
      <c r="DH92" s="1"/>
      <c r="DI92" s="1"/>
      <c r="DJ92" s="1"/>
      <c r="DK92" s="1"/>
      <c r="DL92" s="1"/>
      <c r="DM92" s="1"/>
      <c r="DN92" s="1"/>
      <c r="DO92" s="1"/>
      <c r="DP92" s="1"/>
      <c r="DQ92" s="1"/>
      <c r="DR92" s="1"/>
      <c r="DS92" s="1"/>
      <c r="DT92" s="1"/>
      <c r="DU92" s="1"/>
      <c r="DV92" s="1"/>
      <c r="DW92" s="1"/>
      <c r="DX92" s="1"/>
      <c r="DY92" s="1"/>
      <c r="DZ92" s="1"/>
      <c r="EA92" s="1"/>
    </row>
    <row r="93" spans="1:131" s="5" customFormat="1" ht="15.75" x14ac:dyDescent="0.25">
      <c r="A93" s="1"/>
      <c r="B93" s="6"/>
      <c r="C93" s="6"/>
      <c r="D93" s="6"/>
      <c r="E93" s="6"/>
      <c r="F93" s="6"/>
      <c r="G93" s="6"/>
      <c r="H93" s="1"/>
      <c r="I93" s="1"/>
      <c r="J93" s="1"/>
      <c r="K93" s="1"/>
      <c r="L93" s="1"/>
      <c r="M93" s="1"/>
      <c r="N93" s="1"/>
      <c r="O93" s="1"/>
      <c r="P93" s="1"/>
      <c r="Q93" s="1"/>
      <c r="R93" s="1"/>
      <c r="S93" s="1"/>
      <c r="T93" s="1"/>
      <c r="U93" s="1"/>
      <c r="V93" s="1"/>
      <c r="W93" s="1"/>
      <c r="X93" s="1"/>
      <c r="Y93" s="1"/>
      <c r="Z93" s="1"/>
      <c r="AA93" s="1"/>
      <c r="AB93" s="1"/>
      <c r="AC93" s="1"/>
      <c r="AD93" s="1"/>
      <c r="AE93" s="1"/>
      <c r="AF93" s="1"/>
      <c r="AG93" s="1"/>
      <c r="AH93" s="1"/>
      <c r="AI93" s="1"/>
      <c r="AJ93" s="1"/>
      <c r="AK93" s="1"/>
      <c r="AL93" s="1"/>
      <c r="AM93" s="1"/>
      <c r="AN93" s="1"/>
      <c r="AO93" s="1"/>
      <c r="AP93" s="1"/>
      <c r="AQ93" s="1"/>
      <c r="AR93" s="1"/>
      <c r="AS93" s="1"/>
      <c r="AT93" s="1"/>
      <c r="AU93" s="1"/>
      <c r="AV93" s="1"/>
      <c r="AW93" s="1"/>
      <c r="AX93" s="1"/>
      <c r="AY93" s="1"/>
      <c r="AZ93" s="1"/>
      <c r="BA93" s="1"/>
      <c r="BB93" s="1"/>
      <c r="BC93" s="1"/>
      <c r="BD93" s="1"/>
      <c r="BE93" s="1"/>
      <c r="BF93" s="1"/>
      <c r="BG93" s="1"/>
      <c r="BH93" s="1"/>
      <c r="BI93" s="1"/>
      <c r="BJ93" s="1"/>
      <c r="BK93" s="1"/>
      <c r="BL93" s="1"/>
      <c r="BM93" s="1"/>
      <c r="BN93" s="1"/>
      <c r="BO93" s="1"/>
      <c r="BP93" s="1"/>
      <c r="BQ93" s="1"/>
      <c r="BR93" s="1"/>
      <c r="BS93" s="1"/>
      <c r="BT93" s="1"/>
      <c r="BU93" s="1"/>
      <c r="BV93" s="1"/>
      <c r="BW93" s="1"/>
      <c r="BX93" s="1"/>
      <c r="BY93" s="1"/>
      <c r="BZ93" s="1"/>
      <c r="CA93" s="1"/>
      <c r="CB93" s="1"/>
      <c r="CC93" s="1"/>
      <c r="CD93" s="1"/>
      <c r="CE93" s="1"/>
      <c r="CF93" s="1"/>
      <c r="CG93" s="1"/>
      <c r="CH93" s="1"/>
      <c r="CI93" s="1"/>
      <c r="CJ93" s="1"/>
      <c r="CK93" s="1"/>
      <c r="CL93" s="1"/>
      <c r="CM93" s="1"/>
      <c r="CN93" s="1"/>
      <c r="CO93" s="1"/>
      <c r="CP93" s="1"/>
      <c r="CQ93" s="1"/>
      <c r="CR93" s="1"/>
      <c r="CS93" s="1"/>
      <c r="CT93" s="1"/>
      <c r="CU93" s="1"/>
      <c r="CV93" s="1"/>
      <c r="CW93" s="1"/>
      <c r="CX93" s="1"/>
      <c r="CY93" s="1"/>
      <c r="CZ93" s="1"/>
      <c r="DA93" s="1"/>
      <c r="DB93" s="1"/>
      <c r="DC93" s="1"/>
      <c r="DD93" s="1"/>
      <c r="DE93" s="1"/>
      <c r="DF93" s="1"/>
      <c r="DG93" s="1"/>
      <c r="DH93" s="1"/>
      <c r="DI93" s="1"/>
      <c r="DJ93" s="1"/>
      <c r="DK93" s="1"/>
      <c r="DL93" s="1"/>
      <c r="DM93" s="1"/>
      <c r="DN93" s="1"/>
      <c r="DO93" s="1"/>
      <c r="DP93" s="1"/>
      <c r="DQ93" s="1"/>
      <c r="DR93" s="1"/>
      <c r="DS93" s="1"/>
      <c r="DT93" s="1"/>
      <c r="DU93" s="1"/>
      <c r="DV93" s="1"/>
      <c r="DW93" s="1"/>
      <c r="DX93" s="1"/>
      <c r="DY93" s="1"/>
      <c r="DZ93" s="1"/>
      <c r="EA93" s="1"/>
    </row>
    <row r="94" spans="1:131" s="5" customFormat="1" ht="15.75" x14ac:dyDescent="0.25">
      <c r="A94" s="1"/>
      <c r="B94" s="6"/>
      <c r="C94" s="6"/>
      <c r="D94" s="6"/>
      <c r="E94" s="6"/>
      <c r="F94" s="6"/>
      <c r="G94" s="6"/>
      <c r="H94" s="1"/>
      <c r="I94" s="1"/>
      <c r="J94" s="1"/>
      <c r="K94" s="1"/>
      <c r="L94" s="1"/>
      <c r="M94" s="1"/>
      <c r="N94" s="1"/>
      <c r="O94" s="1"/>
      <c r="P94" s="1"/>
      <c r="Q94" s="1"/>
      <c r="R94" s="1"/>
      <c r="S94" s="1"/>
      <c r="T94" s="1"/>
      <c r="U94" s="1"/>
      <c r="V94" s="1"/>
      <c r="W94" s="1"/>
      <c r="X94" s="1"/>
      <c r="Y94" s="1"/>
      <c r="Z94" s="1"/>
      <c r="AA94" s="1"/>
      <c r="AB94" s="1"/>
      <c r="AC94" s="1"/>
      <c r="AD94" s="1"/>
      <c r="AE94" s="1"/>
      <c r="AF94" s="1"/>
      <c r="AG94" s="1"/>
      <c r="AH94" s="1"/>
      <c r="AI94" s="1"/>
      <c r="AJ94" s="1"/>
      <c r="AK94" s="1"/>
      <c r="AL94" s="1"/>
      <c r="AM94" s="1"/>
      <c r="AN94" s="1"/>
      <c r="AO94" s="1"/>
      <c r="AP94" s="1"/>
      <c r="AQ94" s="1"/>
      <c r="AR94" s="1"/>
      <c r="AS94" s="1"/>
      <c r="AT94" s="1"/>
      <c r="AU94" s="1"/>
      <c r="AV94" s="1"/>
      <c r="AW94" s="1"/>
      <c r="AX94" s="1"/>
      <c r="AY94" s="1"/>
      <c r="AZ94" s="1"/>
      <c r="BA94" s="1"/>
      <c r="BB94" s="1"/>
      <c r="BC94" s="1"/>
      <c r="BD94" s="1"/>
      <c r="BE94" s="1"/>
      <c r="BF94" s="1"/>
      <c r="BG94" s="1"/>
      <c r="BH94" s="1"/>
      <c r="BI94" s="1"/>
      <c r="BJ94" s="1"/>
      <c r="BK94" s="1"/>
      <c r="BL94" s="1"/>
      <c r="BM94" s="1"/>
      <c r="BN94" s="1"/>
      <c r="BO94" s="1"/>
      <c r="BP94" s="1"/>
      <c r="BQ94" s="1"/>
      <c r="BR94" s="1"/>
      <c r="BS94" s="1"/>
      <c r="BT94" s="1"/>
      <c r="BU94" s="1"/>
      <c r="BV94" s="1"/>
      <c r="BW94" s="1"/>
      <c r="BX94" s="1"/>
      <c r="BY94" s="1"/>
      <c r="BZ94" s="1"/>
      <c r="CA94" s="1"/>
      <c r="CB94" s="1"/>
      <c r="CC94" s="1"/>
      <c r="CD94" s="1"/>
      <c r="CE94" s="1"/>
      <c r="CF94" s="1"/>
      <c r="CG94" s="1"/>
      <c r="CH94" s="1"/>
      <c r="CI94" s="1"/>
      <c r="CJ94" s="1"/>
      <c r="CK94" s="1"/>
      <c r="CL94" s="1"/>
      <c r="CM94" s="1"/>
      <c r="CN94" s="1"/>
      <c r="CO94" s="1"/>
      <c r="CP94" s="1"/>
      <c r="CQ94" s="1"/>
      <c r="CR94" s="1"/>
      <c r="CS94" s="1"/>
      <c r="CT94" s="1"/>
      <c r="CU94" s="1"/>
      <c r="CV94" s="1"/>
      <c r="CW94" s="1"/>
      <c r="CX94" s="1"/>
      <c r="CY94" s="1"/>
      <c r="CZ94" s="1"/>
      <c r="DA94" s="1"/>
      <c r="DB94" s="1"/>
      <c r="DC94" s="1"/>
      <c r="DD94" s="1"/>
      <c r="DE94" s="1"/>
      <c r="DF94" s="1"/>
      <c r="DG94" s="1"/>
      <c r="DH94" s="1"/>
      <c r="DI94" s="1"/>
      <c r="DJ94" s="1"/>
      <c r="DK94" s="1"/>
      <c r="DL94" s="1"/>
      <c r="DM94" s="1"/>
      <c r="DN94" s="1"/>
      <c r="DO94" s="1"/>
      <c r="DP94" s="1"/>
      <c r="DQ94" s="1"/>
      <c r="DR94" s="1"/>
      <c r="DS94" s="1"/>
      <c r="DT94" s="1"/>
      <c r="DU94" s="1"/>
      <c r="DV94" s="1"/>
      <c r="DW94" s="1"/>
      <c r="DX94" s="1"/>
      <c r="DY94" s="1"/>
      <c r="DZ94" s="1"/>
      <c r="EA94" s="1"/>
    </row>
    <row r="95" spans="1:131" s="5" customFormat="1" ht="15.75" x14ac:dyDescent="0.25">
      <c r="A95" s="1"/>
      <c r="B95" s="6"/>
      <c r="C95" s="6"/>
      <c r="D95" s="6"/>
      <c r="E95" s="6"/>
      <c r="F95" s="6"/>
      <c r="G95" s="6"/>
      <c r="H95" s="1"/>
      <c r="I95" s="1"/>
      <c r="J95" s="1"/>
      <c r="K95" s="1"/>
      <c r="L95" s="1"/>
      <c r="M95" s="1"/>
      <c r="N95" s="1"/>
      <c r="O95" s="1"/>
      <c r="P95" s="1"/>
      <c r="Q95" s="1"/>
      <c r="R95" s="1"/>
      <c r="S95" s="1"/>
      <c r="T95" s="1"/>
      <c r="U95" s="1"/>
      <c r="V95" s="1"/>
      <c r="W95" s="1"/>
      <c r="X95" s="1"/>
      <c r="Y95" s="1"/>
      <c r="Z95" s="1"/>
      <c r="AA95" s="1"/>
      <c r="AB95" s="1"/>
      <c r="AC95" s="1"/>
      <c r="AD95" s="1"/>
      <c r="AE95" s="1"/>
      <c r="AF95" s="1"/>
      <c r="AG95" s="1"/>
      <c r="AH95" s="1"/>
      <c r="AI95" s="1"/>
      <c r="AJ95" s="1"/>
      <c r="AK95" s="1"/>
      <c r="AL95" s="1"/>
      <c r="AM95" s="1"/>
      <c r="AN95" s="1"/>
      <c r="AO95" s="1"/>
      <c r="AP95" s="1"/>
      <c r="AQ95" s="1"/>
      <c r="AR95" s="1"/>
      <c r="AS95" s="1"/>
      <c r="AT95" s="1"/>
      <c r="AU95" s="1"/>
      <c r="AV95" s="1"/>
      <c r="AW95" s="1"/>
      <c r="AX95" s="1"/>
      <c r="AY95" s="1"/>
      <c r="AZ95" s="1"/>
      <c r="BA95" s="1"/>
      <c r="BB95" s="1"/>
      <c r="BC95" s="1"/>
      <c r="BD95" s="1"/>
      <c r="BE95" s="1"/>
      <c r="BF95" s="1"/>
      <c r="BG95" s="1"/>
      <c r="BH95" s="1"/>
      <c r="BI95" s="1"/>
      <c r="BJ95" s="1"/>
      <c r="BK95" s="1"/>
      <c r="BL95" s="1"/>
      <c r="BM95" s="1"/>
      <c r="BN95" s="1"/>
      <c r="BO95" s="1"/>
      <c r="BP95" s="1"/>
      <c r="BQ95" s="1"/>
      <c r="BR95" s="1"/>
      <c r="BS95" s="1"/>
      <c r="BT95" s="1"/>
      <c r="BU95" s="1"/>
      <c r="BV95" s="1"/>
      <c r="BW95" s="1"/>
      <c r="BX95" s="1"/>
      <c r="BY95" s="1"/>
      <c r="BZ95" s="1"/>
      <c r="CA95" s="1"/>
      <c r="CB95" s="1"/>
      <c r="CC95" s="1"/>
      <c r="CD95" s="1"/>
      <c r="CE95" s="1"/>
      <c r="CF95" s="1"/>
      <c r="CG95" s="1"/>
      <c r="CH95" s="1"/>
      <c r="CI95" s="1"/>
      <c r="CJ95" s="1"/>
      <c r="CK95" s="1"/>
      <c r="CL95" s="1"/>
      <c r="CM95" s="1"/>
      <c r="CN95" s="1"/>
      <c r="CO95" s="1"/>
      <c r="CP95" s="1"/>
      <c r="CQ95" s="1"/>
      <c r="CR95" s="1"/>
      <c r="CS95" s="1"/>
      <c r="CT95" s="1"/>
      <c r="CU95" s="1"/>
      <c r="CV95" s="1"/>
      <c r="CW95" s="1"/>
      <c r="CX95" s="1"/>
      <c r="CY95" s="1"/>
      <c r="CZ95" s="1"/>
      <c r="DA95" s="1"/>
      <c r="DB95" s="1"/>
      <c r="DC95" s="1"/>
      <c r="DD95" s="1"/>
      <c r="DE95" s="1"/>
      <c r="DF95" s="1"/>
      <c r="DG95" s="1"/>
      <c r="DH95" s="1"/>
      <c r="DI95" s="1"/>
      <c r="DJ95" s="1"/>
      <c r="DK95" s="1"/>
      <c r="DL95" s="1"/>
      <c r="DM95" s="1"/>
      <c r="DN95" s="1"/>
      <c r="DO95" s="1"/>
      <c r="DP95" s="1"/>
      <c r="DQ95" s="1"/>
      <c r="DR95" s="1"/>
      <c r="DS95" s="1"/>
      <c r="DT95" s="1"/>
      <c r="DU95" s="1"/>
      <c r="DV95" s="1"/>
      <c r="DW95" s="1"/>
      <c r="DX95" s="1"/>
      <c r="DY95" s="1"/>
      <c r="DZ95" s="1"/>
      <c r="EA95" s="1"/>
    </row>
    <row r="96" spans="1:131" s="5" customFormat="1" ht="15.75" x14ac:dyDescent="0.25">
      <c r="A96" s="1"/>
      <c r="B96" s="6"/>
      <c r="C96" s="6"/>
      <c r="D96" s="6"/>
      <c r="E96" s="6"/>
      <c r="F96" s="6"/>
      <c r="G96" s="6"/>
      <c r="H96" s="1"/>
      <c r="I96" s="1"/>
      <c r="J96" s="1"/>
      <c r="K96" s="1"/>
      <c r="L96" s="1"/>
      <c r="M96" s="1"/>
      <c r="N96" s="1"/>
      <c r="O96" s="1"/>
      <c r="P96" s="1"/>
      <c r="Q96" s="1"/>
      <c r="R96" s="1"/>
      <c r="S96" s="1"/>
      <c r="T96" s="1"/>
      <c r="U96" s="1"/>
      <c r="V96" s="1"/>
      <c r="W96" s="1"/>
      <c r="X96" s="1"/>
      <c r="Y96" s="1"/>
      <c r="Z96" s="1"/>
      <c r="AA96" s="1"/>
      <c r="AB96" s="1"/>
      <c r="AC96" s="1"/>
      <c r="AD96" s="1"/>
      <c r="AE96" s="1"/>
      <c r="AF96" s="1"/>
      <c r="AG96" s="1"/>
      <c r="AH96" s="1"/>
      <c r="AI96" s="1"/>
      <c r="AJ96" s="1"/>
      <c r="AK96" s="1"/>
      <c r="AL96" s="1"/>
      <c r="AM96" s="1"/>
      <c r="AN96" s="1"/>
      <c r="AO96" s="1"/>
      <c r="AP96" s="1"/>
      <c r="AQ96" s="1"/>
      <c r="AR96" s="1"/>
      <c r="AS96" s="1"/>
      <c r="AT96" s="1"/>
      <c r="AU96" s="1"/>
      <c r="AV96" s="1"/>
      <c r="AW96" s="1"/>
      <c r="AX96" s="1"/>
      <c r="AY96" s="1"/>
      <c r="AZ96" s="1"/>
      <c r="BA96" s="1"/>
      <c r="BB96" s="1"/>
      <c r="BC96" s="1"/>
      <c r="BD96" s="1"/>
      <c r="BE96" s="1"/>
      <c r="BF96" s="1"/>
      <c r="BG96" s="1"/>
      <c r="BH96" s="1"/>
      <c r="BI96" s="1"/>
      <c r="BJ96" s="1"/>
      <c r="BK96" s="1"/>
      <c r="BL96" s="1"/>
      <c r="BM96" s="1"/>
      <c r="BN96" s="1"/>
      <c r="BO96" s="1"/>
      <c r="BP96" s="1"/>
      <c r="BQ96" s="1"/>
      <c r="BR96" s="1"/>
      <c r="BS96" s="1"/>
      <c r="BT96" s="1"/>
      <c r="BU96" s="1"/>
      <c r="BV96" s="1"/>
      <c r="BW96" s="1"/>
      <c r="BX96" s="1"/>
      <c r="BY96" s="1"/>
      <c r="BZ96" s="1"/>
      <c r="CA96" s="1"/>
      <c r="CB96" s="1"/>
      <c r="CC96" s="1"/>
      <c r="CD96" s="1"/>
      <c r="CE96" s="1"/>
      <c r="CF96" s="1"/>
      <c r="CG96" s="1"/>
      <c r="CH96" s="1"/>
      <c r="CI96" s="1"/>
      <c r="CJ96" s="1"/>
      <c r="CK96" s="1"/>
      <c r="CL96" s="1"/>
      <c r="CM96" s="1"/>
      <c r="CN96" s="1"/>
      <c r="CO96" s="1"/>
      <c r="CP96" s="1"/>
      <c r="CQ96" s="1"/>
      <c r="CR96" s="1"/>
      <c r="CS96" s="1"/>
      <c r="CT96" s="1"/>
      <c r="CU96" s="1"/>
      <c r="CV96" s="1"/>
      <c r="CW96" s="1"/>
      <c r="CX96" s="1"/>
      <c r="CY96" s="1"/>
      <c r="CZ96" s="1"/>
      <c r="DA96" s="1"/>
      <c r="DB96" s="1"/>
      <c r="DC96" s="1"/>
      <c r="DD96" s="1"/>
      <c r="DE96" s="1"/>
      <c r="DF96" s="1"/>
      <c r="DG96" s="1"/>
      <c r="DH96" s="1"/>
      <c r="DI96" s="1"/>
      <c r="DJ96" s="1"/>
      <c r="DK96" s="1"/>
      <c r="DL96" s="1"/>
      <c r="DM96" s="1"/>
      <c r="DN96" s="1"/>
      <c r="DO96" s="1"/>
      <c r="DP96" s="1"/>
      <c r="DQ96" s="1"/>
      <c r="DR96" s="1"/>
      <c r="DS96" s="1"/>
      <c r="DT96" s="1"/>
      <c r="DU96" s="1"/>
      <c r="DV96" s="1"/>
      <c r="DW96" s="1"/>
      <c r="DX96" s="1"/>
      <c r="DY96" s="1"/>
      <c r="DZ96" s="1"/>
      <c r="EA96" s="1"/>
    </row>
    <row r="97" spans="1:131" s="5" customFormat="1" ht="15.75" x14ac:dyDescent="0.25">
      <c r="A97" s="1"/>
      <c r="B97" s="6"/>
      <c r="C97" s="6"/>
      <c r="D97" s="6"/>
      <c r="E97" s="6"/>
      <c r="F97" s="6"/>
      <c r="G97" s="6"/>
      <c r="H97" s="1"/>
      <c r="I97" s="1"/>
      <c r="J97" s="1"/>
      <c r="K97" s="1"/>
      <c r="L97" s="1"/>
      <c r="M97" s="1"/>
      <c r="N97" s="1"/>
      <c r="O97" s="1"/>
      <c r="P97" s="1"/>
      <c r="Q97" s="1"/>
      <c r="R97" s="1"/>
      <c r="S97" s="1"/>
      <c r="T97" s="1"/>
      <c r="U97" s="1"/>
      <c r="V97" s="1"/>
      <c r="W97" s="1"/>
      <c r="X97" s="1"/>
      <c r="Y97" s="1"/>
      <c r="Z97" s="1"/>
      <c r="AA97" s="1"/>
      <c r="AB97" s="1"/>
      <c r="AC97" s="1"/>
      <c r="AD97" s="1"/>
      <c r="AE97" s="1"/>
      <c r="AF97" s="1"/>
      <c r="AG97" s="1"/>
      <c r="AH97" s="1"/>
      <c r="AI97" s="1"/>
      <c r="AJ97" s="1"/>
      <c r="AK97" s="1"/>
      <c r="AL97" s="1"/>
      <c r="AM97" s="1"/>
      <c r="AN97" s="1"/>
      <c r="AO97" s="1"/>
      <c r="AP97" s="1"/>
      <c r="AQ97" s="1"/>
      <c r="AR97" s="1"/>
      <c r="AS97" s="1"/>
      <c r="AT97" s="1"/>
      <c r="AU97" s="1"/>
      <c r="AV97" s="1"/>
      <c r="AW97" s="1"/>
      <c r="AX97" s="1"/>
      <c r="AY97" s="1"/>
      <c r="AZ97" s="1"/>
      <c r="BA97" s="1"/>
      <c r="BB97" s="1"/>
      <c r="BC97" s="1"/>
      <c r="BD97" s="1"/>
      <c r="BE97" s="1"/>
      <c r="BF97" s="1"/>
      <c r="BG97" s="1"/>
      <c r="BH97" s="1"/>
      <c r="BI97" s="1"/>
      <c r="BJ97" s="1"/>
      <c r="BK97" s="1"/>
      <c r="BL97" s="1"/>
      <c r="BM97" s="1"/>
      <c r="BN97" s="1"/>
      <c r="BO97" s="1"/>
      <c r="BP97" s="1"/>
      <c r="BQ97" s="1"/>
      <c r="BR97" s="1"/>
      <c r="BS97" s="1"/>
      <c r="BT97" s="1"/>
      <c r="BU97" s="1"/>
      <c r="BV97" s="1"/>
      <c r="BW97" s="1"/>
      <c r="BX97" s="1"/>
      <c r="BY97" s="1"/>
      <c r="BZ97" s="1"/>
      <c r="CA97" s="1"/>
      <c r="CB97" s="1"/>
      <c r="CC97" s="1"/>
      <c r="CD97" s="1"/>
      <c r="CE97" s="1"/>
      <c r="CF97" s="1"/>
      <c r="CG97" s="1"/>
      <c r="CH97" s="1"/>
      <c r="CI97" s="1"/>
      <c r="CJ97" s="1"/>
      <c r="CK97" s="1"/>
      <c r="CL97" s="1"/>
      <c r="CM97" s="1"/>
      <c r="CN97" s="1"/>
      <c r="CO97" s="1"/>
      <c r="CP97" s="1"/>
      <c r="CQ97" s="1"/>
      <c r="CR97" s="1"/>
      <c r="CS97" s="1"/>
      <c r="CT97" s="1"/>
      <c r="CU97" s="1"/>
      <c r="CV97" s="1"/>
      <c r="CW97" s="1"/>
      <c r="CX97" s="1"/>
      <c r="CY97" s="1"/>
      <c r="CZ97" s="1"/>
      <c r="DA97" s="1"/>
      <c r="DB97" s="1"/>
      <c r="DC97" s="1"/>
      <c r="DD97" s="1"/>
      <c r="DE97" s="1"/>
      <c r="DF97" s="1"/>
      <c r="DG97" s="1"/>
      <c r="DH97" s="1"/>
      <c r="DI97" s="1"/>
      <c r="DJ97" s="1"/>
      <c r="DK97" s="1"/>
      <c r="DL97" s="1"/>
      <c r="DM97" s="1"/>
      <c r="DN97" s="1"/>
      <c r="DO97" s="1"/>
      <c r="DP97" s="1"/>
      <c r="DQ97" s="1"/>
      <c r="DR97" s="1"/>
      <c r="DS97" s="1"/>
      <c r="DT97" s="1"/>
      <c r="DU97" s="1"/>
      <c r="DV97" s="1"/>
      <c r="DW97" s="1"/>
      <c r="DX97" s="1"/>
      <c r="DY97" s="1"/>
      <c r="DZ97" s="1"/>
      <c r="EA97" s="1"/>
    </row>
    <row r="98" spans="1:131" s="5" customFormat="1" ht="15.75" x14ac:dyDescent="0.25">
      <c r="A98" s="1"/>
      <c r="B98" s="6"/>
      <c r="C98" s="6"/>
      <c r="D98" s="6"/>
      <c r="E98" s="6"/>
      <c r="F98" s="6"/>
      <c r="G98" s="6"/>
      <c r="H98" s="1"/>
      <c r="I98" s="1"/>
      <c r="J98" s="1"/>
      <c r="K98" s="1"/>
      <c r="L98" s="1"/>
      <c r="M98" s="1"/>
      <c r="N98" s="1"/>
      <c r="O98" s="1"/>
      <c r="P98" s="1"/>
      <c r="Q98" s="1"/>
      <c r="R98" s="1"/>
      <c r="S98" s="1"/>
      <c r="T98" s="1"/>
      <c r="U98" s="1"/>
      <c r="V98" s="1"/>
      <c r="W98" s="1"/>
      <c r="X98" s="1"/>
      <c r="Y98" s="1"/>
      <c r="Z98" s="1"/>
      <c r="AA98" s="1"/>
      <c r="AB98" s="1"/>
      <c r="AC98" s="1"/>
      <c r="AD98" s="1"/>
      <c r="AE98" s="1"/>
      <c r="AF98" s="1"/>
      <c r="AG98" s="1"/>
      <c r="AH98" s="1"/>
      <c r="AI98" s="1"/>
      <c r="AJ98" s="1"/>
      <c r="AK98" s="1"/>
      <c r="AL98" s="1"/>
      <c r="AM98" s="1"/>
      <c r="AN98" s="1"/>
      <c r="AO98" s="1"/>
      <c r="AP98" s="1"/>
      <c r="AQ98" s="1"/>
      <c r="AR98" s="1"/>
      <c r="AS98" s="1"/>
      <c r="AT98" s="1"/>
      <c r="AU98" s="1"/>
      <c r="AV98" s="1"/>
      <c r="AW98" s="1"/>
      <c r="AX98" s="1"/>
      <c r="AY98" s="1"/>
      <c r="AZ98" s="1"/>
      <c r="BA98" s="1"/>
      <c r="BB98" s="1"/>
      <c r="BC98" s="1"/>
      <c r="BD98" s="1"/>
      <c r="BE98" s="1"/>
      <c r="BF98" s="1"/>
      <c r="BG98" s="1"/>
      <c r="BH98" s="1"/>
      <c r="BI98" s="1"/>
      <c r="BJ98" s="1"/>
      <c r="BK98" s="1"/>
      <c r="BL98" s="1"/>
      <c r="BM98" s="1"/>
      <c r="BN98" s="1"/>
      <c r="BO98" s="1"/>
      <c r="BP98" s="1"/>
      <c r="BQ98" s="1"/>
      <c r="BR98" s="1"/>
      <c r="BS98" s="1"/>
      <c r="BT98" s="1"/>
      <c r="BU98" s="1"/>
      <c r="BV98" s="1"/>
      <c r="BW98" s="1"/>
      <c r="BX98" s="1"/>
      <c r="BY98" s="1"/>
      <c r="BZ98" s="1"/>
      <c r="CA98" s="1"/>
      <c r="CB98" s="1"/>
      <c r="CC98" s="1"/>
      <c r="CD98" s="1"/>
      <c r="CE98" s="1"/>
      <c r="CF98" s="1"/>
      <c r="CG98" s="1"/>
      <c r="CH98" s="1"/>
      <c r="CI98" s="1"/>
      <c r="CJ98" s="1"/>
      <c r="CK98" s="1"/>
      <c r="CL98" s="1"/>
      <c r="CM98" s="1"/>
      <c r="CN98" s="1"/>
      <c r="CO98" s="1"/>
      <c r="CP98" s="1"/>
      <c r="CQ98" s="1"/>
      <c r="CR98" s="1"/>
      <c r="CS98" s="1"/>
      <c r="CT98" s="1"/>
      <c r="CU98" s="1"/>
      <c r="CV98" s="1"/>
      <c r="CW98" s="1"/>
      <c r="CX98" s="1"/>
      <c r="CY98" s="1"/>
      <c r="CZ98" s="1"/>
      <c r="DA98" s="1"/>
      <c r="DB98" s="1"/>
      <c r="DC98" s="1"/>
      <c r="DD98" s="1"/>
      <c r="DE98" s="1"/>
      <c r="DF98" s="1"/>
      <c r="DG98" s="1"/>
      <c r="DH98" s="1"/>
      <c r="DI98" s="1"/>
      <c r="DJ98" s="1"/>
      <c r="DK98" s="1"/>
      <c r="DL98" s="1"/>
      <c r="DM98" s="1"/>
      <c r="DN98" s="1"/>
      <c r="DO98" s="1"/>
      <c r="DP98" s="1"/>
      <c r="DQ98" s="1"/>
      <c r="DR98" s="1"/>
      <c r="DS98" s="1"/>
      <c r="DT98" s="1"/>
      <c r="DU98" s="1"/>
      <c r="DV98" s="1"/>
      <c r="DW98" s="1"/>
      <c r="DX98" s="1"/>
      <c r="DY98" s="1"/>
      <c r="DZ98" s="1"/>
      <c r="EA98" s="1"/>
    </row>
    <row r="99" spans="1:131" s="5" customFormat="1" ht="15.75" x14ac:dyDescent="0.25">
      <c r="A99" s="1"/>
      <c r="B99" s="6"/>
      <c r="C99" s="6"/>
      <c r="D99" s="6"/>
      <c r="E99" s="6"/>
      <c r="F99" s="6"/>
      <c r="G99" s="6"/>
      <c r="H99" s="1"/>
      <c r="I99" s="1"/>
      <c r="J99" s="1"/>
      <c r="K99" s="1"/>
      <c r="L99" s="1"/>
      <c r="M99" s="1"/>
      <c r="N99" s="1"/>
      <c r="O99" s="1"/>
      <c r="P99" s="1"/>
      <c r="Q99" s="1"/>
      <c r="R99" s="1"/>
      <c r="S99" s="1"/>
      <c r="T99" s="1"/>
      <c r="U99" s="1"/>
      <c r="V99" s="1"/>
      <c r="W99" s="1"/>
      <c r="X99" s="1"/>
      <c r="Y99" s="1"/>
      <c r="Z99" s="1"/>
      <c r="AA99" s="1"/>
      <c r="AB99" s="1"/>
      <c r="AC99" s="1"/>
      <c r="AD99" s="1"/>
      <c r="AE99" s="1"/>
      <c r="AF99" s="1"/>
      <c r="AG99" s="1"/>
      <c r="AH99" s="1"/>
      <c r="AI99" s="1"/>
      <c r="AJ99" s="1"/>
      <c r="AK99" s="1"/>
      <c r="AL99" s="1"/>
      <c r="AM99" s="1"/>
      <c r="AN99" s="1"/>
      <c r="AO99" s="1"/>
      <c r="AP99" s="1"/>
      <c r="AQ99" s="1"/>
      <c r="AR99" s="1"/>
      <c r="AS99" s="1"/>
      <c r="AT99" s="1"/>
      <c r="AU99" s="1"/>
      <c r="AV99" s="1"/>
      <c r="AW99" s="1"/>
      <c r="AX99" s="1"/>
      <c r="AY99" s="1"/>
      <c r="AZ99" s="1"/>
      <c r="BA99" s="1"/>
      <c r="BB99" s="1"/>
      <c r="BC99" s="1"/>
      <c r="BD99" s="1"/>
      <c r="BE99" s="1"/>
      <c r="BF99" s="1"/>
      <c r="BG99" s="1"/>
      <c r="BH99" s="1"/>
      <c r="BI99" s="1"/>
      <c r="BJ99" s="1"/>
      <c r="BK99" s="1"/>
      <c r="BL99" s="1"/>
      <c r="BM99" s="1"/>
      <c r="BN99" s="1"/>
      <c r="BO99" s="1"/>
      <c r="BP99" s="1"/>
      <c r="BQ99" s="1"/>
      <c r="BR99" s="1"/>
      <c r="BS99" s="1"/>
      <c r="BT99" s="1"/>
      <c r="BU99" s="1"/>
      <c r="BV99" s="1"/>
      <c r="BW99" s="1"/>
      <c r="BX99" s="1"/>
      <c r="BY99" s="1"/>
      <c r="BZ99" s="1"/>
      <c r="CA99" s="1"/>
      <c r="CB99" s="1"/>
      <c r="CC99" s="1"/>
      <c r="CD99" s="1"/>
      <c r="CE99" s="1"/>
      <c r="CF99" s="1"/>
      <c r="CG99" s="1"/>
      <c r="CH99" s="1"/>
      <c r="CI99" s="1"/>
      <c r="CJ99" s="1"/>
      <c r="CK99" s="1"/>
      <c r="CL99" s="1"/>
      <c r="CM99" s="1"/>
      <c r="CN99" s="1"/>
      <c r="CO99" s="1"/>
      <c r="CP99" s="1"/>
      <c r="CQ99" s="1"/>
      <c r="CR99" s="1"/>
      <c r="CS99" s="1"/>
      <c r="CT99" s="1"/>
      <c r="CU99" s="1"/>
      <c r="CV99" s="1"/>
      <c r="CW99" s="1"/>
      <c r="CX99" s="1"/>
      <c r="CY99" s="1"/>
      <c r="CZ99" s="1"/>
      <c r="DA99" s="1"/>
      <c r="DB99" s="1"/>
      <c r="DC99" s="1"/>
      <c r="DD99" s="1"/>
      <c r="DE99" s="1"/>
      <c r="DF99" s="1"/>
      <c r="DG99" s="1"/>
      <c r="DH99" s="1"/>
      <c r="DI99" s="1"/>
      <c r="DJ99" s="1"/>
      <c r="DK99" s="1"/>
      <c r="DL99" s="1"/>
      <c r="DM99" s="1"/>
      <c r="DN99" s="1"/>
      <c r="DO99" s="1"/>
      <c r="DP99" s="1"/>
      <c r="DQ99" s="1"/>
      <c r="DR99" s="1"/>
      <c r="DS99" s="1"/>
      <c r="DT99" s="1"/>
      <c r="DU99" s="1"/>
      <c r="DV99" s="1"/>
      <c r="DW99" s="1"/>
      <c r="DX99" s="1"/>
      <c r="DY99" s="1"/>
      <c r="DZ99" s="1"/>
      <c r="EA99" s="1"/>
    </row>
    <row r="100" spans="1:131" s="5" customFormat="1" ht="15.75" x14ac:dyDescent="0.25">
      <c r="A100" s="1"/>
      <c r="B100" s="6"/>
      <c r="C100" s="6"/>
      <c r="D100" s="6"/>
      <c r="E100" s="6"/>
      <c r="F100" s="6"/>
      <c r="G100" s="6"/>
      <c r="H100" s="1"/>
      <c r="I100" s="1"/>
      <c r="J100" s="1"/>
      <c r="K100" s="1"/>
      <c r="L100" s="1"/>
      <c r="M100" s="1"/>
      <c r="N100" s="1"/>
      <c r="O100" s="1"/>
      <c r="P100" s="1"/>
      <c r="Q100" s="1"/>
      <c r="R100" s="1"/>
      <c r="S100" s="1"/>
      <c r="T100" s="1"/>
      <c r="U100" s="1"/>
      <c r="V100" s="1"/>
      <c r="W100" s="1"/>
      <c r="X100" s="1"/>
      <c r="Y100" s="1"/>
      <c r="Z100" s="1"/>
      <c r="AA100" s="1"/>
      <c r="AB100" s="1"/>
      <c r="AC100" s="1"/>
      <c r="AD100" s="1"/>
      <c r="AE100" s="1"/>
      <c r="AF100" s="1"/>
      <c r="AG100" s="1"/>
      <c r="AH100" s="1"/>
      <c r="AI100" s="1"/>
      <c r="AJ100" s="1"/>
      <c r="AK100" s="1"/>
      <c r="AL100" s="1"/>
      <c r="AM100" s="1"/>
      <c r="AN100" s="1"/>
      <c r="AO100" s="1"/>
      <c r="AP100" s="1"/>
      <c r="AQ100" s="1"/>
      <c r="AR100" s="1"/>
      <c r="AS100" s="1"/>
      <c r="AT100" s="1"/>
      <c r="AU100" s="1"/>
      <c r="AV100" s="1"/>
      <c r="AW100" s="1"/>
      <c r="AX100" s="1"/>
      <c r="AY100" s="1"/>
      <c r="AZ100" s="1"/>
      <c r="BA100" s="1"/>
      <c r="BB100" s="1"/>
      <c r="BC100" s="1"/>
      <c r="BD100" s="1"/>
      <c r="BE100" s="1"/>
      <c r="BF100" s="1"/>
      <c r="BG100" s="1"/>
      <c r="BH100" s="1"/>
      <c r="BI100" s="1"/>
      <c r="BJ100" s="1"/>
      <c r="BK100" s="1"/>
      <c r="BL100" s="1"/>
      <c r="BM100" s="1"/>
      <c r="BN100" s="1"/>
      <c r="BO100" s="1"/>
      <c r="BP100" s="1"/>
      <c r="BQ100" s="1"/>
      <c r="BR100" s="1"/>
      <c r="BS100" s="1"/>
      <c r="BT100" s="1"/>
      <c r="BU100" s="1"/>
      <c r="BV100" s="1"/>
      <c r="BW100" s="1"/>
      <c r="BX100" s="1"/>
      <c r="BY100" s="1"/>
      <c r="BZ100" s="1"/>
      <c r="CA100" s="1"/>
      <c r="CB100" s="1"/>
      <c r="CC100" s="1"/>
      <c r="CD100" s="1"/>
      <c r="CE100" s="1"/>
      <c r="CF100" s="1"/>
      <c r="CG100" s="1"/>
      <c r="CH100" s="1"/>
      <c r="CI100" s="1"/>
      <c r="CJ100" s="1"/>
      <c r="CK100" s="1"/>
      <c r="CL100" s="1"/>
      <c r="CM100" s="1"/>
      <c r="CN100" s="1"/>
      <c r="CO100" s="1"/>
      <c r="CP100" s="1"/>
      <c r="CQ100" s="1"/>
      <c r="CR100" s="1"/>
      <c r="CS100" s="1"/>
      <c r="CT100" s="1"/>
      <c r="CU100" s="1"/>
      <c r="CV100" s="1"/>
      <c r="CW100" s="1"/>
      <c r="CX100" s="1"/>
      <c r="CY100" s="1"/>
      <c r="CZ100" s="1"/>
      <c r="DA100" s="1"/>
      <c r="DB100" s="1"/>
      <c r="DC100" s="1"/>
      <c r="DD100" s="1"/>
      <c r="DE100" s="1"/>
      <c r="DF100" s="1"/>
      <c r="DG100" s="1"/>
      <c r="DH100" s="1"/>
      <c r="DI100" s="1"/>
      <c r="DJ100" s="1"/>
      <c r="DK100" s="1"/>
      <c r="DL100" s="1"/>
      <c r="DM100" s="1"/>
      <c r="DN100" s="1"/>
      <c r="DO100" s="1"/>
      <c r="DP100" s="1"/>
      <c r="DQ100" s="1"/>
      <c r="DR100" s="1"/>
      <c r="DS100" s="1"/>
      <c r="DT100" s="1"/>
      <c r="DU100" s="1"/>
      <c r="DV100" s="1"/>
      <c r="DW100" s="1"/>
      <c r="DX100" s="1"/>
      <c r="DY100" s="1"/>
      <c r="DZ100" s="1"/>
      <c r="EA100" s="1"/>
    </row>
    <row r="101" spans="1:131" s="5" customFormat="1" ht="15.75" x14ac:dyDescent="0.25">
      <c r="A101" s="1"/>
      <c r="B101" s="6"/>
      <c r="C101" s="6"/>
      <c r="D101" s="6"/>
      <c r="E101" s="6"/>
      <c r="F101" s="6"/>
      <c r="G101" s="6"/>
      <c r="H101" s="1"/>
      <c r="I101" s="1"/>
      <c r="J101" s="1"/>
      <c r="K101" s="1"/>
      <c r="L101" s="1"/>
      <c r="M101" s="1"/>
      <c r="N101" s="1"/>
      <c r="O101" s="1"/>
      <c r="P101" s="1"/>
      <c r="Q101" s="1"/>
      <c r="R101" s="1"/>
      <c r="S101" s="1"/>
      <c r="T101" s="1"/>
      <c r="U101" s="1"/>
      <c r="V101" s="1"/>
      <c r="W101" s="1"/>
      <c r="X101" s="1"/>
      <c r="Y101" s="1"/>
      <c r="Z101" s="1"/>
      <c r="AA101" s="1"/>
      <c r="AB101" s="1"/>
      <c r="AC101" s="1"/>
      <c r="AD101" s="1"/>
      <c r="AE101" s="1"/>
      <c r="AF101" s="1"/>
      <c r="AG101" s="1"/>
      <c r="AH101" s="1"/>
      <c r="AI101" s="1"/>
      <c r="AJ101" s="1"/>
      <c r="AK101" s="1"/>
      <c r="AL101" s="1"/>
      <c r="AM101" s="1"/>
      <c r="AN101" s="1"/>
      <c r="AO101" s="1"/>
      <c r="AP101" s="1"/>
      <c r="AQ101" s="1"/>
      <c r="AR101" s="1"/>
      <c r="AS101" s="1"/>
      <c r="AT101" s="1"/>
      <c r="AU101" s="1"/>
      <c r="AV101" s="1"/>
      <c r="AW101" s="1"/>
      <c r="AX101" s="1"/>
      <c r="AY101" s="1"/>
      <c r="AZ101" s="1"/>
      <c r="BA101" s="1"/>
      <c r="BB101" s="1"/>
      <c r="BC101" s="1"/>
      <c r="BD101" s="1"/>
      <c r="BE101" s="1"/>
      <c r="BF101" s="1"/>
      <c r="BG101" s="1"/>
      <c r="BH101" s="1"/>
      <c r="BI101" s="1"/>
      <c r="BJ101" s="1"/>
      <c r="BK101" s="1"/>
      <c r="BL101" s="1"/>
      <c r="BM101" s="1"/>
      <c r="BN101" s="1"/>
      <c r="BO101" s="1"/>
      <c r="BP101" s="1"/>
      <c r="BQ101" s="1"/>
      <c r="BR101" s="1"/>
      <c r="BS101" s="1"/>
      <c r="BT101" s="1"/>
      <c r="BU101" s="1"/>
      <c r="BV101" s="1"/>
      <c r="BW101" s="1"/>
      <c r="BX101" s="1"/>
      <c r="BY101" s="1"/>
      <c r="BZ101" s="1"/>
      <c r="CA101" s="1"/>
      <c r="CB101" s="1"/>
      <c r="CC101" s="1"/>
      <c r="CD101" s="1"/>
      <c r="CE101" s="1"/>
      <c r="CF101" s="1"/>
      <c r="CG101" s="1"/>
      <c r="CH101" s="1"/>
      <c r="CI101" s="1"/>
      <c r="CJ101" s="1"/>
      <c r="CK101" s="1"/>
      <c r="CL101" s="1"/>
      <c r="CM101" s="1"/>
      <c r="CN101" s="1"/>
      <c r="CO101" s="1"/>
      <c r="CP101" s="1"/>
      <c r="CQ101" s="1"/>
      <c r="CR101" s="1"/>
      <c r="CS101" s="1"/>
      <c r="CT101" s="1"/>
      <c r="CU101" s="1"/>
      <c r="CV101" s="1"/>
      <c r="CW101" s="1"/>
      <c r="CX101" s="1"/>
      <c r="CY101" s="1"/>
      <c r="CZ101" s="1"/>
      <c r="DA101" s="1"/>
      <c r="DB101" s="1"/>
      <c r="DC101" s="1"/>
      <c r="DD101" s="1"/>
      <c r="DE101" s="1"/>
      <c r="DF101" s="1"/>
      <c r="DG101" s="1"/>
      <c r="DH101" s="1"/>
      <c r="DI101" s="1"/>
      <c r="DJ101" s="1"/>
      <c r="DK101" s="1"/>
      <c r="DL101" s="1"/>
      <c r="DM101" s="1"/>
      <c r="DN101" s="1"/>
      <c r="DO101" s="1"/>
      <c r="DP101" s="1"/>
      <c r="DQ101" s="1"/>
      <c r="DR101" s="1"/>
      <c r="DS101" s="1"/>
      <c r="DT101" s="1"/>
      <c r="DU101" s="1"/>
      <c r="DV101" s="1"/>
      <c r="DW101" s="1"/>
      <c r="DX101" s="1"/>
      <c r="DY101" s="1"/>
      <c r="DZ101" s="1"/>
      <c r="EA101" s="1"/>
    </row>
    <row r="102" spans="1:131" s="5" customFormat="1" ht="15.75" x14ac:dyDescent="0.25">
      <c r="A102" s="1"/>
      <c r="B102" s="6"/>
      <c r="C102" s="6"/>
      <c r="D102" s="6"/>
      <c r="E102" s="6"/>
      <c r="F102" s="6"/>
      <c r="G102" s="6"/>
      <c r="H102" s="1"/>
      <c r="I102" s="1"/>
      <c r="J102" s="1"/>
      <c r="K102" s="1"/>
      <c r="L102" s="1"/>
      <c r="M102" s="1"/>
      <c r="N102" s="1"/>
      <c r="O102" s="1"/>
      <c r="P102" s="1"/>
      <c r="Q102" s="1"/>
      <c r="R102" s="1"/>
      <c r="S102" s="1"/>
      <c r="T102" s="1"/>
      <c r="U102" s="1"/>
      <c r="V102" s="1"/>
      <c r="W102" s="1"/>
      <c r="X102" s="1"/>
      <c r="Y102" s="1"/>
      <c r="Z102" s="1"/>
      <c r="AA102" s="1"/>
      <c r="AB102" s="1"/>
      <c r="AC102" s="1"/>
      <c r="AD102" s="1"/>
      <c r="AE102" s="1"/>
      <c r="AF102" s="1"/>
      <c r="AG102" s="1"/>
      <c r="AH102" s="1"/>
      <c r="AI102" s="1"/>
      <c r="AJ102" s="1"/>
      <c r="AK102" s="1"/>
      <c r="AL102" s="1"/>
      <c r="AM102" s="1"/>
      <c r="AN102" s="1"/>
      <c r="AO102" s="1"/>
      <c r="AP102" s="1"/>
      <c r="AQ102" s="1"/>
      <c r="AR102" s="1"/>
      <c r="AS102" s="1"/>
      <c r="AT102" s="1"/>
      <c r="AU102" s="1"/>
      <c r="AV102" s="1"/>
      <c r="AW102" s="1"/>
      <c r="AX102" s="1"/>
      <c r="AY102" s="1"/>
      <c r="AZ102" s="1"/>
      <c r="BA102" s="1"/>
      <c r="BB102" s="1"/>
      <c r="BC102" s="1"/>
      <c r="BD102" s="1"/>
      <c r="BE102" s="1"/>
      <c r="BF102" s="1"/>
      <c r="BG102" s="1"/>
      <c r="BH102" s="1"/>
      <c r="BI102" s="1"/>
      <c r="BJ102" s="1"/>
      <c r="BK102" s="1"/>
      <c r="BL102" s="1"/>
      <c r="BM102" s="1"/>
      <c r="BN102" s="1"/>
      <c r="BO102" s="1"/>
      <c r="BP102" s="1"/>
      <c r="BQ102" s="1"/>
      <c r="BR102" s="1"/>
      <c r="BS102" s="1"/>
      <c r="BT102" s="1"/>
      <c r="BU102" s="1"/>
      <c r="BV102" s="1"/>
      <c r="BW102" s="1"/>
      <c r="BX102" s="1"/>
      <c r="BY102" s="1"/>
      <c r="BZ102" s="1"/>
      <c r="CA102" s="1"/>
      <c r="CB102" s="1"/>
      <c r="CC102" s="1"/>
      <c r="CD102" s="1"/>
      <c r="CE102" s="1"/>
      <c r="CF102" s="1"/>
      <c r="CG102" s="1"/>
      <c r="CH102" s="1"/>
      <c r="CI102" s="1"/>
      <c r="CJ102" s="1"/>
      <c r="CK102" s="1"/>
      <c r="CL102" s="1"/>
      <c r="CM102" s="1"/>
      <c r="CN102" s="1"/>
      <c r="CO102" s="1"/>
      <c r="CP102" s="1"/>
      <c r="CQ102" s="1"/>
      <c r="CR102" s="1"/>
      <c r="CS102" s="1"/>
      <c r="CT102" s="1"/>
      <c r="CU102" s="1"/>
      <c r="CV102" s="1"/>
      <c r="CW102" s="1"/>
      <c r="CX102" s="1"/>
      <c r="CY102" s="1"/>
      <c r="CZ102" s="1"/>
      <c r="DA102" s="1"/>
      <c r="DB102" s="1"/>
      <c r="DC102" s="1"/>
      <c r="DD102" s="1"/>
      <c r="DE102" s="1"/>
      <c r="DF102" s="1"/>
      <c r="DG102" s="1"/>
      <c r="DH102" s="1"/>
      <c r="DI102" s="1"/>
      <c r="DJ102" s="1"/>
      <c r="DK102" s="1"/>
      <c r="DL102" s="1"/>
      <c r="DM102" s="1"/>
      <c r="DN102" s="1"/>
      <c r="DO102" s="1"/>
      <c r="DP102" s="1"/>
      <c r="DQ102" s="1"/>
      <c r="DR102" s="1"/>
      <c r="DS102" s="1"/>
      <c r="DT102" s="1"/>
      <c r="DU102" s="1"/>
      <c r="DV102" s="1"/>
      <c r="DW102" s="1"/>
      <c r="DX102" s="1"/>
      <c r="DY102" s="1"/>
      <c r="DZ102" s="1"/>
      <c r="EA102" s="1"/>
    </row>
    <row r="103" spans="1:131" s="5" customFormat="1" ht="15.75" x14ac:dyDescent="0.25">
      <c r="A103" s="1"/>
      <c r="B103" s="6"/>
      <c r="C103" s="6"/>
      <c r="D103" s="6"/>
      <c r="E103" s="6"/>
      <c r="F103" s="6"/>
      <c r="G103" s="6"/>
      <c r="H103" s="1"/>
      <c r="I103" s="1"/>
      <c r="J103" s="1"/>
      <c r="K103" s="1"/>
      <c r="L103" s="1"/>
      <c r="M103" s="1"/>
      <c r="N103" s="1"/>
      <c r="O103" s="1"/>
      <c r="P103" s="1"/>
      <c r="Q103" s="1"/>
      <c r="R103" s="1"/>
      <c r="S103" s="1"/>
      <c r="T103" s="1"/>
      <c r="U103" s="1"/>
      <c r="V103" s="1"/>
      <c r="W103" s="1"/>
      <c r="X103" s="1"/>
      <c r="Y103" s="1"/>
      <c r="Z103" s="1"/>
      <c r="AA103" s="1"/>
      <c r="AB103" s="1"/>
      <c r="AC103" s="1"/>
      <c r="AD103" s="1"/>
      <c r="AE103" s="1"/>
      <c r="AF103" s="1"/>
      <c r="AG103" s="1"/>
      <c r="AH103" s="1"/>
      <c r="AI103" s="1"/>
      <c r="AJ103" s="1"/>
      <c r="AK103" s="1"/>
      <c r="AL103" s="1"/>
      <c r="AM103" s="1"/>
      <c r="AN103" s="1"/>
      <c r="AO103" s="1"/>
      <c r="AP103" s="1"/>
      <c r="AQ103" s="1"/>
      <c r="AR103" s="1"/>
      <c r="AS103" s="1"/>
      <c r="AT103" s="1"/>
      <c r="AU103" s="1"/>
      <c r="AV103" s="1"/>
      <c r="AW103" s="1"/>
      <c r="AX103" s="1"/>
      <c r="AY103" s="1"/>
      <c r="AZ103" s="1"/>
      <c r="BA103" s="1"/>
      <c r="BB103" s="1"/>
      <c r="BC103" s="1"/>
      <c r="BD103" s="1"/>
      <c r="BE103" s="1"/>
      <c r="BF103" s="1"/>
      <c r="BG103" s="1"/>
      <c r="BH103" s="1"/>
      <c r="BI103" s="1"/>
      <c r="BJ103" s="1"/>
      <c r="BK103" s="1"/>
      <c r="BL103" s="1"/>
      <c r="BM103" s="1"/>
      <c r="BN103" s="1"/>
      <c r="BO103" s="1"/>
      <c r="BP103" s="1"/>
      <c r="BQ103" s="1"/>
      <c r="BR103" s="1"/>
      <c r="BS103" s="1"/>
      <c r="BT103" s="1"/>
      <c r="BU103" s="1"/>
      <c r="BV103" s="1"/>
      <c r="BW103" s="1"/>
      <c r="BX103" s="1"/>
      <c r="BY103" s="1"/>
      <c r="BZ103" s="1"/>
      <c r="CA103" s="1"/>
      <c r="CB103" s="1"/>
      <c r="CC103" s="1"/>
      <c r="CD103" s="1"/>
      <c r="CE103" s="1"/>
      <c r="CF103" s="1"/>
      <c r="CG103" s="1"/>
      <c r="CH103" s="1"/>
      <c r="CI103" s="1"/>
      <c r="CJ103" s="1"/>
      <c r="CK103" s="1"/>
      <c r="CL103" s="1"/>
      <c r="CM103" s="1"/>
      <c r="CN103" s="1"/>
      <c r="CO103" s="1"/>
      <c r="CP103" s="1"/>
      <c r="CQ103" s="1"/>
      <c r="CR103" s="1"/>
      <c r="CS103" s="1"/>
      <c r="CT103" s="1"/>
      <c r="CU103" s="1"/>
      <c r="CV103" s="1"/>
      <c r="CW103" s="1"/>
      <c r="CX103" s="1"/>
      <c r="CY103" s="1"/>
      <c r="CZ103" s="1"/>
      <c r="DA103" s="1"/>
      <c r="DB103" s="1"/>
      <c r="DC103" s="1"/>
      <c r="DD103" s="1"/>
      <c r="DE103" s="1"/>
      <c r="DF103" s="1"/>
      <c r="DG103" s="1"/>
      <c r="DH103" s="1"/>
      <c r="DI103" s="1"/>
      <c r="DJ103" s="1"/>
      <c r="DK103" s="1"/>
      <c r="DL103" s="1"/>
      <c r="DM103" s="1"/>
      <c r="DN103" s="1"/>
      <c r="DO103" s="1"/>
      <c r="DP103" s="1"/>
      <c r="DQ103" s="1"/>
      <c r="DR103" s="1"/>
      <c r="DS103" s="1"/>
      <c r="DT103" s="1"/>
      <c r="DU103" s="1"/>
      <c r="DV103" s="1"/>
      <c r="DW103" s="1"/>
      <c r="DX103" s="1"/>
      <c r="DY103" s="1"/>
      <c r="DZ103" s="1"/>
      <c r="EA103" s="1"/>
    </row>
    <row r="104" spans="1:131" s="5" customFormat="1" ht="15.75" x14ac:dyDescent="0.25">
      <c r="A104" s="1"/>
      <c r="B104" s="6"/>
      <c r="C104" s="6"/>
      <c r="D104" s="6"/>
      <c r="E104" s="6"/>
      <c r="F104" s="6"/>
      <c r="G104" s="6"/>
      <c r="H104" s="1"/>
      <c r="I104" s="1"/>
      <c r="J104" s="1"/>
      <c r="K104" s="1"/>
      <c r="L104" s="1"/>
      <c r="M104" s="1"/>
      <c r="N104" s="1"/>
      <c r="O104" s="1"/>
      <c r="P104" s="1"/>
      <c r="Q104" s="1"/>
      <c r="R104" s="1"/>
      <c r="S104" s="1"/>
      <c r="T104" s="1"/>
      <c r="U104" s="1"/>
      <c r="V104" s="1"/>
      <c r="W104" s="1"/>
      <c r="X104" s="1"/>
      <c r="Y104" s="1"/>
      <c r="Z104" s="1"/>
      <c r="AA104" s="1"/>
      <c r="AB104" s="1"/>
      <c r="AC104" s="1"/>
      <c r="AD104" s="1"/>
      <c r="AE104" s="1"/>
      <c r="AF104" s="1"/>
      <c r="AG104" s="1"/>
      <c r="AH104" s="1"/>
      <c r="AI104" s="1"/>
      <c r="AJ104" s="1"/>
      <c r="AK104" s="1"/>
      <c r="AL104" s="1"/>
      <c r="AM104" s="1"/>
      <c r="AN104" s="1"/>
      <c r="AO104" s="1"/>
      <c r="AP104" s="1"/>
      <c r="AQ104" s="1"/>
      <c r="AR104" s="1"/>
      <c r="AS104" s="1"/>
      <c r="AT104" s="1"/>
      <c r="AU104" s="1"/>
      <c r="AV104" s="1"/>
      <c r="AW104" s="1"/>
      <c r="AX104" s="1"/>
      <c r="AY104" s="1"/>
      <c r="AZ104" s="1"/>
      <c r="BA104" s="1"/>
      <c r="BB104" s="1"/>
      <c r="BC104" s="1"/>
      <c r="BD104" s="1"/>
      <c r="BE104" s="1"/>
      <c r="BF104" s="1"/>
      <c r="BG104" s="1"/>
      <c r="BH104" s="1"/>
      <c r="BI104" s="1"/>
      <c r="BJ104" s="1"/>
      <c r="BK104" s="1"/>
      <c r="BL104" s="1"/>
      <c r="BM104" s="1"/>
      <c r="BN104" s="1"/>
      <c r="BO104" s="1"/>
      <c r="BP104" s="1"/>
      <c r="BQ104" s="1"/>
      <c r="BR104" s="1"/>
      <c r="BS104" s="1"/>
      <c r="BT104" s="1"/>
      <c r="BU104" s="1"/>
      <c r="BV104" s="1"/>
      <c r="BW104" s="1"/>
      <c r="BX104" s="1"/>
      <c r="BY104" s="1"/>
      <c r="BZ104" s="1"/>
      <c r="CA104" s="1"/>
      <c r="CB104" s="1"/>
      <c r="CC104" s="1"/>
      <c r="CD104" s="1"/>
      <c r="CE104" s="1"/>
      <c r="CF104" s="1"/>
      <c r="CG104" s="1"/>
      <c r="CH104" s="1"/>
      <c r="CI104" s="1"/>
      <c r="CJ104" s="1"/>
      <c r="CK104" s="1"/>
      <c r="CL104" s="1"/>
      <c r="CM104" s="1"/>
      <c r="CN104" s="1"/>
      <c r="CO104" s="1"/>
      <c r="CP104" s="1"/>
      <c r="CQ104" s="1"/>
      <c r="CR104" s="1"/>
      <c r="CS104" s="1"/>
      <c r="CT104" s="1"/>
      <c r="CU104" s="1"/>
      <c r="CV104" s="1"/>
      <c r="CW104" s="1"/>
      <c r="CX104" s="1"/>
      <c r="CY104" s="1"/>
      <c r="CZ104" s="1"/>
      <c r="DA104" s="1"/>
      <c r="DB104" s="1"/>
      <c r="DC104" s="1"/>
      <c r="DD104" s="1"/>
      <c r="DE104" s="1"/>
      <c r="DF104" s="1"/>
      <c r="DG104" s="1"/>
      <c r="DH104" s="1"/>
      <c r="DI104" s="1"/>
      <c r="DJ104" s="1"/>
      <c r="DK104" s="1"/>
      <c r="DL104" s="1"/>
      <c r="DM104" s="1"/>
      <c r="DN104" s="1"/>
      <c r="DO104" s="1"/>
      <c r="DP104" s="1"/>
      <c r="DQ104" s="1"/>
      <c r="DR104" s="1"/>
      <c r="DS104" s="1"/>
      <c r="DT104" s="1"/>
      <c r="DU104" s="1"/>
      <c r="DV104" s="1"/>
      <c r="DW104" s="1"/>
      <c r="DX104" s="1"/>
      <c r="DY104" s="1"/>
      <c r="DZ104" s="1"/>
      <c r="EA104" s="1"/>
    </row>
    <row r="105" spans="1:131" s="5" customFormat="1" ht="15.75" x14ac:dyDescent="0.25">
      <c r="A105" s="1"/>
      <c r="B105" s="6"/>
      <c r="C105" s="6"/>
      <c r="D105" s="6"/>
      <c r="E105" s="6"/>
      <c r="F105" s="6"/>
      <c r="G105" s="6"/>
      <c r="H105" s="1"/>
      <c r="I105" s="1"/>
      <c r="J105" s="1"/>
      <c r="K105" s="1"/>
      <c r="L105" s="1"/>
      <c r="M105" s="1"/>
      <c r="N105" s="1"/>
      <c r="O105" s="1"/>
      <c r="P105" s="1"/>
      <c r="Q105" s="1"/>
      <c r="R105" s="1"/>
      <c r="S105" s="1"/>
      <c r="T105" s="1"/>
      <c r="U105" s="1"/>
      <c r="V105" s="1"/>
      <c r="W105" s="1"/>
      <c r="X105" s="1"/>
      <c r="Y105" s="1"/>
      <c r="Z105" s="1"/>
      <c r="AA105" s="1"/>
      <c r="AB105" s="1"/>
      <c r="AC105" s="1"/>
      <c r="AD105" s="1"/>
      <c r="AE105" s="1"/>
      <c r="AF105" s="1"/>
      <c r="AG105" s="1"/>
      <c r="AH105" s="1"/>
      <c r="AI105" s="1"/>
      <c r="AJ105" s="1"/>
      <c r="AK105" s="1"/>
      <c r="AL105" s="1"/>
      <c r="AM105" s="1"/>
      <c r="AN105" s="1"/>
      <c r="AO105" s="1"/>
      <c r="AP105" s="1"/>
      <c r="AQ105" s="1"/>
      <c r="AR105" s="1"/>
      <c r="AS105" s="1"/>
      <c r="AT105" s="1"/>
      <c r="AU105" s="1"/>
      <c r="AV105" s="1"/>
      <c r="AW105" s="1"/>
      <c r="AX105" s="1"/>
      <c r="AY105" s="1"/>
      <c r="AZ105" s="1"/>
      <c r="BA105" s="1"/>
      <c r="BB105" s="1"/>
      <c r="BC105" s="1"/>
      <c r="BD105" s="1"/>
      <c r="BE105" s="1"/>
      <c r="BF105" s="1"/>
      <c r="BG105" s="1"/>
      <c r="BH105" s="1"/>
      <c r="BI105" s="1"/>
      <c r="BJ105" s="1"/>
      <c r="BK105" s="1"/>
      <c r="BL105" s="1"/>
      <c r="BM105" s="1"/>
      <c r="BN105" s="1"/>
      <c r="BO105" s="1"/>
      <c r="BP105" s="1"/>
      <c r="BQ105" s="1"/>
      <c r="BR105" s="1"/>
      <c r="BS105" s="1"/>
      <c r="BT105" s="1"/>
      <c r="BU105" s="1"/>
      <c r="BV105" s="1"/>
      <c r="BW105" s="1"/>
      <c r="BX105" s="1"/>
      <c r="BY105" s="1"/>
      <c r="BZ105" s="1"/>
      <c r="CA105" s="1"/>
      <c r="CB105" s="1"/>
      <c r="CC105" s="1"/>
      <c r="CD105" s="1"/>
      <c r="CE105" s="1"/>
      <c r="CF105" s="1"/>
      <c r="CG105" s="1"/>
      <c r="CH105" s="1"/>
      <c r="CI105" s="1"/>
      <c r="CJ105" s="1"/>
      <c r="CK105" s="1"/>
      <c r="CL105" s="1"/>
      <c r="CM105" s="1"/>
      <c r="CN105" s="1"/>
      <c r="CO105" s="1"/>
      <c r="CP105" s="1"/>
      <c r="CQ105" s="1"/>
      <c r="CR105" s="1"/>
      <c r="CS105" s="1"/>
      <c r="CT105" s="1"/>
      <c r="CU105" s="1"/>
      <c r="CV105" s="1"/>
      <c r="CW105" s="1"/>
      <c r="CX105" s="1"/>
      <c r="CY105" s="1"/>
      <c r="CZ105" s="1"/>
      <c r="DA105" s="1"/>
      <c r="DB105" s="1"/>
      <c r="DC105" s="1"/>
      <c r="DD105" s="1"/>
      <c r="DE105" s="1"/>
      <c r="DF105" s="1"/>
      <c r="DG105" s="1"/>
      <c r="DH105" s="1"/>
      <c r="DI105" s="1"/>
      <c r="DJ105" s="1"/>
      <c r="DK105" s="1"/>
      <c r="DL105" s="1"/>
      <c r="DM105" s="1"/>
      <c r="DN105" s="1"/>
      <c r="DO105" s="1"/>
      <c r="DP105" s="1"/>
      <c r="DQ105" s="1"/>
      <c r="DR105" s="1"/>
      <c r="DS105" s="1"/>
      <c r="DT105" s="1"/>
      <c r="DU105" s="1"/>
      <c r="DV105" s="1"/>
      <c r="DW105" s="1"/>
      <c r="DX105" s="1"/>
      <c r="DY105" s="1"/>
      <c r="DZ105" s="1"/>
      <c r="EA105" s="1"/>
    </row>
    <row r="106" spans="1:131" s="5" customFormat="1" ht="15.75" x14ac:dyDescent="0.25">
      <c r="A106" s="1"/>
      <c r="B106" s="6"/>
      <c r="C106" s="6"/>
      <c r="D106" s="6"/>
      <c r="E106" s="6"/>
      <c r="F106" s="6"/>
      <c r="G106" s="6"/>
      <c r="H106" s="1"/>
      <c r="I106" s="1"/>
      <c r="J106" s="1"/>
      <c r="K106" s="1"/>
      <c r="L106" s="1"/>
      <c r="M106" s="1"/>
      <c r="N106" s="1"/>
      <c r="O106" s="1"/>
      <c r="P106" s="1"/>
      <c r="Q106" s="1"/>
      <c r="R106" s="1"/>
      <c r="S106" s="1"/>
      <c r="T106" s="1"/>
      <c r="U106" s="1"/>
      <c r="V106" s="1"/>
      <c r="W106" s="1"/>
      <c r="X106" s="1"/>
      <c r="Y106" s="1"/>
      <c r="Z106" s="1"/>
      <c r="AA106" s="1"/>
      <c r="AB106" s="1"/>
      <c r="AC106" s="1"/>
      <c r="AD106" s="1"/>
      <c r="AE106" s="1"/>
      <c r="AF106" s="1"/>
      <c r="AG106" s="1"/>
      <c r="AH106" s="1"/>
      <c r="AI106" s="1"/>
      <c r="AJ106" s="1"/>
      <c r="AK106" s="1"/>
      <c r="AL106" s="1"/>
      <c r="AM106" s="1"/>
      <c r="AN106" s="1"/>
      <c r="AO106" s="1"/>
      <c r="AP106" s="1"/>
      <c r="AQ106" s="1"/>
      <c r="AR106" s="1"/>
      <c r="AS106" s="1"/>
      <c r="AT106" s="1"/>
      <c r="AU106" s="1"/>
      <c r="AV106" s="1"/>
      <c r="AW106" s="1"/>
      <c r="AX106" s="1"/>
      <c r="AY106" s="1"/>
      <c r="AZ106" s="1"/>
      <c r="BA106" s="1"/>
      <c r="BB106" s="1"/>
      <c r="BC106" s="1"/>
      <c r="BD106" s="1"/>
      <c r="BE106" s="1"/>
      <c r="BF106" s="1"/>
      <c r="BG106" s="1"/>
      <c r="BH106" s="1"/>
      <c r="BI106" s="1"/>
      <c r="BJ106" s="1"/>
      <c r="BK106" s="1"/>
      <c r="BL106" s="1"/>
      <c r="BM106" s="1"/>
      <c r="BN106" s="1"/>
      <c r="BO106" s="1"/>
      <c r="BP106" s="1"/>
      <c r="BQ106" s="1"/>
      <c r="BR106" s="1"/>
      <c r="BS106" s="1"/>
      <c r="BT106" s="1"/>
      <c r="BU106" s="1"/>
      <c r="BV106" s="1"/>
      <c r="BW106" s="1"/>
      <c r="BX106" s="1"/>
      <c r="BY106" s="1"/>
      <c r="BZ106" s="1"/>
      <c r="CA106" s="1"/>
      <c r="CB106" s="1"/>
      <c r="CC106" s="1"/>
      <c r="CD106" s="1"/>
      <c r="CE106" s="1"/>
      <c r="CF106" s="1"/>
      <c r="CG106" s="1"/>
      <c r="CH106" s="1"/>
      <c r="CI106" s="1"/>
      <c r="CJ106" s="1"/>
      <c r="CK106" s="1"/>
      <c r="CL106" s="1"/>
      <c r="CM106" s="1"/>
      <c r="CN106" s="1"/>
      <c r="CO106" s="1"/>
      <c r="CP106" s="1"/>
      <c r="CQ106" s="1"/>
      <c r="CR106" s="1"/>
      <c r="CS106" s="1"/>
      <c r="CT106" s="1"/>
      <c r="CU106" s="1"/>
      <c r="CV106" s="1"/>
      <c r="CW106" s="1"/>
      <c r="CX106" s="1"/>
      <c r="CY106" s="1"/>
      <c r="CZ106" s="1"/>
      <c r="DA106" s="1"/>
      <c r="DB106" s="1"/>
      <c r="DC106" s="1"/>
      <c r="DD106" s="1"/>
      <c r="DE106" s="1"/>
      <c r="DF106" s="1"/>
      <c r="DG106" s="1"/>
      <c r="DH106" s="1"/>
      <c r="DI106" s="1"/>
      <c r="DJ106" s="1"/>
      <c r="DK106" s="1"/>
      <c r="DL106" s="1"/>
      <c r="DM106" s="1"/>
      <c r="DN106" s="1"/>
      <c r="DO106" s="1"/>
      <c r="DP106" s="1"/>
      <c r="DQ106" s="1"/>
      <c r="DR106" s="1"/>
      <c r="DS106" s="1"/>
      <c r="DT106" s="1"/>
      <c r="DU106" s="1"/>
      <c r="DV106" s="1"/>
      <c r="DW106" s="1"/>
      <c r="DX106" s="1"/>
      <c r="DY106" s="1"/>
      <c r="DZ106" s="1"/>
      <c r="EA106" s="1"/>
    </row>
    <row r="107" spans="1:131" s="5" customFormat="1" ht="15.75" x14ac:dyDescent="0.25">
      <c r="A107" s="1"/>
      <c r="B107" s="6"/>
      <c r="C107" s="6"/>
      <c r="D107" s="6"/>
      <c r="E107" s="6"/>
      <c r="F107" s="6"/>
      <c r="G107" s="6"/>
      <c r="H107" s="1"/>
      <c r="I107" s="1"/>
      <c r="J107" s="1"/>
      <c r="K107" s="1"/>
      <c r="L107" s="1"/>
      <c r="M107" s="1"/>
      <c r="N107" s="1"/>
      <c r="O107" s="1"/>
      <c r="P107" s="1"/>
      <c r="Q107" s="1"/>
      <c r="R107" s="1"/>
      <c r="S107" s="1"/>
      <c r="T107" s="1"/>
      <c r="U107" s="1"/>
      <c r="V107" s="1"/>
      <c r="W107" s="1"/>
      <c r="X107" s="1"/>
      <c r="Y107" s="1"/>
      <c r="Z107" s="1"/>
      <c r="AA107" s="1"/>
      <c r="AB107" s="1"/>
      <c r="AC107" s="1"/>
      <c r="AD107" s="1"/>
      <c r="AE107" s="1"/>
      <c r="AF107" s="1"/>
      <c r="AG107" s="1"/>
      <c r="AH107" s="1"/>
      <c r="AI107" s="1"/>
      <c r="AJ107" s="1"/>
      <c r="AK107" s="1"/>
      <c r="AL107" s="1"/>
      <c r="AM107" s="1"/>
      <c r="AN107" s="1"/>
      <c r="AO107" s="1"/>
      <c r="AP107" s="1"/>
      <c r="AQ107" s="1"/>
      <c r="AR107" s="1"/>
      <c r="AS107" s="1"/>
      <c r="AT107" s="1"/>
      <c r="AU107" s="1"/>
      <c r="AV107" s="1"/>
      <c r="AW107" s="1"/>
      <c r="AX107" s="1"/>
      <c r="AY107" s="1"/>
      <c r="AZ107" s="1"/>
      <c r="BA107" s="1"/>
      <c r="BB107" s="1"/>
      <c r="BC107" s="1"/>
      <c r="BD107" s="1"/>
      <c r="BE107" s="1"/>
      <c r="BF107" s="1"/>
      <c r="BG107" s="1"/>
      <c r="BH107" s="1"/>
      <c r="BI107" s="1"/>
      <c r="BJ107" s="1"/>
      <c r="BK107" s="1"/>
      <c r="BL107" s="1"/>
      <c r="BM107" s="1"/>
      <c r="BN107" s="1"/>
      <c r="BO107" s="1"/>
      <c r="BP107" s="1"/>
      <c r="BQ107" s="1"/>
      <c r="BR107" s="1"/>
      <c r="BS107" s="1"/>
      <c r="BT107" s="1"/>
      <c r="BU107" s="1"/>
      <c r="BV107" s="1"/>
      <c r="BW107" s="1"/>
      <c r="BX107" s="1"/>
      <c r="BY107" s="1"/>
      <c r="BZ107" s="1"/>
      <c r="CA107" s="1"/>
      <c r="CB107" s="1"/>
      <c r="CC107" s="1"/>
      <c r="CD107" s="1"/>
      <c r="CE107" s="1"/>
      <c r="CF107" s="1"/>
      <c r="CG107" s="1"/>
      <c r="CH107" s="1"/>
      <c r="CI107" s="1"/>
      <c r="CJ107" s="1"/>
      <c r="CK107" s="1"/>
      <c r="CL107" s="1"/>
      <c r="CM107" s="1"/>
      <c r="CN107" s="1"/>
      <c r="CO107" s="1"/>
      <c r="CP107" s="1"/>
      <c r="CQ107" s="1"/>
      <c r="CR107" s="1"/>
      <c r="CS107" s="1"/>
      <c r="CT107" s="1"/>
      <c r="CU107" s="1"/>
      <c r="CV107" s="1"/>
      <c r="CW107" s="1"/>
      <c r="CX107" s="1"/>
      <c r="CY107" s="1"/>
      <c r="CZ107" s="1"/>
      <c r="DA107" s="1"/>
      <c r="DB107" s="1"/>
      <c r="DC107" s="1"/>
      <c r="DD107" s="1"/>
      <c r="DE107" s="1"/>
      <c r="DF107" s="1"/>
      <c r="DG107" s="1"/>
      <c r="DH107" s="1"/>
      <c r="DI107" s="1"/>
      <c r="DJ107" s="1"/>
      <c r="DK107" s="1"/>
      <c r="DL107" s="1"/>
      <c r="DM107" s="1"/>
      <c r="DN107" s="1"/>
      <c r="DO107" s="1"/>
      <c r="DP107" s="1"/>
      <c r="DQ107" s="1"/>
      <c r="DR107" s="1"/>
      <c r="DS107" s="1"/>
      <c r="DT107" s="1"/>
      <c r="DU107" s="1"/>
      <c r="DV107" s="1"/>
      <c r="DW107" s="1"/>
      <c r="DX107" s="1"/>
      <c r="DY107" s="1"/>
      <c r="DZ107" s="1"/>
      <c r="EA107" s="1"/>
    </row>
    <row r="108" spans="1:131" s="5" customFormat="1" ht="15.75" x14ac:dyDescent="0.25">
      <c r="A108" s="1"/>
      <c r="B108" s="6"/>
      <c r="C108" s="6"/>
      <c r="D108" s="6"/>
      <c r="E108" s="6"/>
      <c r="F108" s="6"/>
      <c r="G108" s="6"/>
      <c r="H108" s="1"/>
      <c r="I108" s="1"/>
      <c r="J108" s="1"/>
      <c r="K108" s="1"/>
      <c r="L108" s="1"/>
      <c r="M108" s="1"/>
      <c r="N108" s="1"/>
      <c r="O108" s="1"/>
      <c r="P108" s="1"/>
      <c r="Q108" s="1"/>
      <c r="R108" s="1"/>
      <c r="S108" s="1"/>
      <c r="T108" s="1"/>
      <c r="U108" s="1"/>
      <c r="V108" s="1"/>
      <c r="W108" s="1"/>
      <c r="X108" s="1"/>
      <c r="Y108" s="1"/>
      <c r="Z108" s="1"/>
      <c r="AA108" s="1"/>
      <c r="AB108" s="1"/>
      <c r="AC108" s="1"/>
      <c r="AD108" s="1"/>
      <c r="AE108" s="1"/>
      <c r="AF108" s="1"/>
      <c r="AG108" s="1"/>
      <c r="AH108" s="1"/>
      <c r="AI108" s="1"/>
      <c r="AJ108" s="1"/>
      <c r="AK108" s="1"/>
      <c r="AL108" s="1"/>
      <c r="AM108" s="1"/>
      <c r="AN108" s="1"/>
      <c r="AO108" s="1"/>
      <c r="AP108" s="1"/>
      <c r="AQ108" s="1"/>
      <c r="AR108" s="1"/>
      <c r="AS108" s="1"/>
      <c r="AT108" s="1"/>
      <c r="AU108" s="1"/>
      <c r="AV108" s="1"/>
      <c r="AW108" s="1"/>
      <c r="AX108" s="1"/>
      <c r="AY108" s="1"/>
      <c r="AZ108" s="1"/>
      <c r="BA108" s="1"/>
      <c r="BB108" s="1"/>
      <c r="BC108" s="1"/>
      <c r="BD108" s="1"/>
      <c r="BE108" s="1"/>
      <c r="BF108" s="1"/>
      <c r="BG108" s="1"/>
      <c r="BH108" s="1"/>
      <c r="BI108" s="1"/>
      <c r="BJ108" s="1"/>
      <c r="BK108" s="1"/>
      <c r="BL108" s="1"/>
      <c r="BM108" s="1"/>
      <c r="BN108" s="1"/>
      <c r="BO108" s="1"/>
      <c r="BP108" s="1"/>
      <c r="BQ108" s="1"/>
      <c r="BR108" s="1"/>
      <c r="BS108" s="1"/>
      <c r="BT108" s="1"/>
      <c r="BU108" s="1"/>
      <c r="BV108" s="1"/>
      <c r="BW108" s="1"/>
      <c r="BX108" s="1"/>
      <c r="BY108" s="1"/>
      <c r="BZ108" s="1"/>
      <c r="CA108" s="1"/>
      <c r="CB108" s="1"/>
      <c r="CC108" s="1"/>
      <c r="CD108" s="1"/>
      <c r="CE108" s="1"/>
      <c r="CF108" s="1"/>
      <c r="CG108" s="1"/>
      <c r="CH108" s="1"/>
      <c r="CI108" s="1"/>
      <c r="CJ108" s="1"/>
      <c r="CK108" s="1"/>
      <c r="CL108" s="1"/>
      <c r="CM108" s="1"/>
      <c r="CN108" s="1"/>
      <c r="CO108" s="1"/>
      <c r="CP108" s="1"/>
      <c r="CQ108" s="1"/>
      <c r="CR108" s="1"/>
      <c r="CS108" s="1"/>
      <c r="CT108" s="1"/>
      <c r="CU108" s="1"/>
      <c r="CV108" s="1"/>
      <c r="CW108" s="1"/>
      <c r="CX108" s="1"/>
      <c r="CY108" s="1"/>
      <c r="CZ108" s="1"/>
      <c r="DA108" s="1"/>
      <c r="DB108" s="1"/>
      <c r="DC108" s="1"/>
      <c r="DD108" s="1"/>
      <c r="DE108" s="1"/>
      <c r="DF108" s="1"/>
      <c r="DG108" s="1"/>
      <c r="DH108" s="1"/>
      <c r="DI108" s="1"/>
      <c r="DJ108" s="1"/>
      <c r="DK108" s="1"/>
      <c r="DL108" s="1"/>
      <c r="DM108" s="1"/>
      <c r="DN108" s="1"/>
      <c r="DO108" s="1"/>
      <c r="DP108" s="1"/>
      <c r="DQ108" s="1"/>
      <c r="DR108" s="1"/>
      <c r="DS108" s="1"/>
      <c r="DT108" s="1"/>
      <c r="DU108" s="1"/>
      <c r="DV108" s="1"/>
      <c r="DW108" s="1"/>
      <c r="DX108" s="1"/>
      <c r="DY108" s="1"/>
      <c r="DZ108" s="1"/>
      <c r="EA108" s="1"/>
    </row>
    <row r="109" spans="1:131" s="5" customFormat="1" ht="15.75" x14ac:dyDescent="0.25">
      <c r="A109" s="1"/>
      <c r="B109" s="6"/>
      <c r="C109" s="6"/>
      <c r="D109" s="6"/>
      <c r="E109" s="6"/>
      <c r="F109" s="6"/>
      <c r="G109" s="6"/>
      <c r="H109" s="1"/>
      <c r="I109" s="1"/>
      <c r="J109" s="1"/>
      <c r="K109" s="1"/>
      <c r="L109" s="1"/>
      <c r="M109" s="1"/>
      <c r="N109" s="1"/>
      <c r="O109" s="1"/>
      <c r="P109" s="1"/>
      <c r="Q109" s="1"/>
      <c r="R109" s="1"/>
      <c r="S109" s="1"/>
      <c r="T109" s="1"/>
      <c r="U109" s="1"/>
      <c r="V109" s="1"/>
      <c r="W109" s="1"/>
      <c r="X109" s="1"/>
      <c r="Y109" s="1"/>
      <c r="Z109" s="1"/>
      <c r="AA109" s="1"/>
      <c r="AB109" s="1"/>
      <c r="AC109" s="1"/>
      <c r="AD109" s="1"/>
      <c r="AE109" s="1"/>
      <c r="AF109" s="1"/>
      <c r="AG109" s="1"/>
      <c r="AH109" s="1"/>
      <c r="AI109" s="1"/>
      <c r="AJ109" s="1"/>
      <c r="AK109" s="1"/>
      <c r="AL109" s="1"/>
      <c r="AM109" s="1"/>
      <c r="AN109" s="1"/>
      <c r="AO109" s="1"/>
      <c r="AP109" s="1"/>
      <c r="AQ109" s="1"/>
      <c r="AR109" s="1"/>
      <c r="AS109" s="1"/>
      <c r="AT109" s="1"/>
      <c r="AU109" s="1"/>
      <c r="AV109" s="1"/>
      <c r="AW109" s="1"/>
      <c r="AX109" s="1"/>
      <c r="AY109" s="1"/>
      <c r="AZ109" s="1"/>
      <c r="BA109" s="1"/>
      <c r="BB109" s="1"/>
      <c r="BC109" s="1"/>
      <c r="BD109" s="1"/>
      <c r="BE109" s="1"/>
      <c r="BF109" s="1"/>
      <c r="BG109" s="1"/>
      <c r="BH109" s="1"/>
      <c r="BI109" s="1"/>
      <c r="BJ109" s="1"/>
      <c r="BK109" s="1"/>
      <c r="BL109" s="1"/>
      <c r="BM109" s="1"/>
      <c r="BN109" s="1"/>
      <c r="BO109" s="1"/>
      <c r="BP109" s="1"/>
      <c r="BQ109" s="1"/>
      <c r="BR109" s="1"/>
      <c r="BS109" s="1"/>
      <c r="BT109" s="1"/>
      <c r="BU109" s="1"/>
      <c r="BV109" s="1"/>
      <c r="BW109" s="1"/>
      <c r="BX109" s="1"/>
      <c r="BY109" s="1"/>
      <c r="BZ109" s="1"/>
      <c r="CA109" s="1"/>
      <c r="CB109" s="1"/>
      <c r="CC109" s="1"/>
      <c r="CD109" s="1"/>
      <c r="CE109" s="1"/>
      <c r="CF109" s="1"/>
      <c r="CG109" s="1"/>
      <c r="CH109" s="1"/>
      <c r="CI109" s="1"/>
      <c r="CJ109" s="1"/>
      <c r="CK109" s="1"/>
      <c r="CL109" s="1"/>
      <c r="CM109" s="1"/>
      <c r="CN109" s="1"/>
      <c r="CO109" s="1"/>
      <c r="CP109" s="1"/>
      <c r="CQ109" s="1"/>
      <c r="CR109" s="1"/>
      <c r="CS109" s="1"/>
      <c r="CT109" s="1"/>
      <c r="CU109" s="1"/>
      <c r="CV109" s="1"/>
      <c r="CW109" s="1"/>
      <c r="CX109" s="1"/>
      <c r="CY109" s="1"/>
      <c r="CZ109" s="1"/>
      <c r="DA109" s="1"/>
      <c r="DB109" s="1"/>
      <c r="DC109" s="1"/>
      <c r="DD109" s="1"/>
      <c r="DE109" s="1"/>
      <c r="DF109" s="1"/>
      <c r="DG109" s="1"/>
      <c r="DH109" s="1"/>
      <c r="DI109" s="1"/>
      <c r="DJ109" s="1"/>
      <c r="DK109" s="1"/>
      <c r="DL109" s="1"/>
      <c r="DM109" s="1"/>
      <c r="DN109" s="1"/>
      <c r="DO109" s="1"/>
      <c r="DP109" s="1"/>
      <c r="DQ109" s="1"/>
      <c r="DR109" s="1"/>
      <c r="DS109" s="1"/>
      <c r="DT109" s="1"/>
      <c r="DU109" s="1"/>
      <c r="DV109" s="1"/>
      <c r="DW109" s="1"/>
      <c r="DX109" s="1"/>
      <c r="DY109" s="1"/>
      <c r="DZ109" s="1"/>
      <c r="EA109" s="1"/>
    </row>
    <row r="110" spans="1:131" s="5" customFormat="1" ht="15.75" x14ac:dyDescent="0.25">
      <c r="A110" s="1"/>
      <c r="B110" s="6"/>
      <c r="C110" s="6"/>
      <c r="D110" s="6"/>
      <c r="E110" s="6"/>
      <c r="F110" s="6"/>
      <c r="G110" s="6"/>
      <c r="H110" s="1"/>
      <c r="I110" s="1"/>
      <c r="J110" s="1"/>
      <c r="K110" s="1"/>
      <c r="L110" s="1"/>
      <c r="M110" s="1"/>
      <c r="N110" s="1"/>
      <c r="O110" s="1"/>
      <c r="P110" s="1"/>
      <c r="Q110" s="1"/>
      <c r="R110" s="1"/>
      <c r="S110" s="1"/>
      <c r="T110" s="1"/>
      <c r="U110" s="1"/>
      <c r="V110" s="1"/>
      <c r="W110" s="1"/>
      <c r="X110" s="1"/>
      <c r="Y110" s="1"/>
      <c r="Z110" s="1"/>
      <c r="AA110" s="1"/>
      <c r="AB110" s="1"/>
      <c r="AC110" s="1"/>
      <c r="AD110" s="1"/>
      <c r="AE110" s="1"/>
      <c r="AF110" s="1"/>
      <c r="AG110" s="1"/>
      <c r="AH110" s="1"/>
      <c r="AI110" s="1"/>
      <c r="AJ110" s="1"/>
      <c r="AK110" s="1"/>
      <c r="AL110" s="1"/>
      <c r="AM110" s="1"/>
      <c r="AN110" s="1"/>
      <c r="AO110" s="1"/>
      <c r="AP110" s="1"/>
      <c r="AQ110" s="1"/>
      <c r="AR110" s="1"/>
      <c r="AS110" s="1"/>
      <c r="AT110" s="1"/>
      <c r="AU110" s="1"/>
      <c r="AV110" s="1"/>
      <c r="AW110" s="1"/>
      <c r="AX110" s="1"/>
      <c r="AY110" s="1"/>
      <c r="AZ110" s="1"/>
      <c r="BA110" s="1"/>
      <c r="BB110" s="1"/>
      <c r="BC110" s="1"/>
      <c r="BD110" s="1"/>
      <c r="BE110" s="1"/>
      <c r="BF110" s="1"/>
      <c r="BG110" s="1"/>
      <c r="BH110" s="1"/>
      <c r="BI110" s="1"/>
      <c r="BJ110" s="1"/>
      <c r="BK110" s="1"/>
      <c r="BL110" s="1"/>
      <c r="BM110" s="1"/>
      <c r="BN110" s="1"/>
      <c r="BO110" s="1"/>
      <c r="BP110" s="1"/>
      <c r="BQ110" s="1"/>
      <c r="BR110" s="1"/>
      <c r="BS110" s="1"/>
      <c r="BT110" s="1"/>
      <c r="BU110" s="1"/>
      <c r="BV110" s="1"/>
      <c r="BW110" s="1"/>
      <c r="BX110" s="1"/>
      <c r="BY110" s="1"/>
      <c r="BZ110" s="1"/>
      <c r="CA110" s="1"/>
      <c r="CB110" s="1"/>
      <c r="CC110" s="1"/>
      <c r="CD110" s="1"/>
      <c r="CE110" s="1"/>
      <c r="CF110" s="1"/>
      <c r="CG110" s="1"/>
      <c r="CH110" s="1"/>
      <c r="CI110" s="1"/>
      <c r="CJ110" s="1"/>
      <c r="CK110" s="1"/>
      <c r="CL110" s="1"/>
      <c r="CM110" s="1"/>
      <c r="CN110" s="1"/>
      <c r="CO110" s="1"/>
      <c r="CP110" s="1"/>
      <c r="CQ110" s="1"/>
      <c r="CR110" s="1"/>
      <c r="CS110" s="1"/>
      <c r="CT110" s="1"/>
      <c r="CU110" s="1"/>
      <c r="CV110" s="1"/>
      <c r="CW110" s="1"/>
      <c r="CX110" s="1"/>
      <c r="CY110" s="1"/>
      <c r="CZ110" s="1"/>
      <c r="DA110" s="1"/>
      <c r="DB110" s="1"/>
      <c r="DC110" s="1"/>
      <c r="DD110" s="1"/>
      <c r="DE110" s="1"/>
      <c r="DF110" s="1"/>
      <c r="DG110" s="1"/>
      <c r="DH110" s="1"/>
      <c r="DI110" s="1"/>
      <c r="DJ110" s="1"/>
      <c r="DK110" s="1"/>
      <c r="DL110" s="1"/>
      <c r="DM110" s="1"/>
      <c r="DN110" s="1"/>
      <c r="DO110" s="1"/>
      <c r="DP110" s="1"/>
      <c r="DQ110" s="1"/>
      <c r="DR110" s="1"/>
      <c r="DS110" s="1"/>
      <c r="DT110" s="1"/>
      <c r="DU110" s="1"/>
      <c r="DV110" s="1"/>
      <c r="DW110" s="1"/>
      <c r="DX110" s="1"/>
      <c r="DY110" s="1"/>
      <c r="DZ110" s="1"/>
      <c r="EA110" s="1"/>
    </row>
    <row r="111" spans="1:131" s="5" customFormat="1" ht="15.75" x14ac:dyDescent="0.25">
      <c r="A111" s="1"/>
      <c r="B111" s="6"/>
      <c r="C111" s="6"/>
      <c r="D111" s="6"/>
      <c r="E111" s="6"/>
      <c r="F111" s="6"/>
      <c r="G111" s="6"/>
      <c r="H111" s="1"/>
      <c r="I111" s="1"/>
      <c r="J111" s="1"/>
      <c r="K111" s="1"/>
      <c r="L111" s="1"/>
      <c r="M111" s="1"/>
      <c r="N111" s="1"/>
      <c r="O111" s="1"/>
      <c r="P111" s="1"/>
      <c r="Q111" s="1"/>
      <c r="R111" s="1"/>
      <c r="S111" s="1"/>
      <c r="T111" s="1"/>
      <c r="U111" s="1"/>
      <c r="V111" s="1"/>
      <c r="W111" s="1"/>
      <c r="X111" s="1"/>
      <c r="Y111" s="1"/>
      <c r="Z111" s="1"/>
      <c r="AA111" s="1"/>
      <c r="AB111" s="1"/>
      <c r="AC111" s="1"/>
      <c r="AD111" s="1"/>
      <c r="AE111" s="1"/>
      <c r="AF111" s="1"/>
      <c r="AG111" s="1"/>
      <c r="AH111" s="1"/>
      <c r="AI111" s="1"/>
      <c r="AJ111" s="1"/>
      <c r="AK111" s="1"/>
      <c r="AL111" s="1"/>
      <c r="AM111" s="1"/>
      <c r="AN111" s="1"/>
      <c r="AO111" s="1"/>
      <c r="AP111" s="1"/>
      <c r="AQ111" s="1"/>
      <c r="AR111" s="1"/>
      <c r="AS111" s="1"/>
      <c r="AT111" s="1"/>
      <c r="AU111" s="1"/>
      <c r="AV111" s="1"/>
      <c r="AW111" s="1"/>
      <c r="AX111" s="1"/>
      <c r="AY111" s="1"/>
      <c r="AZ111" s="1"/>
      <c r="BA111" s="1"/>
      <c r="BB111" s="1"/>
      <c r="BC111" s="1"/>
      <c r="BD111" s="1"/>
      <c r="BE111" s="1"/>
      <c r="BF111" s="1"/>
      <c r="BG111" s="1"/>
      <c r="BH111" s="1"/>
      <c r="BI111" s="1"/>
      <c r="BJ111" s="1"/>
      <c r="BK111" s="1"/>
      <c r="BL111" s="1"/>
      <c r="BM111" s="1"/>
      <c r="BN111" s="1"/>
      <c r="BO111" s="1"/>
      <c r="BP111" s="1"/>
      <c r="BQ111" s="1"/>
      <c r="BR111" s="1"/>
      <c r="BS111" s="1"/>
      <c r="BT111" s="1"/>
      <c r="BU111" s="1"/>
      <c r="BV111" s="1"/>
      <c r="BW111" s="1"/>
      <c r="BX111" s="1"/>
      <c r="BY111" s="1"/>
      <c r="BZ111" s="1"/>
      <c r="CA111" s="1"/>
      <c r="CB111" s="1"/>
      <c r="CC111" s="1"/>
      <c r="CD111" s="1"/>
      <c r="CE111" s="1"/>
      <c r="CF111" s="1"/>
      <c r="CG111" s="1"/>
      <c r="CH111" s="1"/>
      <c r="CI111" s="1"/>
      <c r="CJ111" s="1"/>
      <c r="CK111" s="1"/>
      <c r="CL111" s="1"/>
      <c r="CM111" s="1"/>
      <c r="CN111" s="1"/>
      <c r="CO111" s="1"/>
      <c r="CP111" s="1"/>
      <c r="CQ111" s="1"/>
      <c r="CR111" s="1"/>
      <c r="CS111" s="1"/>
      <c r="CT111" s="1"/>
      <c r="CU111" s="1"/>
      <c r="CV111" s="1"/>
      <c r="CW111" s="1"/>
      <c r="CX111" s="1"/>
      <c r="CY111" s="1"/>
      <c r="CZ111" s="1"/>
      <c r="DA111" s="1"/>
      <c r="DB111" s="1"/>
      <c r="DC111" s="1"/>
      <c r="DD111" s="1"/>
      <c r="DE111" s="1"/>
      <c r="DF111" s="1"/>
      <c r="DG111" s="1"/>
      <c r="DH111" s="1"/>
      <c r="DI111" s="1"/>
      <c r="DJ111" s="1"/>
      <c r="DK111" s="1"/>
      <c r="DL111" s="1"/>
      <c r="DM111" s="1"/>
      <c r="DN111" s="1"/>
      <c r="DO111" s="1"/>
      <c r="DP111" s="1"/>
      <c r="DQ111" s="1"/>
      <c r="DR111" s="1"/>
      <c r="DS111" s="1"/>
      <c r="DT111" s="1"/>
      <c r="DU111" s="1"/>
      <c r="DV111" s="1"/>
      <c r="DW111" s="1"/>
      <c r="DX111" s="1"/>
      <c r="DY111" s="1"/>
      <c r="DZ111" s="1"/>
      <c r="EA111" s="1"/>
    </row>
    <row r="112" spans="1:131" s="5" customFormat="1" ht="15.75" x14ac:dyDescent="0.25">
      <c r="A112" s="1"/>
      <c r="B112" s="6"/>
      <c r="C112" s="6"/>
      <c r="D112" s="6"/>
      <c r="E112" s="6"/>
      <c r="F112" s="6"/>
      <c r="G112" s="6"/>
      <c r="H112" s="1"/>
      <c r="I112" s="1"/>
      <c r="J112" s="1"/>
      <c r="K112" s="1"/>
      <c r="L112" s="1"/>
      <c r="M112" s="1"/>
      <c r="N112" s="1"/>
      <c r="O112" s="1"/>
      <c r="P112" s="1"/>
      <c r="Q112" s="1"/>
      <c r="R112" s="1"/>
      <c r="S112" s="1"/>
      <c r="T112" s="1"/>
      <c r="U112" s="1"/>
      <c r="V112" s="1"/>
      <c r="W112" s="1"/>
      <c r="X112" s="1"/>
      <c r="Y112" s="1"/>
      <c r="Z112" s="1"/>
      <c r="AA112" s="1"/>
      <c r="AB112" s="1"/>
      <c r="AC112" s="1"/>
      <c r="AD112" s="1"/>
      <c r="AE112" s="1"/>
      <c r="AF112" s="1"/>
      <c r="AG112" s="1"/>
      <c r="AH112" s="1"/>
      <c r="AI112" s="1"/>
      <c r="AJ112" s="1"/>
      <c r="AK112" s="1"/>
      <c r="AL112" s="1"/>
      <c r="AM112" s="1"/>
      <c r="AN112" s="1"/>
      <c r="AO112" s="1"/>
      <c r="AP112" s="1"/>
      <c r="AQ112" s="1"/>
      <c r="AR112" s="1"/>
      <c r="AS112" s="1"/>
      <c r="AT112" s="1"/>
      <c r="AU112" s="1"/>
      <c r="AV112" s="1"/>
      <c r="AW112" s="1"/>
      <c r="AX112" s="1"/>
      <c r="AY112" s="1"/>
      <c r="AZ112" s="1"/>
      <c r="BA112" s="1"/>
      <c r="BB112" s="1"/>
      <c r="BC112" s="1"/>
      <c r="BD112" s="1"/>
      <c r="BE112" s="1"/>
      <c r="BF112" s="1"/>
      <c r="BG112" s="1"/>
      <c r="BH112" s="1"/>
      <c r="BI112" s="1"/>
      <c r="BJ112" s="1"/>
      <c r="BK112" s="1"/>
      <c r="BL112" s="1"/>
      <c r="BM112" s="1"/>
      <c r="BN112" s="1"/>
      <c r="BO112" s="1"/>
      <c r="BP112" s="1"/>
      <c r="BQ112" s="1"/>
      <c r="BR112" s="1"/>
      <c r="BS112" s="1"/>
      <c r="BT112" s="1"/>
      <c r="BU112" s="1"/>
      <c r="BV112" s="1"/>
      <c r="BW112" s="1"/>
      <c r="BX112" s="1"/>
      <c r="BY112" s="1"/>
      <c r="BZ112" s="1"/>
      <c r="CA112" s="1"/>
      <c r="CB112" s="1"/>
      <c r="CC112" s="1"/>
      <c r="CD112" s="1"/>
      <c r="CE112" s="1"/>
      <c r="CF112" s="1"/>
      <c r="CG112" s="1"/>
      <c r="CH112" s="1"/>
      <c r="CI112" s="1"/>
      <c r="CJ112" s="1"/>
      <c r="CK112" s="1"/>
      <c r="CL112" s="1"/>
      <c r="CM112" s="1"/>
      <c r="CN112" s="1"/>
      <c r="CO112" s="1"/>
      <c r="CP112" s="1"/>
      <c r="CQ112" s="1"/>
      <c r="CR112" s="1"/>
      <c r="CS112" s="1"/>
      <c r="CT112" s="1"/>
      <c r="CU112" s="1"/>
      <c r="CV112" s="1"/>
      <c r="CW112" s="1"/>
      <c r="CX112" s="1"/>
      <c r="CY112" s="1"/>
      <c r="CZ112" s="1"/>
      <c r="DA112" s="1"/>
      <c r="DB112" s="1"/>
      <c r="DC112" s="1"/>
      <c r="DD112" s="1"/>
      <c r="DE112" s="1"/>
      <c r="DF112" s="1"/>
      <c r="DG112" s="1"/>
      <c r="DH112" s="1"/>
      <c r="DI112" s="1"/>
      <c r="DJ112" s="1"/>
      <c r="DK112" s="1"/>
      <c r="DL112" s="1"/>
      <c r="DM112" s="1"/>
      <c r="DN112" s="1"/>
      <c r="DO112" s="1"/>
      <c r="DP112" s="1"/>
      <c r="DQ112" s="1"/>
      <c r="DR112" s="1"/>
      <c r="DS112" s="1"/>
      <c r="DT112" s="1"/>
      <c r="DU112" s="1"/>
      <c r="DV112" s="1"/>
      <c r="DW112" s="1"/>
      <c r="DX112" s="1"/>
      <c r="DY112" s="1"/>
      <c r="DZ112" s="1"/>
      <c r="EA112" s="1"/>
    </row>
    <row r="113" spans="1:131" s="5" customFormat="1" ht="15.75" x14ac:dyDescent="0.25">
      <c r="A113" s="1"/>
      <c r="B113" s="6"/>
      <c r="C113" s="6"/>
      <c r="D113" s="6"/>
      <c r="E113" s="6"/>
      <c r="F113" s="6"/>
      <c r="G113" s="6"/>
      <c r="H113" s="1"/>
      <c r="I113" s="1"/>
      <c r="J113" s="1"/>
      <c r="K113" s="1"/>
      <c r="L113" s="1"/>
      <c r="M113" s="1"/>
      <c r="N113" s="1"/>
      <c r="O113" s="1"/>
      <c r="P113" s="1"/>
      <c r="Q113" s="1"/>
      <c r="R113" s="1"/>
      <c r="S113" s="1"/>
      <c r="T113" s="1"/>
      <c r="U113" s="1"/>
      <c r="V113" s="1"/>
      <c r="W113" s="1"/>
      <c r="X113" s="1"/>
      <c r="Y113" s="1"/>
      <c r="Z113" s="1"/>
      <c r="AA113" s="1"/>
      <c r="AB113" s="1"/>
      <c r="AC113" s="1"/>
      <c r="AD113" s="1"/>
      <c r="AE113" s="1"/>
      <c r="AF113" s="1"/>
      <c r="AG113" s="1"/>
      <c r="AH113" s="1"/>
      <c r="AI113" s="1"/>
      <c r="AJ113" s="1"/>
      <c r="AK113" s="1"/>
      <c r="AL113" s="1"/>
      <c r="AM113" s="1"/>
      <c r="AN113" s="1"/>
      <c r="AO113" s="1"/>
      <c r="AP113" s="1"/>
      <c r="AQ113" s="1"/>
      <c r="AR113" s="1"/>
      <c r="AS113" s="1"/>
      <c r="AT113" s="1"/>
      <c r="AU113" s="1"/>
      <c r="AV113" s="1"/>
      <c r="AW113" s="1"/>
      <c r="AX113" s="1"/>
      <c r="AY113" s="1"/>
      <c r="AZ113" s="1"/>
      <c r="BA113" s="1"/>
      <c r="BB113" s="1"/>
      <c r="BC113" s="1"/>
      <c r="BD113" s="1"/>
      <c r="BE113" s="1"/>
      <c r="BF113" s="1"/>
      <c r="BG113" s="1"/>
      <c r="BH113" s="1"/>
      <c r="BI113" s="1"/>
      <c r="BJ113" s="1"/>
      <c r="BK113" s="1"/>
      <c r="BL113" s="1"/>
      <c r="BM113" s="1"/>
      <c r="BN113" s="1"/>
      <c r="BO113" s="1"/>
      <c r="BP113" s="1"/>
      <c r="BQ113" s="1"/>
      <c r="BR113" s="1"/>
      <c r="BS113" s="1"/>
      <c r="BT113" s="1"/>
      <c r="BU113" s="1"/>
      <c r="BV113" s="1"/>
      <c r="BW113" s="1"/>
      <c r="BX113" s="1"/>
      <c r="BY113" s="1"/>
      <c r="BZ113" s="1"/>
      <c r="CA113" s="1"/>
      <c r="CB113" s="1"/>
      <c r="CC113" s="1"/>
      <c r="CD113" s="1"/>
      <c r="CE113" s="1"/>
      <c r="CF113" s="1"/>
      <c r="CG113" s="1"/>
      <c r="CH113" s="1"/>
      <c r="CI113" s="1"/>
      <c r="CJ113" s="1"/>
      <c r="CK113" s="1"/>
      <c r="CL113" s="1"/>
      <c r="CM113" s="1"/>
      <c r="CN113" s="1"/>
      <c r="CO113" s="1"/>
      <c r="CP113" s="1"/>
      <c r="CQ113" s="1"/>
      <c r="CR113" s="1"/>
      <c r="CS113" s="1"/>
      <c r="CT113" s="1"/>
      <c r="CU113" s="1"/>
      <c r="CV113" s="1"/>
      <c r="CW113" s="1"/>
      <c r="CX113" s="1"/>
      <c r="CY113" s="1"/>
      <c r="CZ113" s="1"/>
      <c r="DA113" s="1"/>
      <c r="DB113" s="1"/>
      <c r="DC113" s="1"/>
      <c r="DD113" s="1"/>
      <c r="DE113" s="1"/>
      <c r="DF113" s="1"/>
      <c r="DG113" s="1"/>
      <c r="DH113" s="1"/>
      <c r="DI113" s="1"/>
      <c r="DJ113" s="1"/>
      <c r="DK113" s="1"/>
      <c r="DL113" s="1"/>
      <c r="DM113" s="1"/>
      <c r="DN113" s="1"/>
      <c r="DO113" s="1"/>
      <c r="DP113" s="1"/>
      <c r="DQ113" s="1"/>
      <c r="DR113" s="1"/>
      <c r="DS113" s="1"/>
      <c r="DT113" s="1"/>
      <c r="DU113" s="1"/>
      <c r="DV113" s="1"/>
      <c r="DW113" s="1"/>
      <c r="DX113" s="1"/>
      <c r="DY113" s="1"/>
      <c r="DZ113" s="1"/>
      <c r="EA113" s="1"/>
    </row>
    <row r="114" spans="1:131" s="5" customFormat="1" ht="15.75" x14ac:dyDescent="0.25">
      <c r="A114" s="1"/>
      <c r="B114" s="6"/>
      <c r="C114" s="6"/>
      <c r="D114" s="6"/>
      <c r="E114" s="6"/>
      <c r="F114" s="6"/>
      <c r="G114" s="6"/>
      <c r="H114" s="1"/>
      <c r="I114" s="1"/>
      <c r="J114" s="1"/>
      <c r="K114" s="1"/>
      <c r="L114" s="1"/>
      <c r="M114" s="1"/>
      <c r="N114" s="1"/>
      <c r="O114" s="1"/>
      <c r="P114" s="1"/>
      <c r="Q114" s="1"/>
      <c r="R114" s="1"/>
      <c r="S114" s="1"/>
      <c r="T114" s="1"/>
      <c r="U114" s="1"/>
      <c r="V114" s="1"/>
      <c r="W114" s="1"/>
      <c r="X114" s="1"/>
      <c r="Y114" s="1"/>
      <c r="Z114" s="1"/>
      <c r="AA114" s="1"/>
      <c r="AB114" s="1"/>
      <c r="AC114" s="1"/>
      <c r="AD114" s="1"/>
      <c r="AE114" s="1"/>
      <c r="AF114" s="1"/>
      <c r="AG114" s="1"/>
      <c r="AH114" s="1"/>
      <c r="AI114" s="1"/>
      <c r="AJ114" s="1"/>
      <c r="AK114" s="1"/>
      <c r="AL114" s="1"/>
      <c r="AM114" s="1"/>
      <c r="AN114" s="1"/>
      <c r="AO114" s="1"/>
      <c r="AP114" s="1"/>
      <c r="AQ114" s="1"/>
      <c r="AR114" s="1"/>
      <c r="AS114" s="1"/>
      <c r="AT114" s="1"/>
      <c r="AU114" s="1"/>
      <c r="AV114" s="1"/>
      <c r="AW114" s="1"/>
      <c r="AX114" s="1"/>
      <c r="AY114" s="1"/>
      <c r="AZ114" s="1"/>
      <c r="BA114" s="1"/>
      <c r="BB114" s="1"/>
      <c r="BC114" s="1"/>
      <c r="BD114" s="1"/>
      <c r="BE114" s="1"/>
      <c r="BF114" s="1"/>
      <c r="BG114" s="1"/>
      <c r="BH114" s="1"/>
      <c r="BI114" s="1"/>
      <c r="BJ114" s="1"/>
      <c r="BK114" s="1"/>
      <c r="BL114" s="1"/>
      <c r="BM114" s="1"/>
      <c r="BN114" s="1"/>
      <c r="BO114" s="1"/>
      <c r="BP114" s="1"/>
      <c r="BQ114" s="1"/>
      <c r="BR114" s="1"/>
      <c r="BS114" s="1"/>
      <c r="BT114" s="1"/>
      <c r="BU114" s="1"/>
      <c r="BV114" s="1"/>
      <c r="BW114" s="1"/>
      <c r="BX114" s="1"/>
      <c r="BY114" s="1"/>
      <c r="BZ114" s="1"/>
      <c r="CA114" s="1"/>
      <c r="CB114" s="1"/>
      <c r="CC114" s="1"/>
      <c r="CD114" s="1"/>
      <c r="CE114" s="1"/>
      <c r="CF114" s="1"/>
      <c r="CG114" s="1"/>
      <c r="CH114" s="1"/>
      <c r="CI114" s="1"/>
      <c r="CJ114" s="1"/>
      <c r="CK114" s="1"/>
      <c r="CL114" s="1"/>
      <c r="CM114" s="1"/>
      <c r="CN114" s="1"/>
      <c r="CO114" s="1"/>
      <c r="CP114" s="1"/>
      <c r="CQ114" s="1"/>
      <c r="CR114" s="1"/>
      <c r="CS114" s="1"/>
      <c r="CT114" s="1"/>
      <c r="CU114" s="1"/>
      <c r="CV114" s="1"/>
      <c r="CW114" s="1"/>
      <c r="CX114" s="1"/>
      <c r="CY114" s="1"/>
      <c r="CZ114" s="1"/>
      <c r="DA114" s="1"/>
      <c r="DB114" s="1"/>
      <c r="DC114" s="1"/>
      <c r="DD114" s="1"/>
      <c r="DE114" s="1"/>
      <c r="DF114" s="1"/>
      <c r="DG114" s="1"/>
      <c r="DH114" s="1"/>
      <c r="DI114" s="1"/>
      <c r="DJ114" s="1"/>
      <c r="DK114" s="1"/>
      <c r="DL114" s="1"/>
      <c r="DM114" s="1"/>
      <c r="DN114" s="1"/>
      <c r="DO114" s="1"/>
      <c r="DP114" s="1"/>
      <c r="DQ114" s="1"/>
      <c r="DR114" s="1"/>
      <c r="DS114" s="1"/>
      <c r="DT114" s="1"/>
      <c r="DU114" s="1"/>
      <c r="DV114" s="1"/>
      <c r="DW114" s="1"/>
      <c r="DX114" s="1"/>
      <c r="DY114" s="1"/>
      <c r="DZ114" s="1"/>
      <c r="EA114" s="1"/>
    </row>
    <row r="115" spans="1:131" s="5" customFormat="1" ht="15.75" x14ac:dyDescent="0.25">
      <c r="A115" s="1"/>
      <c r="B115" s="6"/>
      <c r="C115" s="6"/>
      <c r="D115" s="6"/>
      <c r="E115" s="6"/>
      <c r="F115" s="6"/>
      <c r="G115" s="6"/>
      <c r="H115" s="1"/>
      <c r="I115" s="1"/>
      <c r="J115" s="1"/>
      <c r="K115" s="1"/>
      <c r="L115" s="1"/>
      <c r="M115" s="1"/>
      <c r="N115" s="1"/>
      <c r="O115" s="1"/>
      <c r="P115" s="1"/>
      <c r="Q115" s="1"/>
      <c r="R115" s="1"/>
      <c r="S115" s="1"/>
      <c r="T115" s="1"/>
      <c r="U115" s="1"/>
      <c r="V115" s="1"/>
      <c r="W115" s="1"/>
      <c r="X115" s="1"/>
      <c r="Y115" s="1"/>
      <c r="Z115" s="1"/>
      <c r="AA115" s="1"/>
      <c r="AB115" s="1"/>
      <c r="AC115" s="1"/>
      <c r="AD115" s="1"/>
      <c r="AE115" s="1"/>
      <c r="AF115" s="1"/>
      <c r="AG115" s="1"/>
      <c r="AH115" s="1"/>
      <c r="AI115" s="1"/>
      <c r="AJ115" s="1"/>
      <c r="AK115" s="1"/>
      <c r="AL115" s="1"/>
      <c r="AM115" s="1"/>
      <c r="AN115" s="1"/>
      <c r="AO115" s="1"/>
      <c r="AP115" s="1"/>
      <c r="AQ115" s="1"/>
      <c r="AR115" s="1"/>
      <c r="AS115" s="1"/>
      <c r="AT115" s="1"/>
      <c r="AU115" s="1"/>
      <c r="AV115" s="1"/>
      <c r="AW115" s="1"/>
      <c r="AX115" s="1"/>
      <c r="AY115" s="1"/>
      <c r="AZ115" s="1"/>
      <c r="BA115" s="1"/>
      <c r="BB115" s="1"/>
      <c r="BC115" s="1"/>
      <c r="BD115" s="1"/>
      <c r="BE115" s="1"/>
      <c r="BF115" s="1"/>
      <c r="BG115" s="1"/>
      <c r="BH115" s="1"/>
      <c r="BI115" s="1"/>
      <c r="BJ115" s="1"/>
      <c r="BK115" s="1"/>
      <c r="BL115" s="1"/>
      <c r="BM115" s="1"/>
      <c r="BN115" s="1"/>
      <c r="BO115" s="1"/>
      <c r="BP115" s="1"/>
      <c r="BQ115" s="1"/>
      <c r="BR115" s="1"/>
      <c r="BS115" s="1"/>
      <c r="BT115" s="1"/>
      <c r="BU115" s="1"/>
      <c r="BV115" s="1"/>
      <c r="BW115" s="1"/>
      <c r="BX115" s="1"/>
      <c r="BY115" s="1"/>
      <c r="BZ115" s="1"/>
      <c r="CA115" s="1"/>
      <c r="CB115" s="1"/>
      <c r="CC115" s="1"/>
      <c r="CD115" s="1"/>
      <c r="CE115" s="1"/>
      <c r="CF115" s="1"/>
      <c r="CG115" s="1"/>
      <c r="CH115" s="1"/>
      <c r="CI115" s="1"/>
      <c r="CJ115" s="1"/>
      <c r="CK115" s="1"/>
      <c r="CL115" s="1"/>
      <c r="CM115" s="1"/>
      <c r="CN115" s="1"/>
      <c r="CO115" s="1"/>
      <c r="CP115" s="1"/>
      <c r="CQ115" s="1"/>
      <c r="CR115" s="1"/>
      <c r="CS115" s="1"/>
      <c r="CT115" s="1"/>
      <c r="CU115" s="1"/>
      <c r="CV115" s="1"/>
      <c r="CW115" s="1"/>
      <c r="CX115" s="1"/>
      <c r="CY115" s="1"/>
      <c r="CZ115" s="1"/>
      <c r="DA115" s="1"/>
      <c r="DB115" s="1"/>
      <c r="DC115" s="1"/>
      <c r="DD115" s="1"/>
      <c r="DE115" s="1"/>
      <c r="DF115" s="1"/>
      <c r="DG115" s="1"/>
      <c r="DH115" s="1"/>
      <c r="DI115" s="1"/>
      <c r="DJ115" s="1"/>
      <c r="DK115" s="1"/>
      <c r="DL115" s="1"/>
      <c r="DM115" s="1"/>
      <c r="DN115" s="1"/>
      <c r="DO115" s="1"/>
      <c r="DP115" s="1"/>
      <c r="DQ115" s="1"/>
      <c r="DR115" s="1"/>
      <c r="DS115" s="1"/>
      <c r="DT115" s="1"/>
      <c r="DU115" s="1"/>
      <c r="DV115" s="1"/>
      <c r="DW115" s="1"/>
      <c r="DX115" s="1"/>
      <c r="DY115" s="1"/>
      <c r="DZ115" s="1"/>
      <c r="EA115" s="1"/>
    </row>
    <row r="116" spans="1:131" s="5" customFormat="1" ht="15.75" x14ac:dyDescent="0.25">
      <c r="A116" s="1"/>
      <c r="B116" s="6"/>
      <c r="C116" s="6"/>
      <c r="D116" s="6"/>
      <c r="E116" s="6"/>
      <c r="F116" s="6"/>
      <c r="G116" s="6"/>
      <c r="H116" s="1"/>
      <c r="I116" s="1"/>
      <c r="J116" s="1"/>
      <c r="K116" s="1"/>
      <c r="L116" s="1"/>
      <c r="M116" s="1"/>
      <c r="N116" s="1"/>
      <c r="O116" s="1"/>
      <c r="P116" s="1"/>
      <c r="Q116" s="1"/>
      <c r="R116" s="1"/>
      <c r="S116" s="1"/>
      <c r="T116" s="1"/>
      <c r="U116" s="1"/>
      <c r="V116" s="1"/>
      <c r="W116" s="1"/>
      <c r="X116" s="1"/>
      <c r="Y116" s="1"/>
      <c r="Z116" s="1"/>
      <c r="AA116" s="1"/>
      <c r="AB116" s="1"/>
      <c r="AC116" s="1"/>
      <c r="AD116" s="1"/>
      <c r="AE116" s="1"/>
      <c r="AF116" s="1"/>
      <c r="AG116" s="1"/>
      <c r="AH116" s="1"/>
      <c r="AI116" s="1"/>
      <c r="AJ116" s="1"/>
      <c r="AK116" s="1"/>
      <c r="AL116" s="1"/>
      <c r="AM116" s="1"/>
      <c r="AN116" s="1"/>
      <c r="AO116" s="1"/>
      <c r="AP116" s="1"/>
      <c r="AQ116" s="1"/>
      <c r="AR116" s="1"/>
      <c r="AS116" s="1"/>
      <c r="AT116" s="1"/>
      <c r="AU116" s="1"/>
      <c r="AV116" s="1"/>
      <c r="AW116" s="1"/>
      <c r="AX116" s="1"/>
      <c r="AY116" s="1"/>
      <c r="AZ116" s="1"/>
      <c r="BA116" s="1"/>
      <c r="BB116" s="1"/>
      <c r="BC116" s="1"/>
      <c r="BD116" s="1"/>
      <c r="BE116" s="1"/>
      <c r="BF116" s="1"/>
      <c r="BG116" s="1"/>
      <c r="BH116" s="1"/>
      <c r="BI116" s="1"/>
      <c r="BJ116" s="1"/>
      <c r="BK116" s="1"/>
      <c r="BL116" s="1"/>
      <c r="BM116" s="1"/>
      <c r="BN116" s="1"/>
      <c r="BO116" s="1"/>
      <c r="BP116" s="1"/>
      <c r="BQ116" s="1"/>
      <c r="BR116" s="1"/>
      <c r="BS116" s="1"/>
      <c r="BT116" s="1"/>
      <c r="BU116" s="1"/>
      <c r="BV116" s="1"/>
      <c r="BW116" s="1"/>
      <c r="BX116" s="1"/>
      <c r="BY116" s="1"/>
      <c r="BZ116" s="1"/>
      <c r="CA116" s="1"/>
      <c r="CB116" s="1"/>
      <c r="CC116" s="1"/>
      <c r="CD116" s="1"/>
      <c r="CE116" s="1"/>
      <c r="CF116" s="1"/>
      <c r="CG116" s="1"/>
      <c r="CH116" s="1"/>
      <c r="CI116" s="1"/>
      <c r="CJ116" s="1"/>
      <c r="CK116" s="1"/>
      <c r="CL116" s="1"/>
      <c r="CM116" s="1"/>
      <c r="CN116" s="1"/>
      <c r="CO116" s="1"/>
      <c r="CP116" s="1"/>
      <c r="CQ116" s="1"/>
      <c r="CR116" s="1"/>
      <c r="CS116" s="1"/>
      <c r="CT116" s="1"/>
      <c r="CU116" s="1"/>
      <c r="CV116" s="1"/>
      <c r="CW116" s="1"/>
      <c r="CX116" s="1"/>
      <c r="CY116" s="1"/>
      <c r="CZ116" s="1"/>
      <c r="DA116" s="1"/>
      <c r="DB116" s="1"/>
      <c r="DC116" s="1"/>
      <c r="DD116" s="1"/>
      <c r="DE116" s="1"/>
      <c r="DF116" s="1"/>
      <c r="DG116" s="1"/>
      <c r="DH116" s="1"/>
      <c r="DI116" s="1"/>
      <c r="DJ116" s="1"/>
      <c r="DK116" s="1"/>
      <c r="DL116" s="1"/>
      <c r="DM116" s="1"/>
      <c r="DN116" s="1"/>
      <c r="DO116" s="1"/>
      <c r="DP116" s="1"/>
      <c r="DQ116" s="1"/>
      <c r="DR116" s="1"/>
      <c r="DS116" s="1"/>
      <c r="DT116" s="1"/>
      <c r="DU116" s="1"/>
      <c r="DV116" s="1"/>
      <c r="DW116" s="1"/>
      <c r="DX116" s="1"/>
      <c r="DY116" s="1"/>
      <c r="DZ116" s="1"/>
      <c r="EA116" s="1"/>
    </row>
    <row r="117" spans="1:131" s="5" customFormat="1" ht="15.75" x14ac:dyDescent="0.25">
      <c r="A117" s="1"/>
      <c r="B117" s="6"/>
      <c r="C117" s="6"/>
      <c r="D117" s="6"/>
      <c r="E117" s="6"/>
      <c r="F117" s="6"/>
      <c r="G117" s="6"/>
      <c r="H117" s="1"/>
      <c r="I117" s="1"/>
      <c r="J117" s="1"/>
      <c r="K117" s="1"/>
      <c r="L117" s="1"/>
      <c r="M117" s="1"/>
      <c r="N117" s="1"/>
      <c r="O117" s="1"/>
      <c r="P117" s="1"/>
      <c r="Q117" s="1"/>
      <c r="R117" s="1"/>
      <c r="S117" s="1"/>
      <c r="T117" s="1"/>
      <c r="U117" s="1"/>
      <c r="V117" s="1"/>
      <c r="W117" s="1"/>
      <c r="X117" s="1"/>
      <c r="Y117" s="1"/>
      <c r="Z117" s="1"/>
      <c r="AA117" s="1"/>
      <c r="AB117" s="1"/>
      <c r="AC117" s="1"/>
      <c r="AD117" s="1"/>
      <c r="AE117" s="1"/>
      <c r="AF117" s="1"/>
      <c r="AG117" s="1"/>
      <c r="AH117" s="1"/>
      <c r="AI117" s="1"/>
      <c r="AJ117" s="1"/>
      <c r="AK117" s="1"/>
      <c r="AL117" s="1"/>
      <c r="AM117" s="1"/>
      <c r="AN117" s="1"/>
      <c r="AO117" s="1"/>
      <c r="AP117" s="1"/>
      <c r="AQ117" s="1"/>
      <c r="AR117" s="1"/>
      <c r="AS117" s="1"/>
      <c r="AT117" s="1"/>
      <c r="AU117" s="1"/>
      <c r="AV117" s="1"/>
      <c r="AW117" s="1"/>
      <c r="AX117" s="1"/>
      <c r="AY117" s="1"/>
      <c r="AZ117" s="1"/>
      <c r="BA117" s="1"/>
      <c r="BB117" s="1"/>
      <c r="BC117" s="1"/>
      <c r="BD117" s="1"/>
      <c r="BE117" s="1"/>
      <c r="BF117" s="1"/>
      <c r="BG117" s="1"/>
      <c r="BH117" s="1"/>
      <c r="BI117" s="1"/>
      <c r="BJ117" s="1"/>
      <c r="BK117" s="1"/>
      <c r="BL117" s="1"/>
      <c r="BM117" s="1"/>
      <c r="BN117" s="1"/>
      <c r="BO117" s="1"/>
      <c r="BP117" s="1"/>
      <c r="BQ117" s="1"/>
      <c r="BR117" s="1"/>
      <c r="BS117" s="1"/>
      <c r="BT117" s="1"/>
      <c r="BU117" s="1"/>
      <c r="BV117" s="1"/>
      <c r="BW117" s="1"/>
      <c r="BX117" s="1"/>
      <c r="BY117" s="1"/>
      <c r="BZ117" s="1"/>
      <c r="CA117" s="1"/>
      <c r="CB117" s="1"/>
      <c r="CC117" s="1"/>
      <c r="CD117" s="1"/>
      <c r="CE117" s="1"/>
      <c r="CF117" s="1"/>
      <c r="CG117" s="1"/>
      <c r="CH117" s="1"/>
      <c r="CI117" s="1"/>
      <c r="CJ117" s="1"/>
      <c r="CK117" s="1"/>
      <c r="CL117" s="1"/>
      <c r="CM117" s="1"/>
      <c r="CN117" s="1"/>
      <c r="CO117" s="1"/>
      <c r="CP117" s="1"/>
      <c r="CQ117" s="1"/>
      <c r="CR117" s="1"/>
      <c r="CS117" s="1"/>
      <c r="CT117" s="1"/>
      <c r="CU117" s="1"/>
      <c r="CV117" s="1"/>
      <c r="CW117" s="1"/>
      <c r="CX117" s="1"/>
      <c r="CY117" s="1"/>
      <c r="CZ117" s="1"/>
      <c r="DA117" s="1"/>
      <c r="DB117" s="1"/>
      <c r="DC117" s="1"/>
      <c r="DD117" s="1"/>
      <c r="DE117" s="1"/>
      <c r="DF117" s="1"/>
      <c r="DG117" s="1"/>
      <c r="DH117" s="1"/>
      <c r="DI117" s="1"/>
      <c r="DJ117" s="1"/>
      <c r="DK117" s="1"/>
      <c r="DL117" s="1"/>
      <c r="DM117" s="1"/>
      <c r="DN117" s="1"/>
      <c r="DO117" s="1"/>
      <c r="DP117" s="1"/>
      <c r="DQ117" s="1"/>
      <c r="DR117" s="1"/>
      <c r="DS117" s="1"/>
      <c r="DT117" s="1"/>
      <c r="DU117" s="1"/>
      <c r="DV117" s="1"/>
      <c r="DW117" s="1"/>
      <c r="DX117" s="1"/>
      <c r="DY117" s="1"/>
      <c r="DZ117" s="1"/>
      <c r="EA117" s="1"/>
    </row>
    <row r="118" spans="1:131" s="5" customFormat="1" ht="15.75" x14ac:dyDescent="0.25">
      <c r="A118" s="1"/>
      <c r="B118" s="6"/>
      <c r="C118" s="6"/>
      <c r="D118" s="6"/>
      <c r="E118" s="6"/>
      <c r="F118" s="6"/>
      <c r="G118" s="6"/>
      <c r="H118" s="1"/>
      <c r="I118" s="1"/>
      <c r="J118" s="1"/>
      <c r="K118" s="1"/>
      <c r="L118" s="1"/>
      <c r="M118" s="1"/>
      <c r="N118" s="1"/>
      <c r="O118" s="1"/>
      <c r="P118" s="1"/>
      <c r="Q118" s="1"/>
      <c r="R118" s="1"/>
      <c r="S118" s="1"/>
      <c r="T118" s="1"/>
      <c r="U118" s="1"/>
      <c r="V118" s="1"/>
      <c r="W118" s="1"/>
      <c r="X118" s="1"/>
      <c r="Y118" s="1"/>
      <c r="Z118" s="1"/>
      <c r="AA118" s="1"/>
      <c r="AB118" s="1"/>
      <c r="AC118" s="1"/>
      <c r="AD118" s="1"/>
      <c r="AE118" s="1"/>
      <c r="AF118" s="1"/>
      <c r="AG118" s="1"/>
      <c r="AH118" s="1"/>
      <c r="AI118" s="1"/>
      <c r="AJ118" s="1"/>
      <c r="AK118" s="1"/>
      <c r="AL118" s="1"/>
      <c r="AM118" s="1"/>
      <c r="AN118" s="1"/>
      <c r="AO118" s="1"/>
      <c r="AP118" s="1"/>
      <c r="AQ118" s="1"/>
      <c r="AR118" s="1"/>
      <c r="AS118" s="1"/>
      <c r="AT118" s="1"/>
      <c r="AU118" s="1"/>
      <c r="AV118" s="1"/>
      <c r="AW118" s="1"/>
      <c r="AX118" s="1"/>
      <c r="AY118" s="1"/>
      <c r="AZ118" s="1"/>
      <c r="BA118" s="1"/>
      <c r="BB118" s="1"/>
      <c r="BC118" s="1"/>
      <c r="BD118" s="1"/>
      <c r="BE118" s="1"/>
      <c r="BF118" s="1"/>
      <c r="BG118" s="1"/>
      <c r="BH118" s="1"/>
      <c r="BI118" s="1"/>
      <c r="BJ118" s="1"/>
      <c r="BK118" s="1"/>
      <c r="BL118" s="1"/>
      <c r="BM118" s="1"/>
      <c r="BN118" s="1"/>
      <c r="BO118" s="1"/>
      <c r="BP118" s="1"/>
      <c r="BQ118" s="1"/>
      <c r="BR118" s="1"/>
      <c r="BS118" s="1"/>
      <c r="BT118" s="1"/>
      <c r="BU118" s="1"/>
      <c r="BV118" s="1"/>
      <c r="BW118" s="1"/>
      <c r="BX118" s="1"/>
      <c r="BY118" s="1"/>
      <c r="BZ118" s="1"/>
      <c r="CA118" s="1"/>
      <c r="CB118" s="1"/>
      <c r="CC118" s="1"/>
      <c r="CD118" s="1"/>
      <c r="CE118" s="1"/>
      <c r="CF118" s="1"/>
      <c r="CG118" s="1"/>
      <c r="CH118" s="1"/>
      <c r="CI118" s="1"/>
      <c r="CJ118" s="1"/>
      <c r="CK118" s="1"/>
      <c r="CL118" s="1"/>
      <c r="CM118" s="1"/>
      <c r="CN118" s="1"/>
      <c r="CO118" s="1"/>
      <c r="CP118" s="1"/>
      <c r="CQ118" s="1"/>
      <c r="CR118" s="1"/>
      <c r="CS118" s="1"/>
      <c r="CT118" s="1"/>
      <c r="CU118" s="1"/>
      <c r="CV118" s="1"/>
      <c r="CW118" s="1"/>
      <c r="CX118" s="1"/>
      <c r="CY118" s="1"/>
      <c r="CZ118" s="1"/>
      <c r="DA118" s="1"/>
      <c r="DB118" s="1"/>
      <c r="DC118" s="1"/>
      <c r="DD118" s="1"/>
      <c r="DE118" s="1"/>
      <c r="DF118" s="1"/>
      <c r="DG118" s="1"/>
      <c r="DH118" s="1"/>
      <c r="DI118" s="1"/>
      <c r="DJ118" s="1"/>
      <c r="DK118" s="1"/>
      <c r="DL118" s="1"/>
      <c r="DM118" s="1"/>
      <c r="DN118" s="1"/>
      <c r="DO118" s="1"/>
      <c r="DP118" s="1"/>
      <c r="DQ118" s="1"/>
      <c r="DR118" s="1"/>
      <c r="DS118" s="1"/>
      <c r="DT118" s="1"/>
      <c r="DU118" s="1"/>
      <c r="DV118" s="1"/>
      <c r="DW118" s="1"/>
      <c r="DX118" s="1"/>
      <c r="DY118" s="1"/>
      <c r="DZ118" s="1"/>
      <c r="EA118" s="1"/>
    </row>
    <row r="119" spans="1:131" s="5" customFormat="1" ht="15.75" x14ac:dyDescent="0.25">
      <c r="A119" s="1"/>
      <c r="B119" s="6"/>
      <c r="C119" s="6"/>
      <c r="D119" s="6"/>
      <c r="E119" s="6"/>
      <c r="F119" s="6"/>
      <c r="G119" s="6"/>
      <c r="H119" s="1"/>
      <c r="I119" s="1"/>
      <c r="J119" s="1"/>
      <c r="K119" s="1"/>
      <c r="L119" s="1"/>
      <c r="M119" s="1"/>
      <c r="N119" s="1"/>
      <c r="O119" s="1"/>
      <c r="P119" s="1"/>
      <c r="Q119" s="1"/>
      <c r="R119" s="1"/>
      <c r="S119" s="1"/>
      <c r="T119" s="1"/>
      <c r="U119" s="1"/>
      <c r="V119" s="1"/>
      <c r="W119" s="1"/>
      <c r="X119" s="1"/>
      <c r="Y119" s="1"/>
      <c r="Z119" s="1"/>
      <c r="AA119" s="1"/>
      <c r="AB119" s="1"/>
      <c r="AC119" s="1"/>
      <c r="AD119" s="1"/>
      <c r="AE119" s="1"/>
      <c r="AF119" s="1"/>
      <c r="AG119" s="1"/>
      <c r="AH119" s="1"/>
      <c r="AI119" s="1"/>
      <c r="AJ119" s="1"/>
      <c r="AK119" s="1"/>
      <c r="AL119" s="1"/>
      <c r="AM119" s="1"/>
      <c r="AN119" s="1"/>
      <c r="AO119" s="1"/>
      <c r="AP119" s="1"/>
      <c r="AQ119" s="1"/>
      <c r="AR119" s="1"/>
      <c r="AS119" s="1"/>
      <c r="AT119" s="1"/>
      <c r="AU119" s="1"/>
      <c r="AV119" s="1"/>
      <c r="AW119" s="1"/>
      <c r="AX119" s="1"/>
      <c r="AY119" s="1"/>
      <c r="AZ119" s="1"/>
      <c r="BA119" s="1"/>
      <c r="BB119" s="1"/>
      <c r="BC119" s="1"/>
      <c r="BD119" s="1"/>
      <c r="BE119" s="1"/>
      <c r="BF119" s="1"/>
      <c r="BG119" s="1"/>
      <c r="BH119" s="1"/>
      <c r="BI119" s="1"/>
      <c r="BJ119" s="1"/>
      <c r="BK119" s="1"/>
      <c r="BL119" s="1"/>
      <c r="BM119" s="1"/>
      <c r="BN119" s="1"/>
      <c r="BO119" s="1"/>
      <c r="BP119" s="1"/>
      <c r="BQ119" s="1"/>
      <c r="BR119" s="1"/>
      <c r="BS119" s="1"/>
      <c r="BT119" s="1"/>
      <c r="BU119" s="1"/>
      <c r="BV119" s="1"/>
      <c r="BW119" s="1"/>
      <c r="BX119" s="1"/>
      <c r="BY119" s="1"/>
      <c r="BZ119" s="1"/>
      <c r="CA119" s="1"/>
      <c r="CB119" s="1"/>
      <c r="CC119" s="1"/>
      <c r="CD119" s="1"/>
      <c r="CE119" s="1"/>
      <c r="CF119" s="1"/>
      <c r="CG119" s="1"/>
      <c r="CH119" s="1"/>
      <c r="CI119" s="1"/>
      <c r="CJ119" s="1"/>
      <c r="CK119" s="1"/>
      <c r="CL119" s="1"/>
      <c r="CM119" s="1"/>
      <c r="CN119" s="1"/>
      <c r="CO119" s="1"/>
      <c r="CP119" s="1"/>
      <c r="CQ119" s="1"/>
      <c r="CR119" s="1"/>
      <c r="CS119" s="1"/>
      <c r="CT119" s="1"/>
      <c r="CU119" s="1"/>
      <c r="CV119" s="1"/>
      <c r="CW119" s="1"/>
      <c r="CX119" s="1"/>
      <c r="CY119" s="1"/>
      <c r="CZ119" s="1"/>
      <c r="DA119" s="1"/>
      <c r="DB119" s="1"/>
      <c r="DC119" s="1"/>
      <c r="DD119" s="1"/>
      <c r="DE119" s="1"/>
      <c r="DF119" s="1"/>
      <c r="DG119" s="1"/>
      <c r="DH119" s="1"/>
      <c r="DI119" s="1"/>
      <c r="DJ119" s="1"/>
      <c r="DK119" s="1"/>
      <c r="DL119" s="1"/>
      <c r="DM119" s="1"/>
      <c r="DN119" s="1"/>
      <c r="DO119" s="1"/>
      <c r="DP119" s="1"/>
      <c r="DQ119" s="1"/>
      <c r="DR119" s="1"/>
      <c r="DS119" s="1"/>
      <c r="DT119" s="1"/>
      <c r="DU119" s="1"/>
      <c r="DV119" s="1"/>
      <c r="DW119" s="1"/>
      <c r="DX119" s="1"/>
      <c r="DY119" s="1"/>
      <c r="DZ119" s="1"/>
      <c r="EA119" s="1"/>
    </row>
    <row r="120" spans="1:131" s="5" customFormat="1" ht="15.75" x14ac:dyDescent="0.25">
      <c r="A120" s="1"/>
      <c r="B120" s="6"/>
      <c r="C120" s="6"/>
      <c r="D120" s="6"/>
      <c r="E120" s="6"/>
      <c r="F120" s="6"/>
      <c r="G120" s="6"/>
      <c r="H120" s="1"/>
      <c r="I120" s="1"/>
      <c r="J120" s="1"/>
      <c r="K120" s="1"/>
      <c r="L120" s="1"/>
      <c r="M120" s="1"/>
      <c r="N120" s="1"/>
      <c r="O120" s="1"/>
      <c r="P120" s="1"/>
      <c r="Q120" s="1"/>
      <c r="R120" s="1"/>
      <c r="S120" s="1"/>
      <c r="T120" s="1"/>
      <c r="U120" s="1"/>
      <c r="V120" s="1"/>
      <c r="W120" s="1"/>
      <c r="X120" s="1"/>
      <c r="Y120" s="1"/>
      <c r="Z120" s="1"/>
      <c r="AA120" s="1"/>
      <c r="AB120" s="1"/>
      <c r="AC120" s="1"/>
      <c r="AD120" s="1"/>
      <c r="AE120" s="1"/>
      <c r="AF120" s="1"/>
      <c r="AG120" s="1"/>
      <c r="AH120" s="1"/>
      <c r="AI120" s="1"/>
      <c r="AJ120" s="1"/>
      <c r="AK120" s="1"/>
      <c r="AL120" s="1"/>
      <c r="AM120" s="1"/>
      <c r="AN120" s="1"/>
      <c r="AO120" s="1"/>
      <c r="AP120" s="1"/>
      <c r="AQ120" s="1"/>
      <c r="AR120" s="1"/>
      <c r="AS120" s="1"/>
      <c r="AT120" s="1"/>
      <c r="AU120" s="1"/>
      <c r="AV120" s="1"/>
      <c r="AW120" s="1"/>
      <c r="AX120" s="1"/>
      <c r="AY120" s="1"/>
      <c r="AZ120" s="1"/>
      <c r="BA120" s="1"/>
      <c r="BB120" s="1"/>
      <c r="BC120" s="1"/>
      <c r="BD120" s="1"/>
      <c r="BE120" s="1"/>
      <c r="BF120" s="1"/>
      <c r="BG120" s="1"/>
      <c r="BH120" s="1"/>
      <c r="BI120" s="1"/>
      <c r="BJ120" s="1"/>
      <c r="BK120" s="1"/>
      <c r="BL120" s="1"/>
      <c r="BM120" s="1"/>
      <c r="BN120" s="1"/>
      <c r="BO120" s="1"/>
      <c r="BP120" s="1"/>
      <c r="BQ120" s="1"/>
      <c r="BR120" s="1"/>
      <c r="BS120" s="1"/>
      <c r="BT120" s="1"/>
      <c r="BU120" s="1"/>
      <c r="BV120" s="1"/>
      <c r="BW120" s="1"/>
      <c r="BX120" s="1"/>
      <c r="BY120" s="1"/>
      <c r="BZ120" s="1"/>
      <c r="CA120" s="1"/>
      <c r="CB120" s="1"/>
      <c r="CC120" s="1"/>
      <c r="CD120" s="1"/>
      <c r="CE120" s="1"/>
      <c r="CF120" s="1"/>
      <c r="CG120" s="1"/>
      <c r="CH120" s="1"/>
      <c r="CI120" s="1"/>
      <c r="CJ120" s="1"/>
      <c r="CK120" s="1"/>
      <c r="CL120" s="1"/>
      <c r="CM120" s="1"/>
      <c r="CN120" s="1"/>
      <c r="CO120" s="1"/>
      <c r="CP120" s="1"/>
      <c r="CQ120" s="1"/>
      <c r="CR120" s="1"/>
      <c r="CS120" s="1"/>
      <c r="CT120" s="1"/>
      <c r="CU120" s="1"/>
      <c r="CV120" s="1"/>
      <c r="CW120" s="1"/>
      <c r="CX120" s="1"/>
      <c r="CY120" s="1"/>
      <c r="CZ120" s="1"/>
      <c r="DA120" s="1"/>
      <c r="DB120" s="1"/>
      <c r="DC120" s="1"/>
      <c r="DD120" s="1"/>
      <c r="DE120" s="1"/>
      <c r="DF120" s="1"/>
      <c r="DG120" s="1"/>
      <c r="DH120" s="1"/>
      <c r="DI120" s="1"/>
      <c r="DJ120" s="1"/>
      <c r="DK120" s="1"/>
      <c r="DL120" s="1"/>
      <c r="DM120" s="1"/>
      <c r="DN120" s="1"/>
      <c r="DO120" s="1"/>
      <c r="DP120" s="1"/>
      <c r="DQ120" s="1"/>
      <c r="DR120" s="1"/>
      <c r="DS120" s="1"/>
      <c r="DT120" s="1"/>
      <c r="DU120" s="1"/>
      <c r="DV120" s="1"/>
      <c r="DW120" s="1"/>
      <c r="DX120" s="1"/>
      <c r="DY120" s="1"/>
      <c r="DZ120" s="1"/>
      <c r="EA120" s="1"/>
    </row>
    <row r="127" spans="1:131" s="2" customFormat="1" x14ac:dyDescent="0.2">
      <c r="A127" s="1"/>
      <c r="H127" s="1"/>
      <c r="I127" s="1"/>
      <c r="J127" s="1"/>
      <c r="K127" s="1"/>
      <c r="L127" s="1"/>
      <c r="M127" s="1"/>
      <c r="N127" s="1"/>
      <c r="O127" s="1"/>
      <c r="P127" s="1"/>
      <c r="Q127" s="1"/>
      <c r="R127" s="1"/>
      <c r="S127" s="1"/>
      <c r="T127" s="1"/>
      <c r="U127" s="1"/>
      <c r="V127" s="1"/>
      <c r="W127" s="1"/>
      <c r="X127" s="1"/>
      <c r="Y127" s="1"/>
      <c r="Z127" s="1"/>
      <c r="AA127" s="1"/>
      <c r="AB127" s="1"/>
      <c r="AC127" s="1"/>
      <c r="AD127" s="1"/>
      <c r="AE127" s="1"/>
      <c r="AF127" s="1"/>
      <c r="AG127" s="1"/>
      <c r="AH127" s="1"/>
      <c r="AI127" s="1"/>
      <c r="AJ127" s="1"/>
      <c r="AK127" s="1"/>
      <c r="AL127" s="1"/>
      <c r="AM127" s="1"/>
      <c r="AN127" s="1"/>
      <c r="AO127" s="1"/>
      <c r="AP127" s="1"/>
      <c r="AQ127" s="1"/>
      <c r="AR127" s="1"/>
      <c r="AS127" s="1"/>
      <c r="AT127" s="1"/>
      <c r="AU127" s="1"/>
      <c r="AV127" s="1"/>
      <c r="AW127" s="1"/>
      <c r="AX127" s="1"/>
      <c r="AY127" s="1"/>
      <c r="AZ127" s="1"/>
      <c r="BA127" s="1"/>
      <c r="BB127" s="1"/>
      <c r="BC127" s="1"/>
      <c r="BD127" s="1"/>
      <c r="BE127" s="1"/>
      <c r="BF127" s="1"/>
      <c r="BG127" s="1"/>
      <c r="BH127" s="1"/>
      <c r="BI127" s="1"/>
      <c r="BJ127" s="1"/>
      <c r="BK127" s="1"/>
      <c r="BL127" s="1"/>
      <c r="BM127" s="1"/>
      <c r="BN127" s="1"/>
      <c r="BO127" s="1"/>
      <c r="BP127" s="1"/>
      <c r="BQ127" s="1"/>
      <c r="BR127" s="1"/>
      <c r="BS127" s="1"/>
      <c r="BT127" s="1"/>
      <c r="BU127" s="1"/>
      <c r="BV127" s="1"/>
      <c r="BW127" s="1"/>
      <c r="BX127" s="1"/>
      <c r="BY127" s="1"/>
      <c r="BZ127" s="1"/>
      <c r="CA127" s="1"/>
      <c r="CB127" s="1"/>
      <c r="CC127" s="1"/>
      <c r="CD127" s="1"/>
      <c r="CE127" s="1"/>
      <c r="CF127" s="1"/>
      <c r="CG127" s="1"/>
      <c r="CH127" s="1"/>
      <c r="CI127" s="1"/>
      <c r="CJ127" s="1"/>
      <c r="CK127" s="1"/>
      <c r="CL127" s="1"/>
      <c r="CM127" s="1"/>
      <c r="CN127" s="1"/>
      <c r="CO127" s="1"/>
      <c r="CP127" s="1"/>
      <c r="CQ127" s="1"/>
      <c r="CR127" s="1"/>
      <c r="CS127" s="1"/>
      <c r="CT127" s="1"/>
      <c r="CU127" s="1"/>
      <c r="CV127" s="1"/>
      <c r="CW127" s="1"/>
      <c r="CX127" s="1"/>
      <c r="CY127" s="1"/>
      <c r="CZ127" s="1"/>
      <c r="DA127" s="1"/>
      <c r="DB127" s="1"/>
      <c r="DC127" s="1"/>
      <c r="DD127" s="1"/>
      <c r="DE127" s="1"/>
      <c r="DF127" s="1"/>
      <c r="DG127" s="1"/>
      <c r="DH127" s="1"/>
      <c r="DI127" s="1"/>
      <c r="DJ127" s="1"/>
      <c r="DK127" s="1"/>
      <c r="DL127" s="1"/>
      <c r="DM127" s="1"/>
      <c r="DN127" s="1"/>
      <c r="DO127" s="1"/>
      <c r="DP127" s="1"/>
      <c r="DQ127" s="1"/>
      <c r="DR127" s="1"/>
      <c r="DS127" s="1"/>
      <c r="DT127" s="1"/>
      <c r="DU127" s="1"/>
      <c r="DV127" s="1"/>
      <c r="DW127" s="1"/>
      <c r="DX127" s="1"/>
      <c r="DY127" s="1"/>
      <c r="DZ127" s="1"/>
      <c r="EA127" s="1"/>
    </row>
    <row r="128" spans="1:131" s="2" customFormat="1" x14ac:dyDescent="0.2">
      <c r="A128" s="1"/>
      <c r="H128" s="1"/>
      <c r="I128" s="1"/>
      <c r="J128" s="1"/>
      <c r="K128" s="1"/>
      <c r="L128" s="1"/>
      <c r="M128" s="1"/>
      <c r="N128" s="1"/>
      <c r="O128" s="1"/>
      <c r="P128" s="1"/>
      <c r="Q128" s="1"/>
      <c r="R128" s="1"/>
      <c r="S128" s="1"/>
      <c r="T128" s="1"/>
      <c r="U128" s="1"/>
      <c r="V128" s="1"/>
      <c r="W128" s="1"/>
      <c r="X128" s="1"/>
      <c r="Y128" s="1"/>
      <c r="Z128" s="1"/>
      <c r="AA128" s="1"/>
      <c r="AB128" s="1"/>
      <c r="AC128" s="1"/>
      <c r="AD128" s="1"/>
      <c r="AE128" s="1"/>
      <c r="AF128" s="1"/>
      <c r="AG128" s="1"/>
      <c r="AH128" s="1"/>
      <c r="AI128" s="1"/>
      <c r="AJ128" s="1"/>
      <c r="AK128" s="1"/>
      <c r="AL128" s="1"/>
      <c r="AM128" s="1"/>
      <c r="AN128" s="1"/>
      <c r="AO128" s="1"/>
      <c r="AP128" s="1"/>
      <c r="AQ128" s="1"/>
      <c r="AR128" s="1"/>
      <c r="AS128" s="1"/>
      <c r="AT128" s="1"/>
      <c r="AU128" s="1"/>
      <c r="AV128" s="1"/>
      <c r="AW128" s="1"/>
      <c r="AX128" s="1"/>
      <c r="AY128" s="1"/>
      <c r="AZ128" s="1"/>
      <c r="BA128" s="1"/>
      <c r="BB128" s="1"/>
      <c r="BC128" s="1"/>
      <c r="BD128" s="1"/>
      <c r="BE128" s="1"/>
      <c r="BF128" s="1"/>
      <c r="BG128" s="1"/>
      <c r="BH128" s="1"/>
      <c r="BI128" s="1"/>
      <c r="BJ128" s="1"/>
      <c r="BK128" s="1"/>
      <c r="BL128" s="1"/>
      <c r="BM128" s="1"/>
      <c r="BN128" s="1"/>
      <c r="BO128" s="1"/>
      <c r="BP128" s="1"/>
      <c r="BQ128" s="1"/>
      <c r="BR128" s="1"/>
      <c r="BS128" s="1"/>
      <c r="BT128" s="1"/>
      <c r="BU128" s="1"/>
      <c r="BV128" s="1"/>
      <c r="BW128" s="1"/>
      <c r="BX128" s="1"/>
      <c r="BY128" s="1"/>
      <c r="BZ128" s="1"/>
      <c r="CA128" s="1"/>
      <c r="CB128" s="1"/>
      <c r="CC128" s="1"/>
      <c r="CD128" s="1"/>
      <c r="CE128" s="1"/>
      <c r="CF128" s="1"/>
      <c r="CG128" s="1"/>
      <c r="CH128" s="1"/>
      <c r="CI128" s="1"/>
      <c r="CJ128" s="1"/>
      <c r="CK128" s="1"/>
      <c r="CL128" s="1"/>
      <c r="CM128" s="1"/>
      <c r="CN128" s="1"/>
      <c r="CO128" s="1"/>
      <c r="CP128" s="1"/>
      <c r="CQ128" s="1"/>
      <c r="CR128" s="1"/>
      <c r="CS128" s="1"/>
      <c r="CT128" s="1"/>
      <c r="CU128" s="1"/>
      <c r="CV128" s="1"/>
      <c r="CW128" s="1"/>
      <c r="CX128" s="1"/>
      <c r="CY128" s="1"/>
      <c r="CZ128" s="1"/>
      <c r="DA128" s="1"/>
      <c r="DB128" s="1"/>
      <c r="DC128" s="1"/>
      <c r="DD128" s="1"/>
      <c r="DE128" s="1"/>
      <c r="DF128" s="1"/>
      <c r="DG128" s="1"/>
      <c r="DH128" s="1"/>
      <c r="DI128" s="1"/>
      <c r="DJ128" s="1"/>
      <c r="DK128" s="1"/>
      <c r="DL128" s="1"/>
      <c r="DM128" s="1"/>
      <c r="DN128" s="1"/>
      <c r="DO128" s="1"/>
      <c r="DP128" s="1"/>
      <c r="DQ128" s="1"/>
      <c r="DR128" s="1"/>
      <c r="DS128" s="1"/>
      <c r="DT128" s="1"/>
      <c r="DU128" s="1"/>
      <c r="DV128" s="1"/>
      <c r="DW128" s="1"/>
      <c r="DX128" s="1"/>
      <c r="DY128" s="1"/>
      <c r="DZ128" s="1"/>
      <c r="EA128" s="1"/>
    </row>
    <row r="129" spans="1:131" s="2" customFormat="1" x14ac:dyDescent="0.2">
      <c r="A129" s="1"/>
      <c r="H129" s="1"/>
      <c r="I129" s="1"/>
      <c r="J129" s="1"/>
      <c r="K129" s="1"/>
      <c r="L129" s="1"/>
      <c r="M129" s="1"/>
      <c r="N129" s="1"/>
      <c r="O129" s="1"/>
      <c r="P129" s="1"/>
      <c r="Q129" s="1"/>
      <c r="R129" s="1"/>
      <c r="S129" s="1"/>
      <c r="T129" s="1"/>
      <c r="U129" s="1"/>
      <c r="V129" s="1"/>
      <c r="W129" s="1"/>
      <c r="X129" s="1"/>
      <c r="Y129" s="1"/>
      <c r="Z129" s="1"/>
      <c r="AA129" s="1"/>
      <c r="AB129" s="1"/>
      <c r="AC129" s="1"/>
      <c r="AD129" s="1"/>
      <c r="AE129" s="1"/>
      <c r="AF129" s="1"/>
      <c r="AG129" s="1"/>
      <c r="AH129" s="1"/>
      <c r="AI129" s="1"/>
      <c r="AJ129" s="1"/>
      <c r="AK129" s="1"/>
      <c r="AL129" s="1"/>
      <c r="AM129" s="1"/>
      <c r="AN129" s="1"/>
      <c r="AO129" s="1"/>
      <c r="AP129" s="1"/>
      <c r="AQ129" s="1"/>
      <c r="AR129" s="1"/>
      <c r="AS129" s="1"/>
      <c r="AT129" s="1"/>
      <c r="AU129" s="1"/>
      <c r="AV129" s="1"/>
      <c r="AW129" s="1"/>
      <c r="AX129" s="1"/>
      <c r="AY129" s="1"/>
      <c r="AZ129" s="1"/>
      <c r="BA129" s="1"/>
      <c r="BB129" s="1"/>
      <c r="BC129" s="1"/>
      <c r="BD129" s="1"/>
      <c r="BE129" s="1"/>
      <c r="BF129" s="1"/>
      <c r="BG129" s="1"/>
      <c r="BH129" s="1"/>
      <c r="BI129" s="1"/>
      <c r="BJ129" s="1"/>
      <c r="BK129" s="1"/>
      <c r="BL129" s="1"/>
      <c r="BM129" s="1"/>
      <c r="BN129" s="1"/>
      <c r="BO129" s="1"/>
      <c r="BP129" s="1"/>
      <c r="BQ129" s="1"/>
      <c r="BR129" s="1"/>
      <c r="BS129" s="1"/>
      <c r="BT129" s="1"/>
      <c r="BU129" s="1"/>
      <c r="BV129" s="1"/>
      <c r="BW129" s="1"/>
      <c r="BX129" s="1"/>
      <c r="BY129" s="1"/>
      <c r="BZ129" s="1"/>
      <c r="CA129" s="1"/>
      <c r="CB129" s="1"/>
      <c r="CC129" s="1"/>
      <c r="CD129" s="1"/>
      <c r="CE129" s="1"/>
      <c r="CF129" s="1"/>
      <c r="CG129" s="1"/>
      <c r="CH129" s="1"/>
      <c r="CI129" s="1"/>
      <c r="CJ129" s="1"/>
      <c r="CK129" s="1"/>
      <c r="CL129" s="1"/>
      <c r="CM129" s="1"/>
      <c r="CN129" s="1"/>
      <c r="CO129" s="1"/>
      <c r="CP129" s="1"/>
      <c r="CQ129" s="1"/>
      <c r="CR129" s="1"/>
      <c r="CS129" s="1"/>
      <c r="CT129" s="1"/>
      <c r="CU129" s="1"/>
      <c r="CV129" s="1"/>
      <c r="CW129" s="1"/>
      <c r="CX129" s="1"/>
      <c r="CY129" s="1"/>
      <c r="CZ129" s="1"/>
      <c r="DA129" s="1"/>
      <c r="DB129" s="1"/>
      <c r="DC129" s="1"/>
      <c r="DD129" s="1"/>
      <c r="DE129" s="1"/>
      <c r="DF129" s="1"/>
      <c r="DG129" s="1"/>
      <c r="DH129" s="1"/>
      <c r="DI129" s="1"/>
      <c r="DJ129" s="1"/>
      <c r="DK129" s="1"/>
      <c r="DL129" s="1"/>
      <c r="DM129" s="1"/>
      <c r="DN129" s="1"/>
      <c r="DO129" s="1"/>
      <c r="DP129" s="1"/>
      <c r="DQ129" s="1"/>
      <c r="DR129" s="1"/>
      <c r="DS129" s="1"/>
      <c r="DT129" s="1"/>
      <c r="DU129" s="1"/>
      <c r="DV129" s="1"/>
      <c r="DW129" s="1"/>
      <c r="DX129" s="1"/>
      <c r="DY129" s="1"/>
      <c r="DZ129" s="1"/>
      <c r="EA129" s="1"/>
    </row>
    <row r="130" spans="1:131" s="2" customFormat="1" x14ac:dyDescent="0.2">
      <c r="A130" s="1"/>
      <c r="H130" s="1"/>
      <c r="I130" s="1"/>
      <c r="J130" s="1"/>
      <c r="K130" s="1"/>
      <c r="L130" s="1"/>
      <c r="M130" s="1"/>
      <c r="N130" s="1"/>
      <c r="O130" s="1"/>
      <c r="P130" s="1"/>
      <c r="Q130" s="1"/>
      <c r="R130" s="1"/>
      <c r="S130" s="1"/>
      <c r="T130" s="1"/>
      <c r="U130" s="1"/>
      <c r="V130" s="1"/>
      <c r="W130" s="1"/>
      <c r="X130" s="1"/>
      <c r="Y130" s="1"/>
      <c r="Z130" s="1"/>
      <c r="AA130" s="1"/>
      <c r="AB130" s="1"/>
      <c r="AC130" s="1"/>
      <c r="AD130" s="1"/>
      <c r="AE130" s="1"/>
      <c r="AF130" s="1"/>
      <c r="AG130" s="1"/>
      <c r="AH130" s="1"/>
      <c r="AI130" s="1"/>
      <c r="AJ130" s="1"/>
      <c r="AK130" s="1"/>
      <c r="AL130" s="1"/>
      <c r="AM130" s="1"/>
      <c r="AN130" s="1"/>
      <c r="AO130" s="1"/>
      <c r="AP130" s="1"/>
      <c r="AQ130" s="1"/>
      <c r="AR130" s="1"/>
      <c r="AS130" s="1"/>
      <c r="AT130" s="1"/>
      <c r="AU130" s="1"/>
      <c r="AV130" s="1"/>
      <c r="AW130" s="1"/>
      <c r="AX130" s="1"/>
      <c r="AY130" s="1"/>
      <c r="AZ130" s="1"/>
      <c r="BA130" s="1"/>
      <c r="BB130" s="1"/>
      <c r="BC130" s="1"/>
      <c r="BD130" s="1"/>
      <c r="BE130" s="1"/>
      <c r="BF130" s="1"/>
      <c r="BG130" s="1"/>
      <c r="BH130" s="1"/>
      <c r="BI130" s="1"/>
      <c r="BJ130" s="1"/>
      <c r="BK130" s="1"/>
      <c r="BL130" s="1"/>
      <c r="BM130" s="1"/>
      <c r="BN130" s="1"/>
      <c r="BO130" s="1"/>
      <c r="BP130" s="1"/>
      <c r="BQ130" s="1"/>
      <c r="BR130" s="1"/>
      <c r="BS130" s="1"/>
      <c r="BT130" s="1"/>
      <c r="BU130" s="1"/>
      <c r="BV130" s="1"/>
      <c r="BW130" s="1"/>
      <c r="BX130" s="1"/>
      <c r="BY130" s="1"/>
      <c r="BZ130" s="1"/>
      <c r="CA130" s="1"/>
      <c r="CB130" s="1"/>
      <c r="CC130" s="1"/>
      <c r="CD130" s="1"/>
      <c r="CE130" s="1"/>
      <c r="CF130" s="1"/>
      <c r="CG130" s="1"/>
      <c r="CH130" s="1"/>
      <c r="CI130" s="1"/>
      <c r="CJ130" s="1"/>
      <c r="CK130" s="1"/>
      <c r="CL130" s="1"/>
      <c r="CM130" s="1"/>
      <c r="CN130" s="1"/>
      <c r="CO130" s="1"/>
      <c r="CP130" s="1"/>
      <c r="CQ130" s="1"/>
      <c r="CR130" s="1"/>
      <c r="CS130" s="1"/>
      <c r="CT130" s="1"/>
      <c r="CU130" s="1"/>
      <c r="CV130" s="1"/>
      <c r="CW130" s="1"/>
      <c r="CX130" s="1"/>
      <c r="CY130" s="1"/>
      <c r="CZ130" s="1"/>
      <c r="DA130" s="1"/>
      <c r="DB130" s="1"/>
      <c r="DC130" s="1"/>
      <c r="DD130" s="1"/>
      <c r="DE130" s="1"/>
      <c r="DF130" s="1"/>
      <c r="DG130" s="1"/>
      <c r="DH130" s="1"/>
      <c r="DI130" s="1"/>
      <c r="DJ130" s="1"/>
      <c r="DK130" s="1"/>
      <c r="DL130" s="1"/>
      <c r="DM130" s="1"/>
      <c r="DN130" s="1"/>
      <c r="DO130" s="1"/>
      <c r="DP130" s="1"/>
      <c r="DQ130" s="1"/>
      <c r="DR130" s="1"/>
      <c r="DS130" s="1"/>
      <c r="DT130" s="1"/>
      <c r="DU130" s="1"/>
      <c r="DV130" s="1"/>
      <c r="DW130" s="1"/>
      <c r="DX130" s="1"/>
      <c r="DY130" s="1"/>
      <c r="DZ130" s="1"/>
      <c r="EA130" s="1"/>
    </row>
    <row r="131" spans="1:131" s="2" customFormat="1" x14ac:dyDescent="0.2">
      <c r="A131" s="1"/>
      <c r="H131" s="1"/>
      <c r="I131" s="1"/>
      <c r="J131" s="1"/>
      <c r="K131" s="1"/>
      <c r="L131" s="1"/>
      <c r="M131" s="1"/>
      <c r="N131" s="1"/>
      <c r="O131" s="1"/>
      <c r="P131" s="1"/>
      <c r="Q131" s="1"/>
      <c r="R131" s="1"/>
      <c r="S131" s="1"/>
      <c r="T131" s="1"/>
      <c r="U131" s="1"/>
      <c r="V131" s="1"/>
      <c r="W131" s="1"/>
      <c r="X131" s="1"/>
      <c r="Y131" s="1"/>
      <c r="Z131" s="1"/>
      <c r="AA131" s="1"/>
      <c r="AB131" s="1"/>
      <c r="AC131" s="1"/>
      <c r="AD131" s="1"/>
      <c r="AE131" s="1"/>
      <c r="AF131" s="1"/>
      <c r="AG131" s="1"/>
      <c r="AH131" s="1"/>
      <c r="AI131" s="1"/>
      <c r="AJ131" s="1"/>
      <c r="AK131" s="1"/>
      <c r="AL131" s="1"/>
      <c r="AM131" s="1"/>
      <c r="AN131" s="1"/>
      <c r="AO131" s="1"/>
      <c r="AP131" s="1"/>
      <c r="AQ131" s="1"/>
      <c r="AR131" s="1"/>
      <c r="AS131" s="1"/>
      <c r="AT131" s="1"/>
      <c r="AU131" s="1"/>
      <c r="AV131" s="1"/>
      <c r="AW131" s="1"/>
      <c r="AX131" s="1"/>
      <c r="AY131" s="1"/>
      <c r="AZ131" s="1"/>
      <c r="BA131" s="1"/>
      <c r="BB131" s="1"/>
      <c r="BC131" s="1"/>
      <c r="BD131" s="1"/>
      <c r="BE131" s="1"/>
      <c r="BF131" s="1"/>
      <c r="BG131" s="1"/>
      <c r="BH131" s="1"/>
      <c r="BI131" s="1"/>
      <c r="BJ131" s="1"/>
      <c r="BK131" s="1"/>
      <c r="BL131" s="1"/>
      <c r="BM131" s="1"/>
      <c r="BN131" s="1"/>
      <c r="BO131" s="1"/>
      <c r="BP131" s="1"/>
      <c r="BQ131" s="1"/>
      <c r="BR131" s="1"/>
      <c r="BS131" s="1"/>
      <c r="BT131" s="1"/>
      <c r="BU131" s="1"/>
      <c r="BV131" s="1"/>
      <c r="BW131" s="1"/>
      <c r="BX131" s="1"/>
      <c r="BY131" s="1"/>
      <c r="BZ131" s="1"/>
      <c r="CA131" s="1"/>
      <c r="CB131" s="1"/>
      <c r="CC131" s="1"/>
      <c r="CD131" s="1"/>
      <c r="CE131" s="1"/>
      <c r="CF131" s="1"/>
      <c r="CG131" s="1"/>
      <c r="CH131" s="1"/>
      <c r="CI131" s="1"/>
      <c r="CJ131" s="1"/>
      <c r="CK131" s="1"/>
      <c r="CL131" s="1"/>
      <c r="CM131" s="1"/>
      <c r="CN131" s="1"/>
      <c r="CO131" s="1"/>
      <c r="CP131" s="1"/>
      <c r="CQ131" s="1"/>
      <c r="CR131" s="1"/>
      <c r="CS131" s="1"/>
      <c r="CT131" s="1"/>
      <c r="CU131" s="1"/>
      <c r="CV131" s="1"/>
      <c r="CW131" s="1"/>
      <c r="CX131" s="1"/>
      <c r="CY131" s="1"/>
      <c r="CZ131" s="1"/>
      <c r="DA131" s="1"/>
      <c r="DB131" s="1"/>
      <c r="DC131" s="1"/>
      <c r="DD131" s="1"/>
      <c r="DE131" s="1"/>
      <c r="DF131" s="1"/>
      <c r="DG131" s="1"/>
      <c r="DH131" s="1"/>
      <c r="DI131" s="1"/>
      <c r="DJ131" s="1"/>
      <c r="DK131" s="1"/>
      <c r="DL131" s="1"/>
      <c r="DM131" s="1"/>
      <c r="DN131" s="1"/>
      <c r="DO131" s="1"/>
      <c r="DP131" s="1"/>
      <c r="DQ131" s="1"/>
      <c r="DR131" s="1"/>
      <c r="DS131" s="1"/>
      <c r="DT131" s="1"/>
      <c r="DU131" s="1"/>
      <c r="DV131" s="1"/>
      <c r="DW131" s="1"/>
      <c r="DX131" s="1"/>
      <c r="DY131" s="1"/>
      <c r="DZ131" s="1"/>
      <c r="EA131" s="1"/>
    </row>
    <row r="132" spans="1:131" s="2" customFormat="1" x14ac:dyDescent="0.2">
      <c r="A132" s="1"/>
      <c r="H132" s="1"/>
      <c r="I132" s="1"/>
      <c r="J132" s="1"/>
      <c r="K132" s="1"/>
      <c r="L132" s="1"/>
      <c r="M132" s="1"/>
      <c r="N132" s="1"/>
      <c r="O132" s="1"/>
      <c r="P132" s="1"/>
      <c r="Q132" s="1"/>
      <c r="R132" s="1"/>
      <c r="S132" s="1"/>
      <c r="T132" s="1"/>
      <c r="U132" s="1"/>
      <c r="V132" s="1"/>
      <c r="W132" s="1"/>
      <c r="X132" s="1"/>
      <c r="Y132" s="1"/>
      <c r="Z132" s="1"/>
      <c r="AA132" s="1"/>
      <c r="AB132" s="1"/>
      <c r="AC132" s="1"/>
      <c r="AD132" s="1"/>
      <c r="AE132" s="1"/>
      <c r="AF132" s="1"/>
      <c r="AG132" s="1"/>
      <c r="AH132" s="1"/>
      <c r="AI132" s="1"/>
      <c r="AJ132" s="1"/>
      <c r="AK132" s="1"/>
      <c r="AL132" s="1"/>
      <c r="AM132" s="1"/>
      <c r="AN132" s="1"/>
      <c r="AO132" s="1"/>
      <c r="AP132" s="1"/>
      <c r="AQ132" s="1"/>
      <c r="AR132" s="1"/>
      <c r="AS132" s="1"/>
      <c r="AT132" s="1"/>
      <c r="AU132" s="1"/>
      <c r="AV132" s="1"/>
      <c r="AW132" s="1"/>
      <c r="AX132" s="1"/>
      <c r="AY132" s="1"/>
      <c r="AZ132" s="1"/>
      <c r="BA132" s="1"/>
      <c r="BB132" s="1"/>
      <c r="BC132" s="1"/>
      <c r="BD132" s="1"/>
      <c r="BE132" s="1"/>
      <c r="BF132" s="1"/>
      <c r="BG132" s="1"/>
      <c r="BH132" s="1"/>
      <c r="BI132" s="1"/>
      <c r="BJ132" s="1"/>
      <c r="BK132" s="1"/>
      <c r="BL132" s="1"/>
      <c r="BM132" s="1"/>
      <c r="BN132" s="1"/>
      <c r="BO132" s="1"/>
      <c r="BP132" s="1"/>
      <c r="BQ132" s="1"/>
      <c r="BR132" s="1"/>
      <c r="BS132" s="1"/>
      <c r="BT132" s="1"/>
      <c r="BU132" s="1"/>
      <c r="BV132" s="1"/>
      <c r="BW132" s="1"/>
      <c r="BX132" s="1"/>
      <c r="BY132" s="1"/>
      <c r="BZ132" s="1"/>
      <c r="CA132" s="1"/>
      <c r="CB132" s="1"/>
      <c r="CC132" s="1"/>
      <c r="CD132" s="1"/>
      <c r="CE132" s="1"/>
      <c r="CF132" s="1"/>
      <c r="CG132" s="1"/>
      <c r="CH132" s="1"/>
      <c r="CI132" s="1"/>
      <c r="CJ132" s="1"/>
      <c r="CK132" s="1"/>
      <c r="CL132" s="1"/>
      <c r="CM132" s="1"/>
      <c r="CN132" s="1"/>
      <c r="CO132" s="1"/>
      <c r="CP132" s="1"/>
      <c r="CQ132" s="1"/>
      <c r="CR132" s="1"/>
      <c r="CS132" s="1"/>
      <c r="CT132" s="1"/>
      <c r="CU132" s="1"/>
      <c r="CV132" s="1"/>
      <c r="CW132" s="1"/>
      <c r="CX132" s="1"/>
      <c r="CY132" s="1"/>
      <c r="CZ132" s="1"/>
      <c r="DA132" s="1"/>
      <c r="DB132" s="1"/>
      <c r="DC132" s="1"/>
      <c r="DD132" s="1"/>
      <c r="DE132" s="1"/>
      <c r="DF132" s="1"/>
      <c r="DG132" s="1"/>
      <c r="DH132" s="1"/>
      <c r="DI132" s="1"/>
      <c r="DJ132" s="1"/>
      <c r="DK132" s="1"/>
      <c r="DL132" s="1"/>
      <c r="DM132" s="1"/>
      <c r="DN132" s="1"/>
      <c r="DO132" s="1"/>
      <c r="DP132" s="1"/>
      <c r="DQ132" s="1"/>
      <c r="DR132" s="1"/>
      <c r="DS132" s="1"/>
      <c r="DT132" s="1"/>
      <c r="DU132" s="1"/>
      <c r="DV132" s="1"/>
      <c r="DW132" s="1"/>
      <c r="DX132" s="1"/>
      <c r="DY132" s="1"/>
      <c r="DZ132" s="1"/>
      <c r="EA132" s="1"/>
    </row>
    <row r="133" spans="1:131" s="2" customFormat="1" x14ac:dyDescent="0.2">
      <c r="A133" s="1"/>
      <c r="H133" s="1"/>
      <c r="I133" s="1"/>
      <c r="J133" s="1"/>
      <c r="K133" s="1"/>
      <c r="L133" s="1"/>
      <c r="M133" s="1"/>
      <c r="N133" s="1"/>
      <c r="O133" s="1"/>
      <c r="P133" s="1"/>
      <c r="Q133" s="1"/>
      <c r="R133" s="1"/>
      <c r="S133" s="1"/>
      <c r="T133" s="1"/>
      <c r="U133" s="1"/>
      <c r="V133" s="1"/>
      <c r="W133" s="1"/>
      <c r="X133" s="1"/>
      <c r="Y133" s="1"/>
      <c r="Z133" s="1"/>
      <c r="AA133" s="1"/>
      <c r="AB133" s="1"/>
      <c r="AC133" s="1"/>
      <c r="AD133" s="1"/>
      <c r="AE133" s="1"/>
      <c r="AF133" s="1"/>
      <c r="AG133" s="1"/>
      <c r="AH133" s="1"/>
      <c r="AI133" s="1"/>
      <c r="AJ133" s="1"/>
      <c r="AK133" s="1"/>
      <c r="AL133" s="1"/>
      <c r="AM133" s="1"/>
      <c r="AN133" s="1"/>
      <c r="AO133" s="1"/>
      <c r="AP133" s="1"/>
      <c r="AQ133" s="1"/>
      <c r="AR133" s="1"/>
      <c r="AS133" s="1"/>
      <c r="AT133" s="1"/>
      <c r="AU133" s="1"/>
      <c r="AV133" s="1"/>
      <c r="AW133" s="1"/>
      <c r="AX133" s="1"/>
      <c r="AY133" s="1"/>
      <c r="AZ133" s="1"/>
      <c r="BA133" s="1"/>
      <c r="BB133" s="1"/>
      <c r="BC133" s="1"/>
      <c r="BD133" s="1"/>
      <c r="BE133" s="1"/>
      <c r="BF133" s="1"/>
      <c r="BG133" s="1"/>
      <c r="BH133" s="1"/>
      <c r="BI133" s="1"/>
      <c r="BJ133" s="1"/>
      <c r="BK133" s="1"/>
      <c r="BL133" s="1"/>
      <c r="BM133" s="1"/>
      <c r="BN133" s="1"/>
      <c r="BO133" s="1"/>
      <c r="BP133" s="1"/>
      <c r="BQ133" s="1"/>
      <c r="BR133" s="1"/>
      <c r="BS133" s="1"/>
      <c r="BT133" s="1"/>
      <c r="BU133" s="1"/>
      <c r="BV133" s="1"/>
      <c r="BW133" s="1"/>
      <c r="BX133" s="1"/>
      <c r="BY133" s="1"/>
      <c r="BZ133" s="1"/>
      <c r="CA133" s="1"/>
      <c r="CB133" s="1"/>
      <c r="CC133" s="1"/>
      <c r="CD133" s="1"/>
      <c r="CE133" s="1"/>
      <c r="CF133" s="1"/>
      <c r="CG133" s="1"/>
      <c r="CH133" s="1"/>
      <c r="CI133" s="1"/>
      <c r="CJ133" s="1"/>
      <c r="CK133" s="1"/>
      <c r="CL133" s="1"/>
      <c r="CM133" s="1"/>
      <c r="CN133" s="1"/>
      <c r="CO133" s="1"/>
      <c r="CP133" s="1"/>
      <c r="CQ133" s="1"/>
      <c r="CR133" s="1"/>
      <c r="CS133" s="1"/>
      <c r="CT133" s="1"/>
      <c r="CU133" s="1"/>
      <c r="CV133" s="1"/>
      <c r="CW133" s="1"/>
      <c r="CX133" s="1"/>
      <c r="CY133" s="1"/>
      <c r="CZ133" s="1"/>
      <c r="DA133" s="1"/>
      <c r="DB133" s="1"/>
      <c r="DC133" s="1"/>
      <c r="DD133" s="1"/>
      <c r="DE133" s="1"/>
      <c r="DF133" s="1"/>
      <c r="DG133" s="1"/>
      <c r="DH133" s="1"/>
      <c r="DI133" s="1"/>
      <c r="DJ133" s="1"/>
      <c r="DK133" s="1"/>
      <c r="DL133" s="1"/>
      <c r="DM133" s="1"/>
      <c r="DN133" s="1"/>
      <c r="DO133" s="1"/>
      <c r="DP133" s="1"/>
      <c r="DQ133" s="1"/>
      <c r="DR133" s="1"/>
      <c r="DS133" s="1"/>
      <c r="DT133" s="1"/>
      <c r="DU133" s="1"/>
      <c r="DV133" s="1"/>
      <c r="DW133" s="1"/>
      <c r="DX133" s="1"/>
      <c r="DY133" s="1"/>
      <c r="DZ133" s="1"/>
      <c r="EA133" s="1"/>
    </row>
    <row r="134" spans="1:131" s="2" customFormat="1" x14ac:dyDescent="0.2">
      <c r="A134" s="1"/>
      <c r="H134" s="1"/>
      <c r="I134" s="1"/>
      <c r="J134" s="1"/>
      <c r="K134" s="1"/>
      <c r="L134" s="1"/>
      <c r="M134" s="1"/>
      <c r="N134" s="1"/>
      <c r="O134" s="1"/>
      <c r="P134" s="1"/>
      <c r="Q134" s="1"/>
      <c r="R134" s="1"/>
      <c r="S134" s="1"/>
      <c r="T134" s="1"/>
      <c r="U134" s="1"/>
      <c r="V134" s="1"/>
      <c r="W134" s="1"/>
      <c r="X134" s="1"/>
      <c r="Y134" s="1"/>
      <c r="Z134" s="1"/>
      <c r="AA134" s="1"/>
      <c r="AB134" s="1"/>
      <c r="AC134" s="1"/>
      <c r="AD134" s="1"/>
      <c r="AE134" s="1"/>
      <c r="AF134" s="1"/>
      <c r="AG134" s="1"/>
      <c r="AH134" s="1"/>
      <c r="AI134" s="1"/>
      <c r="AJ134" s="1"/>
      <c r="AK134" s="1"/>
      <c r="AL134" s="1"/>
      <c r="AM134" s="1"/>
      <c r="AN134" s="1"/>
      <c r="AO134" s="1"/>
      <c r="AP134" s="1"/>
      <c r="AQ134" s="1"/>
      <c r="AR134" s="1"/>
      <c r="AS134" s="1"/>
      <c r="AT134" s="1"/>
      <c r="AU134" s="1"/>
      <c r="AV134" s="1"/>
      <c r="AW134" s="1"/>
      <c r="AX134" s="1"/>
      <c r="AY134" s="1"/>
      <c r="AZ134" s="1"/>
      <c r="BA134" s="1"/>
      <c r="BB134" s="1"/>
      <c r="BC134" s="1"/>
      <c r="BD134" s="1"/>
      <c r="BE134" s="1"/>
      <c r="BF134" s="1"/>
      <c r="BG134" s="1"/>
      <c r="BH134" s="1"/>
      <c r="BI134" s="1"/>
      <c r="BJ134" s="1"/>
      <c r="BK134" s="1"/>
      <c r="BL134" s="1"/>
      <c r="BM134" s="1"/>
      <c r="BN134" s="1"/>
      <c r="BO134" s="1"/>
      <c r="BP134" s="1"/>
      <c r="BQ134" s="1"/>
      <c r="BR134" s="1"/>
      <c r="BS134" s="1"/>
      <c r="BT134" s="1"/>
      <c r="BU134" s="1"/>
      <c r="BV134" s="1"/>
      <c r="BW134" s="1"/>
      <c r="BX134" s="1"/>
      <c r="BY134" s="1"/>
      <c r="BZ134" s="1"/>
      <c r="CA134" s="1"/>
      <c r="CB134" s="1"/>
      <c r="CC134" s="1"/>
      <c r="CD134" s="1"/>
      <c r="CE134" s="1"/>
      <c r="CF134" s="1"/>
      <c r="CG134" s="1"/>
      <c r="CH134" s="1"/>
      <c r="CI134" s="1"/>
      <c r="CJ134" s="1"/>
      <c r="CK134" s="1"/>
      <c r="CL134" s="1"/>
      <c r="CM134" s="1"/>
      <c r="CN134" s="1"/>
      <c r="CO134" s="1"/>
      <c r="CP134" s="1"/>
      <c r="CQ134" s="1"/>
      <c r="CR134" s="1"/>
      <c r="CS134" s="1"/>
      <c r="CT134" s="1"/>
      <c r="CU134" s="1"/>
      <c r="CV134" s="1"/>
      <c r="CW134" s="1"/>
      <c r="CX134" s="1"/>
      <c r="CY134" s="1"/>
      <c r="CZ134" s="1"/>
      <c r="DA134" s="1"/>
      <c r="DB134" s="1"/>
      <c r="DC134" s="1"/>
      <c r="DD134" s="1"/>
      <c r="DE134" s="1"/>
      <c r="DF134" s="1"/>
      <c r="DG134" s="1"/>
      <c r="DH134" s="1"/>
      <c r="DI134" s="1"/>
      <c r="DJ134" s="1"/>
      <c r="DK134" s="1"/>
      <c r="DL134" s="1"/>
      <c r="DM134" s="1"/>
      <c r="DN134" s="1"/>
      <c r="DO134" s="1"/>
      <c r="DP134" s="1"/>
      <c r="DQ134" s="1"/>
      <c r="DR134" s="1"/>
      <c r="DS134" s="1"/>
      <c r="DT134" s="1"/>
      <c r="DU134" s="1"/>
      <c r="DV134" s="1"/>
      <c r="DW134" s="1"/>
      <c r="DX134" s="1"/>
      <c r="DY134" s="1"/>
      <c r="DZ134" s="1"/>
      <c r="EA134" s="1"/>
    </row>
    <row r="135" spans="1:131" s="2" customFormat="1" x14ac:dyDescent="0.2">
      <c r="A135" s="1"/>
      <c r="H135" s="1"/>
      <c r="I135" s="1"/>
      <c r="J135" s="1"/>
      <c r="K135" s="1"/>
      <c r="L135" s="1"/>
      <c r="M135" s="1"/>
      <c r="N135" s="1"/>
      <c r="O135" s="1"/>
      <c r="P135" s="1"/>
      <c r="Q135" s="1"/>
      <c r="R135" s="1"/>
      <c r="S135" s="1"/>
      <c r="T135" s="1"/>
      <c r="U135" s="1"/>
      <c r="V135" s="1"/>
      <c r="W135" s="1"/>
      <c r="X135" s="1"/>
      <c r="Y135" s="1"/>
      <c r="Z135" s="1"/>
      <c r="AA135" s="1"/>
      <c r="AB135" s="1"/>
      <c r="AC135" s="1"/>
      <c r="AD135" s="1"/>
      <c r="AE135" s="1"/>
      <c r="AF135" s="1"/>
      <c r="AG135" s="1"/>
      <c r="AH135" s="1"/>
      <c r="AI135" s="1"/>
      <c r="AJ135" s="1"/>
      <c r="AK135" s="1"/>
      <c r="AL135" s="1"/>
      <c r="AM135" s="1"/>
      <c r="AN135" s="1"/>
      <c r="AO135" s="1"/>
      <c r="AP135" s="1"/>
      <c r="AQ135" s="1"/>
      <c r="AR135" s="1"/>
      <c r="AS135" s="1"/>
      <c r="AT135" s="1"/>
      <c r="AU135" s="1"/>
      <c r="AV135" s="1"/>
      <c r="AW135" s="1"/>
      <c r="AX135" s="1"/>
      <c r="AY135" s="1"/>
      <c r="AZ135" s="1"/>
      <c r="BA135" s="1"/>
      <c r="BB135" s="1"/>
      <c r="BC135" s="1"/>
      <c r="BD135" s="1"/>
      <c r="BE135" s="1"/>
      <c r="BF135" s="1"/>
      <c r="BG135" s="1"/>
      <c r="BH135" s="1"/>
      <c r="BI135" s="1"/>
      <c r="BJ135" s="1"/>
      <c r="BK135" s="1"/>
      <c r="BL135" s="1"/>
      <c r="BM135" s="1"/>
      <c r="BN135" s="1"/>
      <c r="BO135" s="1"/>
      <c r="BP135" s="1"/>
      <c r="BQ135" s="1"/>
      <c r="BR135" s="1"/>
      <c r="BS135" s="1"/>
      <c r="BT135" s="1"/>
      <c r="BU135" s="1"/>
      <c r="BV135" s="1"/>
      <c r="BW135" s="1"/>
      <c r="BX135" s="1"/>
      <c r="BY135" s="1"/>
      <c r="BZ135" s="1"/>
      <c r="CA135" s="1"/>
      <c r="CB135" s="1"/>
      <c r="CC135" s="1"/>
      <c r="CD135" s="1"/>
      <c r="CE135" s="1"/>
      <c r="CF135" s="1"/>
      <c r="CG135" s="1"/>
      <c r="CH135" s="1"/>
      <c r="CI135" s="1"/>
      <c r="CJ135" s="1"/>
      <c r="CK135" s="1"/>
      <c r="CL135" s="1"/>
      <c r="CM135" s="1"/>
      <c r="CN135" s="1"/>
      <c r="CO135" s="1"/>
      <c r="CP135" s="1"/>
      <c r="CQ135" s="1"/>
      <c r="CR135" s="1"/>
      <c r="CS135" s="1"/>
      <c r="CT135" s="1"/>
      <c r="CU135" s="1"/>
      <c r="CV135" s="1"/>
      <c r="CW135" s="1"/>
      <c r="CX135" s="1"/>
      <c r="CY135" s="1"/>
      <c r="CZ135" s="1"/>
      <c r="DA135" s="1"/>
      <c r="DB135" s="1"/>
      <c r="DC135" s="1"/>
      <c r="DD135" s="1"/>
      <c r="DE135" s="1"/>
      <c r="DF135" s="1"/>
      <c r="DG135" s="1"/>
      <c r="DH135" s="1"/>
      <c r="DI135" s="1"/>
      <c r="DJ135" s="1"/>
      <c r="DK135" s="1"/>
      <c r="DL135" s="1"/>
      <c r="DM135" s="1"/>
      <c r="DN135" s="1"/>
      <c r="DO135" s="1"/>
      <c r="DP135" s="1"/>
      <c r="DQ135" s="1"/>
      <c r="DR135" s="1"/>
      <c r="DS135" s="1"/>
      <c r="DT135" s="1"/>
      <c r="DU135" s="1"/>
      <c r="DV135" s="1"/>
      <c r="DW135" s="1"/>
      <c r="DX135" s="1"/>
      <c r="DY135" s="1"/>
      <c r="DZ135" s="1"/>
      <c r="EA135" s="1"/>
    </row>
    <row r="136" spans="1:131" s="2" customFormat="1" x14ac:dyDescent="0.2">
      <c r="A136" s="1"/>
      <c r="H136" s="1"/>
      <c r="I136" s="1"/>
      <c r="J136" s="1"/>
      <c r="K136" s="1"/>
      <c r="L136" s="1"/>
      <c r="M136" s="1"/>
      <c r="N136" s="1"/>
      <c r="O136" s="1"/>
      <c r="P136" s="1"/>
      <c r="Q136" s="1"/>
      <c r="R136" s="1"/>
      <c r="S136" s="1"/>
      <c r="T136" s="1"/>
      <c r="U136" s="1"/>
      <c r="V136" s="1"/>
      <c r="W136" s="1"/>
      <c r="X136" s="1"/>
      <c r="Y136" s="1"/>
      <c r="Z136" s="1"/>
      <c r="AA136" s="1"/>
      <c r="AB136" s="1"/>
      <c r="AC136" s="1"/>
      <c r="AD136" s="1"/>
      <c r="AE136" s="1"/>
      <c r="AF136" s="1"/>
      <c r="AG136" s="1"/>
      <c r="AH136" s="1"/>
      <c r="AI136" s="1"/>
      <c r="AJ136" s="1"/>
      <c r="AK136" s="1"/>
      <c r="AL136" s="1"/>
      <c r="AM136" s="1"/>
      <c r="AN136" s="1"/>
      <c r="AO136" s="1"/>
      <c r="AP136" s="1"/>
      <c r="AQ136" s="1"/>
      <c r="AR136" s="1"/>
      <c r="AS136" s="1"/>
      <c r="AT136" s="1"/>
      <c r="AU136" s="1"/>
      <c r="AV136" s="1"/>
      <c r="AW136" s="1"/>
      <c r="AX136" s="1"/>
      <c r="AY136" s="1"/>
      <c r="AZ136" s="1"/>
      <c r="BA136" s="1"/>
      <c r="BB136" s="1"/>
      <c r="BC136" s="1"/>
      <c r="BD136" s="1"/>
      <c r="BE136" s="1"/>
      <c r="BF136" s="1"/>
      <c r="BG136" s="1"/>
      <c r="BH136" s="1"/>
      <c r="BI136" s="1"/>
      <c r="BJ136" s="1"/>
      <c r="BK136" s="1"/>
      <c r="BL136" s="1"/>
      <c r="BM136" s="1"/>
      <c r="BN136" s="1"/>
      <c r="BO136" s="1"/>
      <c r="BP136" s="1"/>
      <c r="BQ136" s="1"/>
      <c r="BR136" s="1"/>
      <c r="BS136" s="1"/>
      <c r="BT136" s="1"/>
      <c r="BU136" s="1"/>
      <c r="BV136" s="1"/>
      <c r="BW136" s="1"/>
      <c r="BX136" s="1"/>
      <c r="BY136" s="1"/>
      <c r="BZ136" s="1"/>
      <c r="CA136" s="1"/>
      <c r="CB136" s="1"/>
      <c r="CC136" s="1"/>
      <c r="CD136" s="1"/>
      <c r="CE136" s="1"/>
      <c r="CF136" s="1"/>
      <c r="CG136" s="1"/>
      <c r="CH136" s="1"/>
      <c r="CI136" s="1"/>
      <c r="CJ136" s="1"/>
      <c r="CK136" s="1"/>
      <c r="CL136" s="1"/>
      <c r="CM136" s="1"/>
      <c r="CN136" s="1"/>
      <c r="CO136" s="1"/>
      <c r="CP136" s="1"/>
      <c r="CQ136" s="1"/>
      <c r="CR136" s="1"/>
      <c r="CS136" s="1"/>
      <c r="CT136" s="1"/>
      <c r="CU136" s="1"/>
      <c r="CV136" s="1"/>
      <c r="CW136" s="1"/>
      <c r="CX136" s="1"/>
      <c r="CY136" s="1"/>
      <c r="CZ136" s="1"/>
      <c r="DA136" s="1"/>
      <c r="DB136" s="1"/>
      <c r="DC136" s="1"/>
      <c r="DD136" s="1"/>
      <c r="DE136" s="1"/>
      <c r="DF136" s="1"/>
      <c r="DG136" s="1"/>
      <c r="DH136" s="1"/>
      <c r="DI136" s="1"/>
      <c r="DJ136" s="1"/>
      <c r="DK136" s="1"/>
      <c r="DL136" s="1"/>
      <c r="DM136" s="1"/>
      <c r="DN136" s="1"/>
      <c r="DO136" s="1"/>
      <c r="DP136" s="1"/>
      <c r="DQ136" s="1"/>
      <c r="DR136" s="1"/>
      <c r="DS136" s="1"/>
      <c r="DT136" s="1"/>
      <c r="DU136" s="1"/>
      <c r="DV136" s="1"/>
      <c r="DW136" s="1"/>
      <c r="DX136" s="1"/>
      <c r="DY136" s="1"/>
      <c r="DZ136" s="1"/>
      <c r="EA136" s="1"/>
    </row>
    <row r="137" spans="1:131" s="2" customFormat="1" x14ac:dyDescent="0.2">
      <c r="A137" s="1"/>
      <c r="H137" s="1"/>
      <c r="I137" s="1"/>
      <c r="J137" s="1"/>
      <c r="K137" s="1"/>
      <c r="L137" s="1"/>
      <c r="M137" s="1"/>
      <c r="N137" s="1"/>
      <c r="O137" s="1"/>
      <c r="P137" s="1"/>
      <c r="Q137" s="1"/>
      <c r="R137" s="1"/>
      <c r="S137" s="1"/>
      <c r="T137" s="1"/>
      <c r="U137" s="1"/>
      <c r="V137" s="1"/>
      <c r="W137" s="1"/>
      <c r="X137" s="1"/>
      <c r="Y137" s="1"/>
      <c r="Z137" s="1"/>
      <c r="AA137" s="1"/>
      <c r="AB137" s="1"/>
      <c r="AC137" s="1"/>
      <c r="AD137" s="1"/>
      <c r="AE137" s="1"/>
      <c r="AF137" s="1"/>
      <c r="AG137" s="1"/>
      <c r="AH137" s="1"/>
      <c r="AI137" s="1"/>
      <c r="AJ137" s="1"/>
      <c r="AK137" s="1"/>
      <c r="AL137" s="1"/>
      <c r="AM137" s="1"/>
      <c r="AN137" s="1"/>
      <c r="AO137" s="1"/>
      <c r="AP137" s="1"/>
      <c r="AQ137" s="1"/>
      <c r="AR137" s="1"/>
      <c r="AS137" s="1"/>
      <c r="AT137" s="1"/>
      <c r="AU137" s="1"/>
      <c r="AV137" s="1"/>
      <c r="AW137" s="1"/>
      <c r="AX137" s="1"/>
      <c r="AY137" s="1"/>
      <c r="AZ137" s="1"/>
      <c r="BA137" s="1"/>
      <c r="BB137" s="1"/>
      <c r="BC137" s="1"/>
      <c r="BD137" s="1"/>
      <c r="BE137" s="1"/>
      <c r="BF137" s="1"/>
      <c r="BG137" s="1"/>
      <c r="BH137" s="1"/>
      <c r="BI137" s="1"/>
      <c r="BJ137" s="1"/>
      <c r="BK137" s="1"/>
      <c r="BL137" s="1"/>
      <c r="BM137" s="1"/>
      <c r="BN137" s="1"/>
      <c r="BO137" s="1"/>
      <c r="BP137" s="1"/>
      <c r="BQ137" s="1"/>
      <c r="BR137" s="1"/>
      <c r="BS137" s="1"/>
      <c r="BT137" s="1"/>
      <c r="BU137" s="1"/>
      <c r="BV137" s="1"/>
      <c r="BW137" s="1"/>
      <c r="BX137" s="1"/>
      <c r="BY137" s="1"/>
      <c r="BZ137" s="1"/>
      <c r="CA137" s="1"/>
      <c r="CB137" s="1"/>
      <c r="CC137" s="1"/>
      <c r="CD137" s="1"/>
      <c r="CE137" s="1"/>
      <c r="CF137" s="1"/>
      <c r="CG137" s="1"/>
      <c r="CH137" s="1"/>
      <c r="CI137" s="1"/>
      <c r="CJ137" s="1"/>
      <c r="CK137" s="1"/>
      <c r="CL137" s="1"/>
      <c r="CM137" s="1"/>
      <c r="CN137" s="1"/>
      <c r="CO137" s="1"/>
      <c r="CP137" s="1"/>
      <c r="CQ137" s="1"/>
      <c r="CR137" s="1"/>
      <c r="CS137" s="1"/>
      <c r="CT137" s="1"/>
      <c r="CU137" s="1"/>
      <c r="CV137" s="1"/>
      <c r="CW137" s="1"/>
      <c r="CX137" s="1"/>
      <c r="CY137" s="1"/>
      <c r="CZ137" s="1"/>
      <c r="DA137" s="1"/>
      <c r="DB137" s="1"/>
      <c r="DC137" s="1"/>
      <c r="DD137" s="1"/>
      <c r="DE137" s="1"/>
      <c r="DF137" s="1"/>
      <c r="DG137" s="1"/>
      <c r="DH137" s="1"/>
      <c r="DI137" s="1"/>
      <c r="DJ137" s="1"/>
      <c r="DK137" s="1"/>
      <c r="DL137" s="1"/>
      <c r="DM137" s="1"/>
      <c r="DN137" s="1"/>
      <c r="DO137" s="1"/>
      <c r="DP137" s="1"/>
      <c r="DQ137" s="1"/>
      <c r="DR137" s="1"/>
      <c r="DS137" s="1"/>
      <c r="DT137" s="1"/>
      <c r="DU137" s="1"/>
      <c r="DV137" s="1"/>
      <c r="DW137" s="1"/>
      <c r="DX137" s="1"/>
      <c r="DY137" s="1"/>
      <c r="DZ137" s="1"/>
      <c r="EA137" s="1"/>
    </row>
    <row r="138" spans="1:131" s="2" customFormat="1" x14ac:dyDescent="0.2">
      <c r="A138" s="1"/>
      <c r="H138" s="1"/>
      <c r="I138" s="1"/>
      <c r="J138" s="1"/>
      <c r="K138" s="1"/>
      <c r="L138" s="1"/>
      <c r="M138" s="1"/>
      <c r="N138" s="1"/>
      <c r="O138" s="1"/>
      <c r="P138" s="1"/>
      <c r="Q138" s="1"/>
      <c r="R138" s="1"/>
      <c r="S138" s="1"/>
      <c r="T138" s="1"/>
      <c r="U138" s="1"/>
      <c r="V138" s="1"/>
      <c r="W138" s="1"/>
      <c r="X138" s="1"/>
      <c r="Y138" s="1"/>
      <c r="Z138" s="1"/>
      <c r="AA138" s="1"/>
      <c r="AB138" s="1"/>
      <c r="AC138" s="1"/>
      <c r="AD138" s="1"/>
      <c r="AE138" s="1"/>
      <c r="AF138" s="1"/>
      <c r="AG138" s="1"/>
      <c r="AH138" s="1"/>
      <c r="AI138" s="1"/>
      <c r="AJ138" s="1"/>
      <c r="AK138" s="1"/>
      <c r="AL138" s="1"/>
      <c r="AM138" s="1"/>
      <c r="AN138" s="1"/>
      <c r="AO138" s="1"/>
      <c r="AP138" s="1"/>
      <c r="AQ138" s="1"/>
      <c r="AR138" s="1"/>
      <c r="AS138" s="1"/>
      <c r="AT138" s="1"/>
      <c r="AU138" s="1"/>
      <c r="AV138" s="1"/>
      <c r="AW138" s="1"/>
      <c r="AX138" s="1"/>
      <c r="AY138" s="1"/>
      <c r="AZ138" s="1"/>
      <c r="BA138" s="1"/>
      <c r="BB138" s="1"/>
      <c r="BC138" s="1"/>
      <c r="BD138" s="1"/>
      <c r="BE138" s="1"/>
      <c r="BF138" s="1"/>
      <c r="BG138" s="1"/>
      <c r="BH138" s="1"/>
      <c r="BI138" s="1"/>
      <c r="BJ138" s="1"/>
      <c r="BK138" s="1"/>
      <c r="BL138" s="1"/>
      <c r="BM138" s="1"/>
      <c r="BN138" s="1"/>
      <c r="BO138" s="1"/>
      <c r="BP138" s="1"/>
      <c r="BQ138" s="1"/>
      <c r="BR138" s="1"/>
      <c r="BS138" s="1"/>
      <c r="BT138" s="1"/>
      <c r="BU138" s="1"/>
      <c r="BV138" s="1"/>
      <c r="BW138" s="1"/>
      <c r="BX138" s="1"/>
      <c r="BY138" s="1"/>
      <c r="BZ138" s="1"/>
      <c r="CA138" s="1"/>
      <c r="CB138" s="1"/>
      <c r="CC138" s="1"/>
      <c r="CD138" s="1"/>
      <c r="CE138" s="1"/>
      <c r="CF138" s="1"/>
      <c r="CG138" s="1"/>
      <c r="CH138" s="1"/>
      <c r="CI138" s="1"/>
      <c r="CJ138" s="1"/>
      <c r="CK138" s="1"/>
      <c r="CL138" s="1"/>
      <c r="CM138" s="1"/>
      <c r="CN138" s="1"/>
      <c r="CO138" s="1"/>
      <c r="CP138" s="1"/>
      <c r="CQ138" s="1"/>
      <c r="CR138" s="1"/>
      <c r="CS138" s="1"/>
      <c r="CT138" s="1"/>
      <c r="CU138" s="1"/>
      <c r="CV138" s="1"/>
      <c r="CW138" s="1"/>
      <c r="CX138" s="1"/>
      <c r="CY138" s="1"/>
      <c r="CZ138" s="1"/>
      <c r="DA138" s="1"/>
      <c r="DB138" s="1"/>
      <c r="DC138" s="1"/>
      <c r="DD138" s="1"/>
      <c r="DE138" s="1"/>
      <c r="DF138" s="1"/>
      <c r="DG138" s="1"/>
      <c r="DH138" s="1"/>
      <c r="DI138" s="1"/>
      <c r="DJ138" s="1"/>
      <c r="DK138" s="1"/>
      <c r="DL138" s="1"/>
      <c r="DM138" s="1"/>
      <c r="DN138" s="1"/>
      <c r="DO138" s="1"/>
      <c r="DP138" s="1"/>
      <c r="DQ138" s="1"/>
      <c r="DR138" s="1"/>
      <c r="DS138" s="1"/>
      <c r="DT138" s="1"/>
      <c r="DU138" s="1"/>
      <c r="DV138" s="1"/>
      <c r="DW138" s="1"/>
      <c r="DX138" s="1"/>
      <c r="DY138" s="1"/>
      <c r="DZ138" s="1"/>
      <c r="EA138" s="1"/>
    </row>
    <row r="139" spans="1:131" s="2" customFormat="1" x14ac:dyDescent="0.2">
      <c r="A139" s="1"/>
      <c r="H139" s="1"/>
      <c r="I139" s="1"/>
      <c r="J139" s="1"/>
      <c r="K139" s="1"/>
      <c r="L139" s="1"/>
      <c r="M139" s="1"/>
      <c r="N139" s="1"/>
      <c r="O139" s="1"/>
      <c r="P139" s="1"/>
      <c r="Q139" s="1"/>
      <c r="R139" s="1"/>
      <c r="S139" s="1"/>
      <c r="T139" s="1"/>
      <c r="U139" s="1"/>
      <c r="V139" s="1"/>
      <c r="W139" s="1"/>
      <c r="X139" s="1"/>
      <c r="Y139" s="1"/>
      <c r="Z139" s="1"/>
      <c r="AA139" s="1"/>
      <c r="AB139" s="1"/>
      <c r="AC139" s="1"/>
      <c r="AD139" s="1"/>
      <c r="AE139" s="1"/>
      <c r="AF139" s="1"/>
      <c r="AG139" s="1"/>
      <c r="AH139" s="1"/>
      <c r="AI139" s="1"/>
      <c r="AJ139" s="1"/>
      <c r="AK139" s="1"/>
      <c r="AL139" s="1"/>
      <c r="AM139" s="1"/>
      <c r="AN139" s="1"/>
      <c r="AO139" s="1"/>
      <c r="AP139" s="1"/>
      <c r="AQ139" s="1"/>
      <c r="AR139" s="1"/>
      <c r="AS139" s="1"/>
      <c r="AT139" s="1"/>
      <c r="AU139" s="1"/>
      <c r="AV139" s="1"/>
      <c r="AW139" s="1"/>
      <c r="AX139" s="1"/>
      <c r="AY139" s="1"/>
      <c r="AZ139" s="1"/>
      <c r="BA139" s="1"/>
      <c r="BB139" s="1"/>
      <c r="BC139" s="1"/>
      <c r="BD139" s="1"/>
      <c r="BE139" s="1"/>
      <c r="BF139" s="1"/>
      <c r="BG139" s="1"/>
      <c r="BH139" s="1"/>
      <c r="BI139" s="1"/>
      <c r="BJ139" s="1"/>
      <c r="BK139" s="1"/>
      <c r="BL139" s="1"/>
      <c r="BM139" s="1"/>
      <c r="BN139" s="1"/>
      <c r="BO139" s="1"/>
      <c r="BP139" s="1"/>
      <c r="BQ139" s="1"/>
      <c r="BR139" s="1"/>
      <c r="BS139" s="1"/>
      <c r="BT139" s="1"/>
      <c r="BU139" s="1"/>
      <c r="BV139" s="1"/>
      <c r="BW139" s="1"/>
      <c r="BX139" s="1"/>
      <c r="BY139" s="1"/>
      <c r="BZ139" s="1"/>
      <c r="CA139" s="1"/>
      <c r="CB139" s="1"/>
      <c r="CC139" s="1"/>
      <c r="CD139" s="1"/>
      <c r="CE139" s="1"/>
      <c r="CF139" s="1"/>
      <c r="CG139" s="1"/>
      <c r="CH139" s="1"/>
      <c r="CI139" s="1"/>
      <c r="CJ139" s="1"/>
      <c r="CK139" s="1"/>
      <c r="CL139" s="1"/>
      <c r="CM139" s="1"/>
      <c r="CN139" s="1"/>
      <c r="CO139" s="1"/>
      <c r="CP139" s="1"/>
      <c r="CQ139" s="1"/>
      <c r="CR139" s="1"/>
      <c r="CS139" s="1"/>
      <c r="CT139" s="1"/>
      <c r="CU139" s="1"/>
      <c r="CV139" s="1"/>
      <c r="CW139" s="1"/>
      <c r="CX139" s="1"/>
      <c r="CY139" s="1"/>
      <c r="CZ139" s="1"/>
      <c r="DA139" s="1"/>
      <c r="DB139" s="1"/>
      <c r="DC139" s="1"/>
      <c r="DD139" s="1"/>
      <c r="DE139" s="1"/>
      <c r="DF139" s="1"/>
      <c r="DG139" s="1"/>
      <c r="DH139" s="1"/>
      <c r="DI139" s="1"/>
      <c r="DJ139" s="1"/>
      <c r="DK139" s="1"/>
      <c r="DL139" s="1"/>
      <c r="DM139" s="1"/>
      <c r="DN139" s="1"/>
      <c r="DO139" s="1"/>
      <c r="DP139" s="1"/>
      <c r="DQ139" s="1"/>
      <c r="DR139" s="1"/>
      <c r="DS139" s="1"/>
      <c r="DT139" s="1"/>
      <c r="DU139" s="1"/>
      <c r="DV139" s="1"/>
      <c r="DW139" s="1"/>
      <c r="DX139" s="1"/>
      <c r="DY139" s="1"/>
      <c r="DZ139" s="1"/>
      <c r="EA139" s="1"/>
    </row>
    <row r="140" spans="1:131" s="2" customFormat="1" x14ac:dyDescent="0.2">
      <c r="A140" s="1"/>
      <c r="H140" s="1"/>
      <c r="I140" s="1"/>
      <c r="J140" s="1"/>
      <c r="K140" s="1"/>
      <c r="L140" s="1"/>
      <c r="M140" s="1"/>
      <c r="N140" s="1"/>
      <c r="O140" s="1"/>
      <c r="P140" s="1"/>
      <c r="Q140" s="1"/>
      <c r="R140" s="1"/>
      <c r="S140" s="1"/>
      <c r="T140" s="1"/>
      <c r="U140" s="1"/>
      <c r="V140" s="1"/>
      <c r="W140" s="1"/>
      <c r="X140" s="1"/>
      <c r="Y140" s="1"/>
      <c r="Z140" s="1"/>
      <c r="AA140" s="1"/>
      <c r="AB140" s="1"/>
      <c r="AC140" s="1"/>
      <c r="AD140" s="1"/>
      <c r="AE140" s="1"/>
      <c r="AF140" s="1"/>
      <c r="AG140" s="1"/>
      <c r="AH140" s="1"/>
      <c r="AI140" s="1"/>
      <c r="AJ140" s="1"/>
      <c r="AK140" s="1"/>
      <c r="AL140" s="1"/>
      <c r="AM140" s="1"/>
      <c r="AN140" s="1"/>
      <c r="AO140" s="1"/>
      <c r="AP140" s="1"/>
      <c r="AQ140" s="1"/>
      <c r="AR140" s="1"/>
      <c r="AS140" s="1"/>
      <c r="AT140" s="1"/>
      <c r="AU140" s="1"/>
      <c r="AV140" s="1"/>
      <c r="AW140" s="1"/>
      <c r="AX140" s="1"/>
      <c r="AY140" s="1"/>
      <c r="AZ140" s="1"/>
      <c r="BA140" s="1"/>
      <c r="BB140" s="1"/>
      <c r="BC140" s="1"/>
      <c r="BD140" s="1"/>
      <c r="BE140" s="1"/>
      <c r="BF140" s="1"/>
      <c r="BG140" s="1"/>
      <c r="BH140" s="1"/>
      <c r="BI140" s="1"/>
      <c r="BJ140" s="1"/>
      <c r="BK140" s="1"/>
      <c r="BL140" s="1"/>
      <c r="BM140" s="1"/>
      <c r="BN140" s="1"/>
      <c r="BO140" s="1"/>
      <c r="BP140" s="1"/>
      <c r="BQ140" s="1"/>
      <c r="BR140" s="1"/>
      <c r="BS140" s="1"/>
      <c r="BT140" s="1"/>
      <c r="BU140" s="1"/>
      <c r="BV140" s="1"/>
      <c r="BW140" s="1"/>
      <c r="BX140" s="1"/>
      <c r="BY140" s="1"/>
      <c r="BZ140" s="1"/>
      <c r="CA140" s="1"/>
      <c r="CB140" s="1"/>
      <c r="CC140" s="1"/>
      <c r="CD140" s="1"/>
      <c r="CE140" s="1"/>
      <c r="CF140" s="1"/>
      <c r="CG140" s="1"/>
      <c r="CH140" s="1"/>
      <c r="CI140" s="1"/>
      <c r="CJ140" s="1"/>
      <c r="CK140" s="1"/>
      <c r="CL140" s="1"/>
      <c r="CM140" s="1"/>
      <c r="CN140" s="1"/>
      <c r="CO140" s="1"/>
      <c r="CP140" s="1"/>
      <c r="CQ140" s="1"/>
      <c r="CR140" s="1"/>
      <c r="CS140" s="1"/>
      <c r="CT140" s="1"/>
      <c r="CU140" s="1"/>
      <c r="CV140" s="1"/>
      <c r="CW140" s="1"/>
      <c r="CX140" s="1"/>
      <c r="CY140" s="1"/>
      <c r="CZ140" s="1"/>
      <c r="DA140" s="1"/>
      <c r="DB140" s="1"/>
      <c r="DC140" s="1"/>
      <c r="DD140" s="1"/>
      <c r="DE140" s="1"/>
      <c r="DF140" s="1"/>
      <c r="DG140" s="1"/>
      <c r="DH140" s="1"/>
      <c r="DI140" s="1"/>
      <c r="DJ140" s="1"/>
      <c r="DK140" s="1"/>
      <c r="DL140" s="1"/>
      <c r="DM140" s="1"/>
      <c r="DN140" s="1"/>
      <c r="DO140" s="1"/>
      <c r="DP140" s="1"/>
      <c r="DQ140" s="1"/>
      <c r="DR140" s="1"/>
      <c r="DS140" s="1"/>
      <c r="DT140" s="1"/>
      <c r="DU140" s="1"/>
      <c r="DV140" s="1"/>
      <c r="DW140" s="1"/>
      <c r="DX140" s="1"/>
      <c r="DY140" s="1"/>
      <c r="DZ140" s="1"/>
      <c r="EA140" s="1"/>
    </row>
    <row r="141" spans="1:131" s="2" customFormat="1" x14ac:dyDescent="0.2">
      <c r="A141" s="1"/>
      <c r="H141" s="1"/>
      <c r="I141" s="1"/>
      <c r="J141" s="1"/>
      <c r="K141" s="1"/>
      <c r="L141" s="1"/>
      <c r="M141" s="1"/>
      <c r="N141" s="1"/>
      <c r="O141" s="1"/>
      <c r="P141" s="1"/>
      <c r="Q141" s="1"/>
      <c r="R141" s="1"/>
      <c r="S141" s="1"/>
      <c r="T141" s="1"/>
      <c r="U141" s="1"/>
      <c r="V141" s="1"/>
      <c r="W141" s="1"/>
      <c r="X141" s="1"/>
      <c r="Y141" s="1"/>
      <c r="Z141" s="1"/>
      <c r="AA141" s="1"/>
      <c r="AB141" s="1"/>
      <c r="AC141" s="1"/>
      <c r="AD141" s="1"/>
      <c r="AE141" s="1"/>
      <c r="AF141" s="1"/>
      <c r="AG141" s="1"/>
      <c r="AH141" s="1"/>
      <c r="AI141" s="1"/>
      <c r="AJ141" s="1"/>
      <c r="AK141" s="1"/>
      <c r="AL141" s="1"/>
      <c r="AM141" s="1"/>
      <c r="AN141" s="1"/>
      <c r="AO141" s="1"/>
      <c r="AP141" s="1"/>
      <c r="AQ141" s="1"/>
      <c r="AR141" s="1"/>
      <c r="AS141" s="1"/>
      <c r="AT141" s="1"/>
      <c r="AU141" s="1"/>
      <c r="AV141" s="1"/>
      <c r="AW141" s="1"/>
      <c r="AX141" s="1"/>
      <c r="AY141" s="1"/>
      <c r="AZ141" s="1"/>
      <c r="BA141" s="1"/>
      <c r="BB141" s="1"/>
      <c r="BC141" s="1"/>
      <c r="BD141" s="1"/>
      <c r="BE141" s="1"/>
      <c r="BF141" s="1"/>
      <c r="BG141" s="1"/>
      <c r="BH141" s="1"/>
      <c r="BI141" s="1"/>
      <c r="BJ141" s="1"/>
      <c r="BK141" s="1"/>
      <c r="BL141" s="1"/>
      <c r="BM141" s="1"/>
      <c r="BN141" s="1"/>
      <c r="BO141" s="1"/>
      <c r="BP141" s="1"/>
      <c r="BQ141" s="1"/>
      <c r="BR141" s="1"/>
      <c r="BS141" s="1"/>
      <c r="BT141" s="1"/>
      <c r="BU141" s="1"/>
      <c r="BV141" s="1"/>
      <c r="BW141" s="1"/>
      <c r="BX141" s="1"/>
      <c r="BY141" s="1"/>
      <c r="BZ141" s="1"/>
      <c r="CA141" s="1"/>
      <c r="CB141" s="1"/>
      <c r="CC141" s="1"/>
      <c r="CD141" s="1"/>
      <c r="CE141" s="1"/>
      <c r="CF141" s="1"/>
      <c r="CG141" s="1"/>
      <c r="CH141" s="1"/>
      <c r="CI141" s="1"/>
      <c r="CJ141" s="1"/>
      <c r="CK141" s="1"/>
      <c r="CL141" s="1"/>
      <c r="CM141" s="1"/>
      <c r="CN141" s="1"/>
      <c r="CO141" s="1"/>
      <c r="CP141" s="1"/>
      <c r="CQ141" s="1"/>
      <c r="CR141" s="1"/>
      <c r="CS141" s="1"/>
      <c r="CT141" s="1"/>
      <c r="CU141" s="1"/>
      <c r="CV141" s="1"/>
      <c r="CW141" s="1"/>
      <c r="CX141" s="1"/>
      <c r="CY141" s="1"/>
      <c r="CZ141" s="1"/>
      <c r="DA141" s="1"/>
      <c r="DB141" s="1"/>
      <c r="DC141" s="1"/>
      <c r="DD141" s="1"/>
      <c r="DE141" s="1"/>
      <c r="DF141" s="1"/>
      <c r="DG141" s="1"/>
      <c r="DH141" s="1"/>
      <c r="DI141" s="1"/>
      <c r="DJ141" s="1"/>
      <c r="DK141" s="1"/>
      <c r="DL141" s="1"/>
      <c r="DM141" s="1"/>
      <c r="DN141" s="1"/>
      <c r="DO141" s="1"/>
      <c r="DP141" s="1"/>
      <c r="DQ141" s="1"/>
      <c r="DR141" s="1"/>
      <c r="DS141" s="1"/>
      <c r="DT141" s="1"/>
      <c r="DU141" s="1"/>
      <c r="DV141" s="1"/>
      <c r="DW141" s="1"/>
      <c r="DX141" s="1"/>
      <c r="DY141" s="1"/>
      <c r="DZ141" s="1"/>
      <c r="EA141" s="1"/>
    </row>
    <row r="142" spans="1:131" s="2" customFormat="1" x14ac:dyDescent="0.2">
      <c r="A142" s="1"/>
      <c r="H142" s="1"/>
      <c r="I142" s="1"/>
      <c r="J142" s="1"/>
      <c r="K142" s="1"/>
      <c r="L142" s="1"/>
      <c r="M142" s="1"/>
      <c r="N142" s="1"/>
      <c r="O142" s="1"/>
      <c r="P142" s="1"/>
      <c r="Q142" s="1"/>
      <c r="R142" s="1"/>
      <c r="S142" s="1"/>
      <c r="T142" s="1"/>
      <c r="U142" s="1"/>
      <c r="V142" s="1"/>
      <c r="W142" s="1"/>
      <c r="X142" s="1"/>
      <c r="Y142" s="1"/>
      <c r="Z142" s="1"/>
      <c r="AA142" s="1"/>
      <c r="AB142" s="1"/>
      <c r="AC142" s="1"/>
      <c r="AD142" s="1"/>
      <c r="AE142" s="1"/>
      <c r="AF142" s="1"/>
      <c r="AG142" s="1"/>
      <c r="AH142" s="1"/>
      <c r="AI142" s="1"/>
      <c r="AJ142" s="1"/>
      <c r="AK142" s="1"/>
      <c r="AL142" s="1"/>
      <c r="AM142" s="1"/>
      <c r="AN142" s="1"/>
      <c r="AO142" s="1"/>
      <c r="AP142" s="1"/>
      <c r="AQ142" s="1"/>
      <c r="AR142" s="1"/>
      <c r="AS142" s="1"/>
      <c r="AT142" s="1"/>
      <c r="AU142" s="1"/>
      <c r="AV142" s="1"/>
      <c r="AW142" s="1"/>
      <c r="AX142" s="1"/>
      <c r="AY142" s="1"/>
      <c r="AZ142" s="1"/>
      <c r="BA142" s="1"/>
      <c r="BB142" s="1"/>
      <c r="BC142" s="1"/>
      <c r="BD142" s="1"/>
      <c r="BE142" s="1"/>
      <c r="BF142" s="1"/>
      <c r="BG142" s="1"/>
      <c r="BH142" s="1"/>
      <c r="BI142" s="1"/>
      <c r="BJ142" s="1"/>
      <c r="BK142" s="1"/>
      <c r="BL142" s="1"/>
      <c r="BM142" s="1"/>
      <c r="BN142" s="1"/>
      <c r="BO142" s="1"/>
      <c r="BP142" s="1"/>
      <c r="BQ142" s="1"/>
      <c r="BR142" s="1"/>
      <c r="BS142" s="1"/>
      <c r="BT142" s="1"/>
      <c r="BU142" s="1"/>
      <c r="BV142" s="1"/>
      <c r="BW142" s="1"/>
      <c r="BX142" s="1"/>
      <c r="BY142" s="1"/>
      <c r="BZ142" s="1"/>
      <c r="CA142" s="1"/>
      <c r="CB142" s="1"/>
      <c r="CC142" s="1"/>
      <c r="CD142" s="1"/>
      <c r="CE142" s="1"/>
      <c r="CF142" s="1"/>
      <c r="CG142" s="1"/>
      <c r="CH142" s="1"/>
      <c r="CI142" s="1"/>
      <c r="CJ142" s="1"/>
      <c r="CK142" s="1"/>
      <c r="CL142" s="1"/>
      <c r="CM142" s="1"/>
      <c r="CN142" s="1"/>
      <c r="CO142" s="1"/>
      <c r="CP142" s="1"/>
      <c r="CQ142" s="1"/>
      <c r="CR142" s="1"/>
      <c r="CS142" s="1"/>
      <c r="CT142" s="1"/>
      <c r="CU142" s="1"/>
      <c r="CV142" s="1"/>
      <c r="CW142" s="1"/>
      <c r="CX142" s="1"/>
      <c r="CY142" s="1"/>
      <c r="CZ142" s="1"/>
      <c r="DA142" s="1"/>
      <c r="DB142" s="1"/>
      <c r="DC142" s="1"/>
      <c r="DD142" s="1"/>
      <c r="DE142" s="1"/>
      <c r="DF142" s="1"/>
      <c r="DG142" s="1"/>
      <c r="DH142" s="1"/>
      <c r="DI142" s="1"/>
      <c r="DJ142" s="1"/>
      <c r="DK142" s="1"/>
      <c r="DL142" s="1"/>
      <c r="DM142" s="1"/>
      <c r="DN142" s="1"/>
      <c r="DO142" s="1"/>
      <c r="DP142" s="1"/>
      <c r="DQ142" s="1"/>
      <c r="DR142" s="1"/>
      <c r="DS142" s="1"/>
      <c r="DT142" s="1"/>
      <c r="DU142" s="1"/>
      <c r="DV142" s="1"/>
      <c r="DW142" s="1"/>
      <c r="DX142" s="1"/>
      <c r="DY142" s="1"/>
      <c r="DZ142" s="1"/>
      <c r="EA142" s="1"/>
    </row>
    <row r="143" spans="1:131" s="2" customFormat="1" x14ac:dyDescent="0.2">
      <c r="A143" s="1"/>
      <c r="H143" s="1"/>
      <c r="I143" s="1"/>
      <c r="J143" s="1"/>
      <c r="K143" s="1"/>
      <c r="L143" s="1"/>
      <c r="M143" s="1"/>
      <c r="N143" s="1"/>
      <c r="O143" s="1"/>
      <c r="P143" s="1"/>
      <c r="Q143" s="1"/>
      <c r="R143" s="1"/>
      <c r="S143" s="1"/>
      <c r="T143" s="1"/>
      <c r="U143" s="1"/>
      <c r="V143" s="1"/>
      <c r="W143" s="1"/>
      <c r="X143" s="1"/>
      <c r="Y143" s="1"/>
      <c r="Z143" s="1"/>
      <c r="AA143" s="1"/>
      <c r="AB143" s="1"/>
      <c r="AC143" s="1"/>
      <c r="AD143" s="1"/>
      <c r="AE143" s="1"/>
      <c r="AF143" s="1"/>
      <c r="AG143" s="1"/>
      <c r="AH143" s="1"/>
      <c r="AI143" s="1"/>
      <c r="AJ143" s="1"/>
      <c r="AK143" s="1"/>
      <c r="AL143" s="1"/>
      <c r="AM143" s="1"/>
      <c r="AN143" s="1"/>
      <c r="AO143" s="1"/>
      <c r="AP143" s="1"/>
      <c r="AQ143" s="1"/>
      <c r="AR143" s="1"/>
      <c r="AS143" s="1"/>
      <c r="AT143" s="1"/>
      <c r="AU143" s="1"/>
      <c r="AV143" s="1"/>
      <c r="AW143" s="1"/>
      <c r="AX143" s="1"/>
      <c r="AY143" s="1"/>
      <c r="AZ143" s="1"/>
      <c r="BA143" s="1"/>
      <c r="BB143" s="1"/>
      <c r="BC143" s="1"/>
      <c r="BD143" s="1"/>
      <c r="BE143" s="1"/>
      <c r="BF143" s="1"/>
      <c r="BG143" s="1"/>
      <c r="BH143" s="1"/>
      <c r="BI143" s="1"/>
      <c r="BJ143" s="1"/>
      <c r="BK143" s="1"/>
      <c r="BL143" s="1"/>
      <c r="BM143" s="1"/>
      <c r="BN143" s="1"/>
      <c r="BO143" s="1"/>
      <c r="BP143" s="1"/>
      <c r="BQ143" s="1"/>
      <c r="BR143" s="1"/>
      <c r="BS143" s="1"/>
      <c r="BT143" s="1"/>
      <c r="BU143" s="1"/>
      <c r="BV143" s="1"/>
      <c r="BW143" s="1"/>
      <c r="BX143" s="1"/>
      <c r="BY143" s="1"/>
      <c r="BZ143" s="1"/>
      <c r="CA143" s="1"/>
      <c r="CB143" s="1"/>
      <c r="CC143" s="1"/>
      <c r="CD143" s="1"/>
      <c r="CE143" s="1"/>
      <c r="CF143" s="1"/>
      <c r="CG143" s="1"/>
      <c r="CH143" s="1"/>
      <c r="CI143" s="1"/>
      <c r="CJ143" s="1"/>
      <c r="CK143" s="1"/>
      <c r="CL143" s="1"/>
      <c r="CM143" s="1"/>
      <c r="CN143" s="1"/>
      <c r="CO143" s="1"/>
      <c r="CP143" s="1"/>
      <c r="CQ143" s="1"/>
      <c r="CR143" s="1"/>
      <c r="CS143" s="1"/>
      <c r="CT143" s="1"/>
      <c r="CU143" s="1"/>
      <c r="CV143" s="1"/>
      <c r="CW143" s="1"/>
      <c r="CX143" s="1"/>
      <c r="CY143" s="1"/>
      <c r="CZ143" s="1"/>
      <c r="DA143" s="1"/>
      <c r="DB143" s="1"/>
      <c r="DC143" s="1"/>
      <c r="DD143" s="1"/>
      <c r="DE143" s="1"/>
      <c r="DF143" s="1"/>
      <c r="DG143" s="1"/>
      <c r="DH143" s="1"/>
      <c r="DI143" s="1"/>
      <c r="DJ143" s="1"/>
      <c r="DK143" s="1"/>
      <c r="DL143" s="1"/>
      <c r="DM143" s="1"/>
      <c r="DN143" s="1"/>
      <c r="DO143" s="1"/>
      <c r="DP143" s="1"/>
      <c r="DQ143" s="1"/>
      <c r="DR143" s="1"/>
      <c r="DS143" s="1"/>
      <c r="DT143" s="1"/>
      <c r="DU143" s="1"/>
      <c r="DV143" s="1"/>
      <c r="DW143" s="1"/>
      <c r="DX143" s="1"/>
      <c r="DY143" s="1"/>
      <c r="DZ143" s="1"/>
      <c r="EA143" s="1"/>
    </row>
    <row r="144" spans="1:131" s="2" customFormat="1" x14ac:dyDescent="0.2">
      <c r="A144" s="1"/>
      <c r="H144" s="1"/>
      <c r="I144" s="1"/>
      <c r="J144" s="1"/>
      <c r="K144" s="1"/>
      <c r="L144" s="1"/>
      <c r="M144" s="1"/>
      <c r="N144" s="1"/>
      <c r="O144" s="1"/>
      <c r="P144" s="1"/>
      <c r="Q144" s="1"/>
      <c r="R144" s="1"/>
      <c r="S144" s="1"/>
      <c r="T144" s="1"/>
      <c r="U144" s="1"/>
      <c r="V144" s="1"/>
      <c r="W144" s="1"/>
      <c r="X144" s="1"/>
      <c r="Y144" s="1"/>
      <c r="Z144" s="1"/>
      <c r="AA144" s="1"/>
      <c r="AB144" s="1"/>
      <c r="AC144" s="1"/>
      <c r="AD144" s="1"/>
      <c r="AE144" s="1"/>
      <c r="AF144" s="1"/>
      <c r="AG144" s="1"/>
      <c r="AH144" s="1"/>
      <c r="AI144" s="1"/>
      <c r="AJ144" s="1"/>
      <c r="AK144" s="1"/>
      <c r="AL144" s="1"/>
      <c r="AM144" s="1"/>
      <c r="AN144" s="1"/>
      <c r="AO144" s="1"/>
      <c r="AP144" s="1"/>
      <c r="AQ144" s="1"/>
      <c r="AR144" s="1"/>
      <c r="AS144" s="1"/>
      <c r="AT144" s="1"/>
      <c r="AU144" s="1"/>
      <c r="AV144" s="1"/>
      <c r="AW144" s="1"/>
      <c r="AX144" s="1"/>
      <c r="AY144" s="1"/>
      <c r="AZ144" s="1"/>
      <c r="BA144" s="1"/>
      <c r="BB144" s="1"/>
      <c r="BC144" s="1"/>
      <c r="BD144" s="1"/>
      <c r="BE144" s="1"/>
      <c r="BF144" s="1"/>
      <c r="BG144" s="1"/>
      <c r="BH144" s="1"/>
      <c r="BI144" s="1"/>
      <c r="BJ144" s="1"/>
      <c r="BK144" s="1"/>
      <c r="BL144" s="1"/>
      <c r="BM144" s="1"/>
      <c r="BN144" s="1"/>
      <c r="BO144" s="1"/>
      <c r="BP144" s="1"/>
      <c r="BQ144" s="1"/>
      <c r="BR144" s="1"/>
      <c r="BS144" s="1"/>
      <c r="BT144" s="1"/>
      <c r="BU144" s="1"/>
      <c r="BV144" s="1"/>
      <c r="BW144" s="1"/>
      <c r="BX144" s="1"/>
      <c r="BY144" s="1"/>
      <c r="BZ144" s="1"/>
      <c r="CA144" s="1"/>
      <c r="CB144" s="1"/>
      <c r="CC144" s="1"/>
      <c r="CD144" s="1"/>
      <c r="CE144" s="1"/>
      <c r="CF144" s="1"/>
      <c r="CG144" s="1"/>
      <c r="CH144" s="1"/>
      <c r="CI144" s="1"/>
      <c r="CJ144" s="1"/>
      <c r="CK144" s="1"/>
      <c r="CL144" s="1"/>
      <c r="CM144" s="1"/>
      <c r="CN144" s="1"/>
      <c r="CO144" s="1"/>
      <c r="CP144" s="1"/>
      <c r="CQ144" s="1"/>
      <c r="CR144" s="1"/>
      <c r="CS144" s="1"/>
      <c r="CT144" s="1"/>
      <c r="CU144" s="1"/>
      <c r="CV144" s="1"/>
      <c r="CW144" s="1"/>
      <c r="CX144" s="1"/>
      <c r="CY144" s="1"/>
      <c r="CZ144" s="1"/>
      <c r="DA144" s="1"/>
      <c r="DB144" s="1"/>
      <c r="DC144" s="1"/>
      <c r="DD144" s="1"/>
      <c r="DE144" s="1"/>
      <c r="DF144" s="1"/>
      <c r="DG144" s="1"/>
      <c r="DH144" s="1"/>
      <c r="DI144" s="1"/>
      <c r="DJ144" s="1"/>
      <c r="DK144" s="1"/>
      <c r="DL144" s="1"/>
      <c r="DM144" s="1"/>
      <c r="DN144" s="1"/>
      <c r="DO144" s="1"/>
      <c r="DP144" s="1"/>
      <c r="DQ144" s="1"/>
      <c r="DR144" s="1"/>
      <c r="DS144" s="1"/>
      <c r="DT144" s="1"/>
      <c r="DU144" s="1"/>
      <c r="DV144" s="1"/>
      <c r="DW144" s="1"/>
      <c r="DX144" s="1"/>
      <c r="DY144" s="1"/>
      <c r="DZ144" s="1"/>
      <c r="EA144" s="1"/>
    </row>
    <row r="145" spans="1:131" s="2" customFormat="1" x14ac:dyDescent="0.2">
      <c r="A145" s="1"/>
      <c r="H145" s="1"/>
      <c r="I145" s="1"/>
      <c r="J145" s="1"/>
      <c r="K145" s="1"/>
      <c r="L145" s="1"/>
      <c r="M145" s="1"/>
      <c r="N145" s="1"/>
      <c r="O145" s="1"/>
      <c r="P145" s="1"/>
      <c r="Q145" s="1"/>
      <c r="R145" s="1"/>
      <c r="S145" s="1"/>
      <c r="T145" s="1"/>
      <c r="U145" s="1"/>
      <c r="V145" s="1"/>
      <c r="W145" s="1"/>
      <c r="X145" s="1"/>
      <c r="Y145" s="1"/>
      <c r="Z145" s="1"/>
      <c r="AA145" s="1"/>
      <c r="AB145" s="1"/>
      <c r="AC145" s="1"/>
      <c r="AD145" s="1"/>
      <c r="AE145" s="1"/>
      <c r="AF145" s="1"/>
      <c r="AG145" s="1"/>
      <c r="AH145" s="1"/>
      <c r="AI145" s="1"/>
      <c r="AJ145" s="1"/>
      <c r="AK145" s="1"/>
      <c r="AL145" s="1"/>
      <c r="AM145" s="1"/>
      <c r="AN145" s="1"/>
      <c r="AO145" s="1"/>
      <c r="AP145" s="1"/>
      <c r="AQ145" s="1"/>
      <c r="AR145" s="1"/>
      <c r="AS145" s="1"/>
      <c r="AT145" s="1"/>
      <c r="AU145" s="1"/>
      <c r="AV145" s="1"/>
      <c r="AW145" s="1"/>
      <c r="AX145" s="1"/>
      <c r="AY145" s="1"/>
      <c r="AZ145" s="1"/>
      <c r="BA145" s="1"/>
      <c r="BB145" s="1"/>
      <c r="BC145" s="1"/>
      <c r="BD145" s="1"/>
      <c r="BE145" s="1"/>
      <c r="BF145" s="1"/>
      <c r="BG145" s="1"/>
      <c r="BH145" s="1"/>
      <c r="BI145" s="1"/>
      <c r="BJ145" s="1"/>
      <c r="BK145" s="1"/>
      <c r="BL145" s="1"/>
      <c r="BM145" s="1"/>
      <c r="BN145" s="1"/>
      <c r="BO145" s="1"/>
      <c r="BP145" s="1"/>
      <c r="BQ145" s="1"/>
      <c r="BR145" s="1"/>
      <c r="BS145" s="1"/>
      <c r="BT145" s="1"/>
      <c r="BU145" s="1"/>
      <c r="BV145" s="1"/>
      <c r="BW145" s="1"/>
      <c r="BX145" s="1"/>
      <c r="BY145" s="1"/>
      <c r="BZ145" s="1"/>
      <c r="CA145" s="1"/>
      <c r="CB145" s="1"/>
      <c r="CC145" s="1"/>
      <c r="CD145" s="1"/>
      <c r="CE145" s="1"/>
      <c r="CF145" s="1"/>
      <c r="CG145" s="1"/>
      <c r="CH145" s="1"/>
      <c r="CI145" s="1"/>
      <c r="CJ145" s="1"/>
      <c r="CK145" s="1"/>
      <c r="CL145" s="1"/>
      <c r="CM145" s="1"/>
      <c r="CN145" s="1"/>
      <c r="CO145" s="1"/>
      <c r="CP145" s="1"/>
      <c r="CQ145" s="1"/>
      <c r="CR145" s="1"/>
      <c r="CS145" s="1"/>
      <c r="CT145" s="1"/>
      <c r="CU145" s="1"/>
      <c r="CV145" s="1"/>
      <c r="CW145" s="1"/>
      <c r="CX145" s="1"/>
      <c r="CY145" s="1"/>
      <c r="CZ145" s="1"/>
      <c r="DA145" s="1"/>
      <c r="DB145" s="1"/>
      <c r="DC145" s="1"/>
      <c r="DD145" s="1"/>
      <c r="DE145" s="1"/>
      <c r="DF145" s="1"/>
      <c r="DG145" s="1"/>
      <c r="DH145" s="1"/>
      <c r="DI145" s="1"/>
      <c r="DJ145" s="1"/>
      <c r="DK145" s="1"/>
      <c r="DL145" s="1"/>
      <c r="DM145" s="1"/>
      <c r="DN145" s="1"/>
      <c r="DO145" s="1"/>
      <c r="DP145" s="1"/>
      <c r="DQ145" s="1"/>
      <c r="DR145" s="1"/>
      <c r="DS145" s="1"/>
      <c r="DT145" s="1"/>
      <c r="DU145" s="1"/>
      <c r="DV145" s="1"/>
      <c r="DW145" s="1"/>
      <c r="DX145" s="1"/>
      <c r="DY145" s="1"/>
      <c r="DZ145" s="1"/>
      <c r="EA145" s="1"/>
    </row>
    <row r="146" spans="1:131" s="2" customFormat="1" x14ac:dyDescent="0.2">
      <c r="A146" s="1"/>
      <c r="H146" s="1"/>
      <c r="I146" s="1"/>
      <c r="J146" s="1"/>
      <c r="K146" s="1"/>
      <c r="L146" s="1"/>
      <c r="M146" s="1"/>
      <c r="N146" s="1"/>
      <c r="O146" s="1"/>
      <c r="P146" s="1"/>
      <c r="Q146" s="1"/>
      <c r="R146" s="1"/>
      <c r="S146" s="1"/>
      <c r="T146" s="1"/>
      <c r="U146" s="1"/>
      <c r="V146" s="1"/>
      <c r="W146" s="1"/>
      <c r="X146" s="1"/>
      <c r="Y146" s="1"/>
      <c r="Z146" s="1"/>
      <c r="AA146" s="1"/>
      <c r="AB146" s="1"/>
      <c r="AC146" s="1"/>
      <c r="AD146" s="1"/>
      <c r="AE146" s="1"/>
      <c r="AF146" s="1"/>
      <c r="AG146" s="1"/>
      <c r="AH146" s="1"/>
      <c r="AI146" s="1"/>
      <c r="AJ146" s="1"/>
      <c r="AK146" s="1"/>
      <c r="AL146" s="1"/>
      <c r="AM146" s="1"/>
      <c r="AN146" s="1"/>
      <c r="AO146" s="1"/>
      <c r="AP146" s="1"/>
      <c r="AQ146" s="1"/>
      <c r="AR146" s="1"/>
      <c r="AS146" s="1"/>
      <c r="AT146" s="1"/>
      <c r="AU146" s="1"/>
      <c r="AV146" s="1"/>
      <c r="AW146" s="1"/>
      <c r="AX146" s="1"/>
      <c r="AY146" s="1"/>
      <c r="AZ146" s="1"/>
      <c r="BA146" s="1"/>
      <c r="BB146" s="1"/>
      <c r="BC146" s="1"/>
      <c r="BD146" s="1"/>
      <c r="BE146" s="1"/>
      <c r="BF146" s="1"/>
      <c r="BG146" s="1"/>
      <c r="BH146" s="1"/>
      <c r="BI146" s="1"/>
      <c r="BJ146" s="1"/>
      <c r="BK146" s="1"/>
      <c r="BL146" s="1"/>
      <c r="BM146" s="1"/>
      <c r="BN146" s="1"/>
      <c r="BO146" s="1"/>
      <c r="BP146" s="1"/>
      <c r="BQ146" s="1"/>
      <c r="BR146" s="1"/>
      <c r="BS146" s="1"/>
      <c r="BT146" s="1"/>
      <c r="BU146" s="1"/>
      <c r="BV146" s="1"/>
      <c r="BW146" s="1"/>
      <c r="BX146" s="1"/>
      <c r="BY146" s="1"/>
      <c r="BZ146" s="1"/>
      <c r="CA146" s="1"/>
      <c r="CB146" s="1"/>
      <c r="CC146" s="1"/>
      <c r="CD146" s="1"/>
      <c r="CE146" s="1"/>
      <c r="CF146" s="1"/>
      <c r="CG146" s="1"/>
      <c r="CH146" s="1"/>
      <c r="CI146" s="1"/>
      <c r="CJ146" s="1"/>
      <c r="CK146" s="1"/>
      <c r="CL146" s="1"/>
      <c r="CM146" s="1"/>
      <c r="CN146" s="1"/>
      <c r="CO146" s="1"/>
      <c r="CP146" s="1"/>
      <c r="CQ146" s="1"/>
      <c r="CR146" s="1"/>
      <c r="CS146" s="1"/>
      <c r="CT146" s="1"/>
      <c r="CU146" s="1"/>
      <c r="CV146" s="1"/>
      <c r="CW146" s="1"/>
      <c r="CX146" s="1"/>
      <c r="CY146" s="1"/>
      <c r="CZ146" s="1"/>
      <c r="DA146" s="1"/>
      <c r="DB146" s="1"/>
      <c r="DC146" s="1"/>
      <c r="DD146" s="1"/>
      <c r="DE146" s="1"/>
      <c r="DF146" s="1"/>
      <c r="DG146" s="1"/>
      <c r="DH146" s="1"/>
      <c r="DI146" s="1"/>
      <c r="DJ146" s="1"/>
      <c r="DK146" s="1"/>
      <c r="DL146" s="1"/>
      <c r="DM146" s="1"/>
      <c r="DN146" s="1"/>
      <c r="DO146" s="1"/>
      <c r="DP146" s="1"/>
      <c r="DQ146" s="1"/>
      <c r="DR146" s="1"/>
      <c r="DS146" s="1"/>
      <c r="DT146" s="1"/>
      <c r="DU146" s="1"/>
      <c r="DV146" s="1"/>
      <c r="DW146" s="1"/>
      <c r="DX146" s="1"/>
      <c r="DY146" s="1"/>
      <c r="DZ146" s="1"/>
      <c r="EA146" s="1"/>
    </row>
    <row r="147" spans="1:131" s="2" customFormat="1" x14ac:dyDescent="0.2">
      <c r="A147" s="1"/>
      <c r="H147" s="1"/>
      <c r="I147" s="1"/>
      <c r="J147" s="1"/>
      <c r="K147" s="1"/>
      <c r="L147" s="1"/>
      <c r="M147" s="1"/>
      <c r="N147" s="1"/>
      <c r="O147" s="1"/>
      <c r="P147" s="1"/>
      <c r="Q147" s="1"/>
      <c r="R147" s="1"/>
      <c r="S147" s="1"/>
      <c r="T147" s="1"/>
      <c r="U147" s="1"/>
      <c r="V147" s="1"/>
      <c r="W147" s="1"/>
      <c r="X147" s="1"/>
      <c r="Y147" s="1"/>
      <c r="Z147" s="1"/>
      <c r="AA147" s="1"/>
      <c r="AB147" s="1"/>
      <c r="AC147" s="1"/>
      <c r="AD147" s="1"/>
      <c r="AE147" s="1"/>
      <c r="AF147" s="1"/>
      <c r="AG147" s="1"/>
      <c r="AH147" s="1"/>
      <c r="AI147" s="1"/>
      <c r="AJ147" s="1"/>
      <c r="AK147" s="1"/>
      <c r="AL147" s="1"/>
      <c r="AM147" s="1"/>
      <c r="AN147" s="1"/>
      <c r="AO147" s="1"/>
      <c r="AP147" s="1"/>
      <c r="AQ147" s="1"/>
      <c r="AR147" s="1"/>
      <c r="AS147" s="1"/>
      <c r="AT147" s="1"/>
      <c r="AU147" s="1"/>
      <c r="AV147" s="1"/>
      <c r="AW147" s="1"/>
      <c r="AX147" s="1"/>
      <c r="AY147" s="1"/>
      <c r="AZ147" s="1"/>
      <c r="BA147" s="1"/>
      <c r="BB147" s="1"/>
      <c r="BC147" s="1"/>
      <c r="BD147" s="1"/>
      <c r="BE147" s="1"/>
      <c r="BF147" s="1"/>
      <c r="BG147" s="1"/>
      <c r="BH147" s="1"/>
      <c r="BI147" s="1"/>
      <c r="BJ147" s="1"/>
      <c r="BK147" s="1"/>
      <c r="BL147" s="1"/>
      <c r="BM147" s="1"/>
      <c r="BN147" s="1"/>
      <c r="BO147" s="1"/>
      <c r="BP147" s="1"/>
      <c r="BQ147" s="1"/>
      <c r="BR147" s="1"/>
      <c r="BS147" s="1"/>
      <c r="BT147" s="1"/>
      <c r="BU147" s="1"/>
      <c r="BV147" s="1"/>
      <c r="BW147" s="1"/>
      <c r="BX147" s="1"/>
      <c r="BY147" s="1"/>
      <c r="BZ147" s="1"/>
      <c r="CA147" s="1"/>
      <c r="CB147" s="1"/>
      <c r="CC147" s="1"/>
      <c r="CD147" s="1"/>
      <c r="CE147" s="1"/>
      <c r="CF147" s="1"/>
      <c r="CG147" s="1"/>
      <c r="CH147" s="1"/>
      <c r="CI147" s="1"/>
      <c r="CJ147" s="1"/>
      <c r="CK147" s="1"/>
      <c r="CL147" s="1"/>
      <c r="CM147" s="1"/>
      <c r="CN147" s="1"/>
      <c r="CO147" s="1"/>
      <c r="CP147" s="1"/>
      <c r="CQ147" s="1"/>
      <c r="CR147" s="1"/>
      <c r="CS147" s="1"/>
      <c r="CT147" s="1"/>
      <c r="CU147" s="1"/>
      <c r="CV147" s="1"/>
      <c r="CW147" s="1"/>
      <c r="CX147" s="1"/>
      <c r="CY147" s="1"/>
      <c r="CZ147" s="1"/>
      <c r="DA147" s="1"/>
      <c r="DB147" s="1"/>
      <c r="DC147" s="1"/>
      <c r="DD147" s="1"/>
      <c r="DE147" s="1"/>
      <c r="DF147" s="1"/>
      <c r="DG147" s="1"/>
      <c r="DH147" s="1"/>
      <c r="DI147" s="1"/>
      <c r="DJ147" s="1"/>
      <c r="DK147" s="1"/>
      <c r="DL147" s="1"/>
      <c r="DM147" s="1"/>
      <c r="DN147" s="1"/>
      <c r="DO147" s="1"/>
      <c r="DP147" s="1"/>
      <c r="DQ147" s="1"/>
      <c r="DR147" s="1"/>
      <c r="DS147" s="1"/>
      <c r="DT147" s="1"/>
      <c r="DU147" s="1"/>
      <c r="DV147" s="1"/>
      <c r="DW147" s="1"/>
      <c r="DX147" s="1"/>
      <c r="DY147" s="1"/>
      <c r="DZ147" s="1"/>
      <c r="EA147" s="1"/>
    </row>
    <row r="148" spans="1:131" s="2" customFormat="1" x14ac:dyDescent="0.2">
      <c r="A148" s="1"/>
      <c r="H148" s="1"/>
      <c r="I148" s="1"/>
      <c r="J148" s="1"/>
      <c r="K148" s="1"/>
      <c r="L148" s="1"/>
      <c r="M148" s="1"/>
      <c r="N148" s="1"/>
      <c r="O148" s="1"/>
      <c r="P148" s="1"/>
      <c r="Q148" s="1"/>
      <c r="R148" s="1"/>
      <c r="S148" s="1"/>
      <c r="T148" s="1"/>
      <c r="U148" s="1"/>
      <c r="V148" s="1"/>
      <c r="W148" s="1"/>
      <c r="X148" s="1"/>
      <c r="Y148" s="1"/>
      <c r="Z148" s="1"/>
      <c r="AA148" s="1"/>
      <c r="AB148" s="1"/>
      <c r="AC148" s="1"/>
      <c r="AD148" s="1"/>
      <c r="AE148" s="1"/>
      <c r="AF148" s="1"/>
      <c r="AG148" s="1"/>
      <c r="AH148" s="1"/>
      <c r="AI148" s="1"/>
      <c r="AJ148" s="1"/>
      <c r="AK148" s="1"/>
      <c r="AL148" s="1"/>
      <c r="AM148" s="1"/>
      <c r="AN148" s="1"/>
      <c r="AO148" s="1"/>
      <c r="AP148" s="1"/>
      <c r="AQ148" s="1"/>
      <c r="AR148" s="1"/>
      <c r="AS148" s="1"/>
      <c r="AT148" s="1"/>
      <c r="AU148" s="1"/>
      <c r="AV148" s="1"/>
      <c r="AW148" s="1"/>
      <c r="AX148" s="1"/>
      <c r="AY148" s="1"/>
      <c r="AZ148" s="1"/>
      <c r="BA148" s="1"/>
      <c r="BB148" s="1"/>
      <c r="BC148" s="1"/>
      <c r="BD148" s="1"/>
      <c r="BE148" s="1"/>
      <c r="BF148" s="1"/>
      <c r="BG148" s="1"/>
      <c r="BH148" s="1"/>
      <c r="BI148" s="1"/>
      <c r="BJ148" s="1"/>
      <c r="BK148" s="1"/>
      <c r="BL148" s="1"/>
      <c r="BM148" s="1"/>
      <c r="BN148" s="1"/>
      <c r="BO148" s="1"/>
      <c r="BP148" s="1"/>
      <c r="BQ148" s="1"/>
      <c r="BR148" s="1"/>
      <c r="BS148" s="1"/>
      <c r="BT148" s="1"/>
      <c r="BU148" s="1"/>
      <c r="BV148" s="1"/>
      <c r="BW148" s="1"/>
      <c r="BX148" s="1"/>
      <c r="BY148" s="1"/>
      <c r="BZ148" s="1"/>
      <c r="CA148" s="1"/>
      <c r="CB148" s="1"/>
      <c r="CC148" s="1"/>
      <c r="CD148" s="1"/>
      <c r="CE148" s="1"/>
      <c r="CF148" s="1"/>
      <c r="CG148" s="1"/>
      <c r="CH148" s="1"/>
      <c r="CI148" s="1"/>
      <c r="CJ148" s="1"/>
      <c r="CK148" s="1"/>
      <c r="CL148" s="1"/>
      <c r="CM148" s="1"/>
      <c r="CN148" s="1"/>
      <c r="CO148" s="1"/>
      <c r="CP148" s="1"/>
      <c r="CQ148" s="1"/>
      <c r="CR148" s="1"/>
      <c r="CS148" s="1"/>
      <c r="CT148" s="1"/>
      <c r="CU148" s="1"/>
      <c r="CV148" s="1"/>
      <c r="CW148" s="1"/>
      <c r="CX148" s="1"/>
      <c r="CY148" s="1"/>
      <c r="CZ148" s="1"/>
      <c r="DA148" s="1"/>
      <c r="DB148" s="1"/>
      <c r="DC148" s="1"/>
      <c r="DD148" s="1"/>
      <c r="DE148" s="1"/>
      <c r="DF148" s="1"/>
      <c r="DG148" s="1"/>
      <c r="DH148" s="1"/>
      <c r="DI148" s="1"/>
      <c r="DJ148" s="1"/>
      <c r="DK148" s="1"/>
      <c r="DL148" s="1"/>
      <c r="DM148" s="1"/>
      <c r="DN148" s="1"/>
      <c r="DO148" s="1"/>
      <c r="DP148" s="1"/>
      <c r="DQ148" s="1"/>
      <c r="DR148" s="1"/>
      <c r="DS148" s="1"/>
      <c r="DT148" s="1"/>
      <c r="DU148" s="1"/>
      <c r="DV148" s="1"/>
      <c r="DW148" s="1"/>
      <c r="DX148" s="1"/>
      <c r="DY148" s="1"/>
      <c r="DZ148" s="1"/>
      <c r="EA148" s="1"/>
    </row>
    <row r="149" spans="1:131" s="2" customFormat="1" x14ac:dyDescent="0.2">
      <c r="A149" s="1"/>
      <c r="H149" s="1"/>
      <c r="I149" s="1"/>
      <c r="J149" s="1"/>
      <c r="K149" s="1"/>
      <c r="L149" s="1"/>
      <c r="M149" s="1"/>
      <c r="N149" s="1"/>
      <c r="O149" s="1"/>
      <c r="P149" s="1"/>
      <c r="Q149" s="1"/>
      <c r="R149" s="1"/>
      <c r="S149" s="1"/>
      <c r="T149" s="1"/>
      <c r="U149" s="1"/>
      <c r="V149" s="1"/>
      <c r="W149" s="1"/>
      <c r="X149" s="1"/>
      <c r="Y149" s="1"/>
      <c r="Z149" s="1"/>
      <c r="AA149" s="1"/>
      <c r="AB149" s="1"/>
      <c r="AC149" s="1"/>
      <c r="AD149" s="1"/>
      <c r="AE149" s="1"/>
      <c r="AF149" s="1"/>
      <c r="AG149" s="1"/>
      <c r="AH149" s="1"/>
      <c r="AI149" s="1"/>
      <c r="AJ149" s="1"/>
      <c r="AK149" s="1"/>
      <c r="AL149" s="1"/>
      <c r="AM149" s="1"/>
      <c r="AN149" s="1"/>
      <c r="AO149" s="1"/>
      <c r="AP149" s="1"/>
      <c r="AQ149" s="1"/>
      <c r="AR149" s="1"/>
      <c r="AS149" s="1"/>
      <c r="AT149" s="1"/>
      <c r="AU149" s="1"/>
      <c r="AV149" s="1"/>
      <c r="AW149" s="1"/>
      <c r="AX149" s="1"/>
      <c r="AY149" s="1"/>
      <c r="AZ149" s="1"/>
      <c r="BA149" s="1"/>
      <c r="BB149" s="1"/>
      <c r="BC149" s="1"/>
      <c r="BD149" s="1"/>
      <c r="BE149" s="1"/>
      <c r="BF149" s="1"/>
      <c r="BG149" s="1"/>
      <c r="BH149" s="1"/>
      <c r="BI149" s="1"/>
      <c r="BJ149" s="1"/>
      <c r="BK149" s="1"/>
      <c r="BL149" s="1"/>
      <c r="BM149" s="1"/>
      <c r="BN149" s="1"/>
      <c r="BO149" s="1"/>
      <c r="BP149" s="1"/>
      <c r="BQ149" s="1"/>
      <c r="BR149" s="1"/>
      <c r="BS149" s="1"/>
      <c r="BT149" s="1"/>
      <c r="BU149" s="1"/>
      <c r="BV149" s="1"/>
      <c r="BW149" s="1"/>
      <c r="BX149" s="1"/>
      <c r="BY149" s="1"/>
      <c r="BZ149" s="1"/>
      <c r="CA149" s="1"/>
      <c r="CB149" s="1"/>
      <c r="CC149" s="1"/>
      <c r="CD149" s="1"/>
      <c r="CE149" s="1"/>
      <c r="CF149" s="1"/>
      <c r="CG149" s="1"/>
      <c r="CH149" s="1"/>
      <c r="CI149" s="1"/>
      <c r="CJ149" s="1"/>
      <c r="CK149" s="1"/>
      <c r="CL149" s="1"/>
      <c r="CM149" s="1"/>
      <c r="CN149" s="1"/>
      <c r="CO149" s="1"/>
      <c r="CP149" s="1"/>
      <c r="CQ149" s="1"/>
      <c r="CR149" s="1"/>
      <c r="CS149" s="1"/>
      <c r="CT149" s="1"/>
      <c r="CU149" s="1"/>
      <c r="CV149" s="1"/>
      <c r="CW149" s="1"/>
      <c r="CX149" s="1"/>
      <c r="CY149" s="1"/>
      <c r="CZ149" s="1"/>
      <c r="DA149" s="1"/>
      <c r="DB149" s="1"/>
      <c r="DC149" s="1"/>
      <c r="DD149" s="1"/>
      <c r="DE149" s="1"/>
      <c r="DF149" s="1"/>
      <c r="DG149" s="1"/>
      <c r="DH149" s="1"/>
      <c r="DI149" s="1"/>
      <c r="DJ149" s="1"/>
      <c r="DK149" s="1"/>
      <c r="DL149" s="1"/>
      <c r="DM149" s="1"/>
      <c r="DN149" s="1"/>
      <c r="DO149" s="1"/>
      <c r="DP149" s="1"/>
      <c r="DQ149" s="1"/>
      <c r="DR149" s="1"/>
      <c r="DS149" s="1"/>
      <c r="DT149" s="1"/>
      <c r="DU149" s="1"/>
      <c r="DV149" s="1"/>
      <c r="DW149" s="1"/>
      <c r="DX149" s="1"/>
      <c r="DY149" s="1"/>
      <c r="DZ149" s="1"/>
      <c r="EA149" s="1"/>
    </row>
    <row r="150" spans="1:131" s="2" customFormat="1" x14ac:dyDescent="0.2">
      <c r="A150" s="1"/>
      <c r="H150" s="1"/>
      <c r="I150" s="1"/>
      <c r="J150" s="1"/>
      <c r="K150" s="1"/>
      <c r="L150" s="1"/>
      <c r="M150" s="1"/>
      <c r="N150" s="1"/>
      <c r="O150" s="1"/>
      <c r="P150" s="1"/>
      <c r="Q150" s="1"/>
      <c r="R150" s="1"/>
      <c r="S150" s="1"/>
      <c r="T150" s="1"/>
      <c r="U150" s="1"/>
      <c r="V150" s="1"/>
      <c r="W150" s="1"/>
      <c r="X150" s="1"/>
      <c r="Y150" s="1"/>
      <c r="Z150" s="1"/>
      <c r="AA150" s="1"/>
      <c r="AB150" s="1"/>
      <c r="AC150" s="1"/>
      <c r="AD150" s="1"/>
      <c r="AE150" s="1"/>
      <c r="AF150" s="1"/>
      <c r="AG150" s="1"/>
      <c r="AH150" s="1"/>
      <c r="AI150" s="1"/>
      <c r="AJ150" s="1"/>
      <c r="AK150" s="1"/>
      <c r="AL150" s="1"/>
      <c r="AM150" s="1"/>
      <c r="AN150" s="1"/>
      <c r="AO150" s="1"/>
      <c r="AP150" s="1"/>
      <c r="AQ150" s="1"/>
      <c r="AR150" s="1"/>
      <c r="AS150" s="1"/>
      <c r="AT150" s="1"/>
      <c r="AU150" s="1"/>
      <c r="AV150" s="1"/>
      <c r="AW150" s="1"/>
      <c r="AX150" s="1"/>
      <c r="AY150" s="1"/>
      <c r="AZ150" s="1"/>
      <c r="BA150" s="1"/>
      <c r="BB150" s="1"/>
      <c r="BC150" s="1"/>
      <c r="BD150" s="1"/>
      <c r="BE150" s="1"/>
      <c r="BF150" s="1"/>
      <c r="BG150" s="1"/>
      <c r="BH150" s="1"/>
      <c r="BI150" s="1"/>
      <c r="BJ150" s="1"/>
      <c r="BK150" s="1"/>
      <c r="BL150" s="1"/>
      <c r="BM150" s="1"/>
      <c r="BN150" s="1"/>
      <c r="BO150" s="1"/>
      <c r="BP150" s="1"/>
      <c r="BQ150" s="1"/>
      <c r="BR150" s="1"/>
      <c r="BS150" s="1"/>
      <c r="BT150" s="1"/>
      <c r="BU150" s="1"/>
      <c r="BV150" s="1"/>
      <c r="BW150" s="1"/>
      <c r="BX150" s="1"/>
      <c r="BY150" s="1"/>
      <c r="BZ150" s="1"/>
      <c r="CA150" s="1"/>
      <c r="CB150" s="1"/>
      <c r="CC150" s="1"/>
      <c r="CD150" s="1"/>
      <c r="CE150" s="1"/>
      <c r="CF150" s="1"/>
      <c r="CG150" s="1"/>
      <c r="CH150" s="1"/>
      <c r="CI150" s="1"/>
      <c r="CJ150" s="1"/>
      <c r="CK150" s="1"/>
      <c r="CL150" s="1"/>
      <c r="CM150" s="1"/>
      <c r="CN150" s="1"/>
      <c r="CO150" s="1"/>
      <c r="CP150" s="1"/>
      <c r="CQ150" s="1"/>
      <c r="CR150" s="1"/>
      <c r="CS150" s="1"/>
      <c r="CT150" s="1"/>
      <c r="CU150" s="1"/>
      <c r="CV150" s="1"/>
      <c r="CW150" s="1"/>
      <c r="CX150" s="1"/>
      <c r="CY150" s="1"/>
      <c r="CZ150" s="1"/>
      <c r="DA150" s="1"/>
      <c r="DB150" s="1"/>
      <c r="DC150" s="1"/>
      <c r="DD150" s="1"/>
      <c r="DE150" s="1"/>
      <c r="DF150" s="1"/>
      <c r="DG150" s="1"/>
      <c r="DH150" s="1"/>
      <c r="DI150" s="1"/>
      <c r="DJ150" s="1"/>
      <c r="DK150" s="1"/>
      <c r="DL150" s="1"/>
      <c r="DM150" s="1"/>
      <c r="DN150" s="1"/>
      <c r="DO150" s="1"/>
      <c r="DP150" s="1"/>
      <c r="DQ150" s="1"/>
      <c r="DR150" s="1"/>
      <c r="DS150" s="1"/>
      <c r="DT150" s="1"/>
      <c r="DU150" s="1"/>
      <c r="DV150" s="1"/>
      <c r="DW150" s="1"/>
      <c r="DX150" s="1"/>
      <c r="DY150" s="1"/>
      <c r="DZ150" s="1"/>
      <c r="EA150" s="1"/>
    </row>
    <row r="151" spans="1:131" s="2" customFormat="1" x14ac:dyDescent="0.2">
      <c r="A151" s="1"/>
      <c r="H151" s="1"/>
      <c r="I151" s="1"/>
      <c r="J151" s="1"/>
      <c r="K151" s="1"/>
      <c r="L151" s="1"/>
      <c r="M151" s="1"/>
      <c r="N151" s="1"/>
      <c r="O151" s="1"/>
      <c r="P151" s="1"/>
      <c r="Q151" s="1"/>
      <c r="R151" s="1"/>
      <c r="S151" s="1"/>
      <c r="T151" s="1"/>
      <c r="U151" s="1"/>
      <c r="V151" s="1"/>
      <c r="W151" s="1"/>
      <c r="X151" s="1"/>
      <c r="Y151" s="1"/>
      <c r="Z151" s="1"/>
      <c r="AA151" s="1"/>
      <c r="AB151" s="1"/>
      <c r="AC151" s="1"/>
      <c r="AD151" s="1"/>
      <c r="AE151" s="1"/>
      <c r="AF151" s="1"/>
      <c r="AG151" s="1"/>
      <c r="AH151" s="1"/>
      <c r="AI151" s="1"/>
      <c r="AJ151" s="1"/>
      <c r="AK151" s="1"/>
      <c r="AL151" s="1"/>
      <c r="AM151" s="1"/>
      <c r="AN151" s="1"/>
      <c r="AO151" s="1"/>
      <c r="AP151" s="1"/>
      <c r="AQ151" s="1"/>
      <c r="AR151" s="1"/>
      <c r="AS151" s="1"/>
      <c r="AT151" s="1"/>
      <c r="AU151" s="1"/>
      <c r="AV151" s="1"/>
      <c r="AW151" s="1"/>
      <c r="AX151" s="1"/>
      <c r="AY151" s="1"/>
      <c r="AZ151" s="1"/>
      <c r="BA151" s="1"/>
      <c r="BB151" s="1"/>
      <c r="BC151" s="1"/>
      <c r="BD151" s="1"/>
      <c r="BE151" s="1"/>
      <c r="BF151" s="1"/>
      <c r="BG151" s="1"/>
      <c r="BH151" s="1"/>
      <c r="BI151" s="1"/>
      <c r="BJ151" s="1"/>
      <c r="BK151" s="1"/>
      <c r="BL151" s="1"/>
      <c r="BM151" s="1"/>
      <c r="BN151" s="1"/>
      <c r="BO151" s="1"/>
      <c r="BP151" s="1"/>
      <c r="BQ151" s="1"/>
      <c r="BR151" s="1"/>
      <c r="BS151" s="1"/>
      <c r="BT151" s="1"/>
      <c r="BU151" s="1"/>
      <c r="BV151" s="1"/>
      <c r="BW151" s="1"/>
      <c r="BX151" s="1"/>
      <c r="BY151" s="1"/>
      <c r="BZ151" s="1"/>
      <c r="CA151" s="1"/>
      <c r="CB151" s="1"/>
      <c r="CC151" s="1"/>
      <c r="CD151" s="1"/>
      <c r="CE151" s="1"/>
      <c r="CF151" s="1"/>
      <c r="CG151" s="1"/>
      <c r="CH151" s="1"/>
      <c r="CI151" s="1"/>
      <c r="CJ151" s="1"/>
      <c r="CK151" s="1"/>
      <c r="CL151" s="1"/>
      <c r="CM151" s="1"/>
      <c r="CN151" s="1"/>
      <c r="CO151" s="1"/>
      <c r="CP151" s="1"/>
      <c r="CQ151" s="1"/>
      <c r="CR151" s="1"/>
      <c r="CS151" s="1"/>
      <c r="CT151" s="1"/>
      <c r="CU151" s="1"/>
      <c r="CV151" s="1"/>
      <c r="CW151" s="1"/>
      <c r="CX151" s="1"/>
      <c r="CY151" s="1"/>
      <c r="CZ151" s="1"/>
      <c r="DA151" s="1"/>
      <c r="DB151" s="1"/>
      <c r="DC151" s="1"/>
      <c r="DD151" s="1"/>
      <c r="DE151" s="1"/>
      <c r="DF151" s="1"/>
      <c r="DG151" s="1"/>
      <c r="DH151" s="1"/>
      <c r="DI151" s="1"/>
      <c r="DJ151" s="1"/>
      <c r="DK151" s="1"/>
      <c r="DL151" s="1"/>
      <c r="DM151" s="1"/>
      <c r="DN151" s="1"/>
      <c r="DO151" s="1"/>
      <c r="DP151" s="1"/>
      <c r="DQ151" s="1"/>
      <c r="DR151" s="1"/>
      <c r="DS151" s="1"/>
      <c r="DT151" s="1"/>
      <c r="DU151" s="1"/>
      <c r="DV151" s="1"/>
      <c r="DW151" s="1"/>
      <c r="DX151" s="1"/>
      <c r="DY151" s="1"/>
      <c r="DZ151" s="1"/>
      <c r="EA151" s="1"/>
    </row>
    <row r="152" spans="1:131" s="2" customFormat="1" x14ac:dyDescent="0.2">
      <c r="A152" s="1"/>
      <c r="H152" s="1"/>
      <c r="I152" s="1"/>
      <c r="J152" s="1"/>
      <c r="K152" s="1"/>
      <c r="L152" s="1"/>
      <c r="M152" s="1"/>
      <c r="N152" s="1"/>
      <c r="O152" s="1"/>
      <c r="P152" s="1"/>
      <c r="Q152" s="1"/>
      <c r="R152" s="1"/>
      <c r="S152" s="1"/>
      <c r="T152" s="1"/>
      <c r="U152" s="1"/>
      <c r="V152" s="1"/>
      <c r="W152" s="1"/>
      <c r="X152" s="1"/>
      <c r="Y152" s="1"/>
      <c r="Z152" s="1"/>
      <c r="AA152" s="1"/>
      <c r="AB152" s="1"/>
      <c r="AC152" s="1"/>
      <c r="AD152" s="1"/>
      <c r="AE152" s="1"/>
      <c r="AF152" s="1"/>
      <c r="AG152" s="1"/>
      <c r="AH152" s="1"/>
      <c r="AI152" s="1"/>
      <c r="AJ152" s="1"/>
      <c r="AK152" s="1"/>
      <c r="AL152" s="1"/>
      <c r="AM152" s="1"/>
      <c r="AN152" s="1"/>
      <c r="AO152" s="1"/>
      <c r="AP152" s="1"/>
      <c r="AQ152" s="1"/>
      <c r="AR152" s="1"/>
      <c r="AS152" s="1"/>
      <c r="AT152" s="1"/>
      <c r="AU152" s="1"/>
      <c r="AV152" s="1"/>
      <c r="AW152" s="1"/>
      <c r="AX152" s="1"/>
      <c r="AY152" s="1"/>
      <c r="AZ152" s="1"/>
      <c r="BA152" s="1"/>
      <c r="BB152" s="1"/>
      <c r="BC152" s="1"/>
      <c r="BD152" s="1"/>
      <c r="BE152" s="1"/>
      <c r="BF152" s="1"/>
      <c r="BG152" s="1"/>
      <c r="BH152" s="1"/>
      <c r="BI152" s="1"/>
      <c r="BJ152" s="1"/>
      <c r="BK152" s="1"/>
      <c r="BL152" s="1"/>
      <c r="BM152" s="1"/>
      <c r="BN152" s="1"/>
      <c r="BO152" s="1"/>
      <c r="BP152" s="1"/>
      <c r="BQ152" s="1"/>
      <c r="BR152" s="1"/>
      <c r="BS152" s="1"/>
      <c r="BT152" s="1"/>
      <c r="BU152" s="1"/>
      <c r="BV152" s="1"/>
      <c r="BW152" s="1"/>
      <c r="BX152" s="1"/>
      <c r="BY152" s="1"/>
      <c r="BZ152" s="1"/>
      <c r="CA152" s="1"/>
      <c r="CB152" s="1"/>
      <c r="CC152" s="1"/>
      <c r="CD152" s="1"/>
      <c r="CE152" s="1"/>
      <c r="CF152" s="1"/>
      <c r="CG152" s="1"/>
      <c r="CH152" s="1"/>
      <c r="CI152" s="1"/>
      <c r="CJ152" s="1"/>
      <c r="CK152" s="1"/>
      <c r="CL152" s="1"/>
      <c r="CM152" s="1"/>
      <c r="CN152" s="1"/>
      <c r="CO152" s="1"/>
      <c r="CP152" s="1"/>
      <c r="CQ152" s="1"/>
      <c r="CR152" s="1"/>
      <c r="CS152" s="1"/>
      <c r="CT152" s="1"/>
      <c r="CU152" s="1"/>
      <c r="CV152" s="1"/>
      <c r="CW152" s="1"/>
      <c r="CX152" s="1"/>
      <c r="CY152" s="1"/>
      <c r="CZ152" s="1"/>
      <c r="DA152" s="1"/>
      <c r="DB152" s="1"/>
      <c r="DC152" s="1"/>
      <c r="DD152" s="1"/>
      <c r="DE152" s="1"/>
      <c r="DF152" s="1"/>
      <c r="DG152" s="1"/>
      <c r="DH152" s="1"/>
      <c r="DI152" s="1"/>
      <c r="DJ152" s="1"/>
      <c r="DK152" s="1"/>
      <c r="DL152" s="1"/>
      <c r="DM152" s="1"/>
      <c r="DN152" s="1"/>
      <c r="DO152" s="1"/>
      <c r="DP152" s="1"/>
      <c r="DQ152" s="1"/>
      <c r="DR152" s="1"/>
      <c r="DS152" s="1"/>
      <c r="DT152" s="1"/>
      <c r="DU152" s="1"/>
      <c r="DV152" s="1"/>
      <c r="DW152" s="1"/>
      <c r="DX152" s="1"/>
      <c r="DY152" s="1"/>
      <c r="DZ152" s="1"/>
      <c r="EA152" s="1"/>
    </row>
    <row r="153" spans="1:131" s="2" customFormat="1" x14ac:dyDescent="0.2">
      <c r="A153" s="1"/>
      <c r="H153" s="1"/>
      <c r="I153" s="1"/>
      <c r="J153" s="1"/>
      <c r="K153" s="1"/>
      <c r="L153" s="1"/>
      <c r="M153" s="1"/>
      <c r="N153" s="1"/>
      <c r="O153" s="1"/>
      <c r="P153" s="1"/>
      <c r="Q153" s="1"/>
      <c r="R153" s="1"/>
      <c r="S153" s="1"/>
      <c r="T153" s="1"/>
      <c r="U153" s="1"/>
      <c r="V153" s="1"/>
      <c r="W153" s="1"/>
      <c r="X153" s="1"/>
      <c r="Y153" s="1"/>
      <c r="Z153" s="1"/>
      <c r="AA153" s="1"/>
      <c r="AB153" s="1"/>
      <c r="AC153" s="1"/>
      <c r="AD153" s="1"/>
      <c r="AE153" s="1"/>
      <c r="AF153" s="1"/>
      <c r="AG153" s="1"/>
      <c r="AH153" s="1"/>
      <c r="AI153" s="1"/>
      <c r="AJ153" s="1"/>
      <c r="AK153" s="1"/>
      <c r="AL153" s="1"/>
      <c r="AM153" s="1"/>
      <c r="AN153" s="1"/>
      <c r="AO153" s="1"/>
      <c r="AP153" s="1"/>
      <c r="AQ153" s="1"/>
      <c r="AR153" s="1"/>
      <c r="AS153" s="1"/>
      <c r="AT153" s="1"/>
      <c r="AU153" s="1"/>
      <c r="AV153" s="1"/>
      <c r="AW153" s="1"/>
      <c r="AX153" s="1"/>
      <c r="AY153" s="1"/>
      <c r="AZ153" s="1"/>
      <c r="BA153" s="1"/>
      <c r="BB153" s="1"/>
      <c r="BC153" s="1"/>
      <c r="BD153" s="1"/>
      <c r="BE153" s="1"/>
      <c r="BF153" s="1"/>
      <c r="BG153" s="1"/>
      <c r="BH153" s="1"/>
      <c r="BI153" s="1"/>
      <c r="BJ153" s="1"/>
      <c r="BK153" s="1"/>
      <c r="BL153" s="1"/>
      <c r="BM153" s="1"/>
      <c r="BN153" s="1"/>
      <c r="BO153" s="1"/>
      <c r="BP153" s="1"/>
      <c r="BQ153" s="1"/>
      <c r="BR153" s="1"/>
      <c r="BS153" s="1"/>
      <c r="BT153" s="1"/>
      <c r="BU153" s="1"/>
      <c r="BV153" s="1"/>
      <c r="BW153" s="1"/>
      <c r="BX153" s="1"/>
      <c r="BY153" s="1"/>
      <c r="BZ153" s="1"/>
      <c r="CA153" s="1"/>
      <c r="CB153" s="1"/>
      <c r="CC153" s="1"/>
      <c r="CD153" s="1"/>
      <c r="CE153" s="1"/>
      <c r="CF153" s="1"/>
      <c r="CG153" s="1"/>
      <c r="CH153" s="1"/>
      <c r="CI153" s="1"/>
      <c r="CJ153" s="1"/>
      <c r="CK153" s="1"/>
      <c r="CL153" s="1"/>
      <c r="CM153" s="1"/>
      <c r="CN153" s="1"/>
      <c r="CO153" s="1"/>
      <c r="CP153" s="1"/>
      <c r="CQ153" s="1"/>
      <c r="CR153" s="1"/>
      <c r="CS153" s="1"/>
      <c r="CT153" s="1"/>
      <c r="CU153" s="1"/>
      <c r="CV153" s="1"/>
      <c r="CW153" s="1"/>
      <c r="CX153" s="1"/>
      <c r="CY153" s="1"/>
      <c r="CZ153" s="1"/>
      <c r="DA153" s="1"/>
      <c r="DB153" s="1"/>
      <c r="DC153" s="1"/>
      <c r="DD153" s="1"/>
      <c r="DE153" s="1"/>
      <c r="DF153" s="1"/>
      <c r="DG153" s="1"/>
      <c r="DH153" s="1"/>
      <c r="DI153" s="1"/>
      <c r="DJ153" s="1"/>
      <c r="DK153" s="1"/>
      <c r="DL153" s="1"/>
      <c r="DM153" s="1"/>
      <c r="DN153" s="1"/>
      <c r="DO153" s="1"/>
      <c r="DP153" s="1"/>
      <c r="DQ153" s="1"/>
      <c r="DR153" s="1"/>
      <c r="DS153" s="1"/>
      <c r="DT153" s="1"/>
      <c r="DU153" s="1"/>
      <c r="DV153" s="1"/>
      <c r="DW153" s="1"/>
      <c r="DX153" s="1"/>
      <c r="DY153" s="1"/>
      <c r="DZ153" s="1"/>
      <c r="EA153" s="1"/>
    </row>
    <row r="154" spans="1:131" s="2" customFormat="1" x14ac:dyDescent="0.2">
      <c r="A154" s="1"/>
      <c r="H154" s="1"/>
      <c r="I154" s="1"/>
      <c r="J154" s="1"/>
      <c r="K154" s="1"/>
      <c r="L154" s="1"/>
      <c r="M154" s="1"/>
      <c r="N154" s="1"/>
      <c r="O154" s="1"/>
      <c r="P154" s="1"/>
      <c r="Q154" s="1"/>
      <c r="R154" s="1"/>
      <c r="S154" s="1"/>
      <c r="T154" s="1"/>
      <c r="U154" s="1"/>
      <c r="V154" s="1"/>
      <c r="W154" s="1"/>
      <c r="X154" s="1"/>
      <c r="Y154" s="1"/>
      <c r="Z154" s="1"/>
      <c r="AA154" s="1"/>
      <c r="AB154" s="1"/>
      <c r="AC154" s="1"/>
      <c r="AD154" s="1"/>
      <c r="AE154" s="1"/>
      <c r="AF154" s="1"/>
      <c r="AG154" s="1"/>
      <c r="AH154" s="1"/>
      <c r="AI154" s="1"/>
      <c r="AJ154" s="1"/>
      <c r="AK154" s="1"/>
      <c r="AL154" s="1"/>
      <c r="AM154" s="1"/>
      <c r="AN154" s="1"/>
      <c r="AO154" s="1"/>
      <c r="AP154" s="1"/>
      <c r="AQ154" s="1"/>
      <c r="AR154" s="1"/>
      <c r="AS154" s="1"/>
      <c r="AT154" s="1"/>
      <c r="AU154" s="1"/>
      <c r="AV154" s="1"/>
      <c r="AW154" s="1"/>
      <c r="AX154" s="1"/>
      <c r="AY154" s="1"/>
      <c r="AZ154" s="1"/>
      <c r="BA154" s="1"/>
      <c r="BB154" s="1"/>
      <c r="BC154" s="1"/>
      <c r="BD154" s="1"/>
      <c r="BE154" s="1"/>
      <c r="BF154" s="1"/>
      <c r="BG154" s="1"/>
      <c r="BH154" s="1"/>
      <c r="BI154" s="1"/>
      <c r="BJ154" s="1"/>
      <c r="BK154" s="1"/>
      <c r="BL154" s="1"/>
      <c r="BM154" s="1"/>
      <c r="BN154" s="1"/>
      <c r="BO154" s="1"/>
      <c r="BP154" s="1"/>
      <c r="BQ154" s="1"/>
      <c r="BR154" s="1"/>
      <c r="BS154" s="1"/>
      <c r="BT154" s="1"/>
      <c r="BU154" s="1"/>
      <c r="BV154" s="1"/>
      <c r="BW154" s="1"/>
      <c r="BX154" s="1"/>
      <c r="BY154" s="1"/>
      <c r="BZ154" s="1"/>
      <c r="CA154" s="1"/>
      <c r="CB154" s="1"/>
      <c r="CC154" s="1"/>
      <c r="CD154" s="1"/>
      <c r="CE154" s="1"/>
      <c r="CF154" s="1"/>
      <c r="CG154" s="1"/>
      <c r="CH154" s="1"/>
      <c r="CI154" s="1"/>
      <c r="CJ154" s="1"/>
      <c r="CK154" s="1"/>
      <c r="CL154" s="1"/>
      <c r="CM154" s="1"/>
      <c r="CN154" s="1"/>
      <c r="CO154" s="1"/>
      <c r="CP154" s="1"/>
      <c r="CQ154" s="1"/>
      <c r="CR154" s="1"/>
      <c r="CS154" s="1"/>
      <c r="CT154" s="1"/>
      <c r="CU154" s="1"/>
      <c r="CV154" s="1"/>
      <c r="CW154" s="1"/>
      <c r="CX154" s="1"/>
      <c r="CY154" s="1"/>
      <c r="CZ154" s="1"/>
      <c r="DA154" s="1"/>
      <c r="DB154" s="1"/>
      <c r="DC154" s="1"/>
      <c r="DD154" s="1"/>
      <c r="DE154" s="1"/>
      <c r="DF154" s="1"/>
      <c r="DG154" s="1"/>
      <c r="DH154" s="1"/>
      <c r="DI154" s="1"/>
      <c r="DJ154" s="1"/>
      <c r="DK154" s="1"/>
      <c r="DL154" s="1"/>
      <c r="DM154" s="1"/>
      <c r="DN154" s="1"/>
      <c r="DO154" s="1"/>
      <c r="DP154" s="1"/>
      <c r="DQ154" s="1"/>
      <c r="DR154" s="1"/>
      <c r="DS154" s="1"/>
      <c r="DT154" s="1"/>
      <c r="DU154" s="1"/>
      <c r="DV154" s="1"/>
      <c r="DW154" s="1"/>
      <c r="DX154" s="1"/>
      <c r="DY154" s="1"/>
      <c r="DZ154" s="1"/>
      <c r="EA154" s="1"/>
    </row>
    <row r="155" spans="1:131" s="2" customFormat="1" x14ac:dyDescent="0.2">
      <c r="A155" s="1"/>
      <c r="H155" s="1"/>
      <c r="I155" s="1"/>
      <c r="J155" s="1"/>
      <c r="K155" s="1"/>
      <c r="L155" s="1"/>
      <c r="M155" s="1"/>
      <c r="N155" s="1"/>
      <c r="O155" s="1"/>
      <c r="P155" s="1"/>
      <c r="Q155" s="1"/>
      <c r="R155" s="1"/>
      <c r="S155" s="1"/>
      <c r="T155" s="1"/>
      <c r="U155" s="1"/>
      <c r="V155" s="1"/>
      <c r="W155" s="1"/>
      <c r="X155" s="1"/>
      <c r="Y155" s="1"/>
      <c r="Z155" s="1"/>
      <c r="AA155" s="1"/>
      <c r="AB155" s="1"/>
      <c r="AC155" s="1"/>
      <c r="AD155" s="1"/>
      <c r="AE155" s="1"/>
      <c r="AF155" s="1"/>
      <c r="AG155" s="1"/>
      <c r="AH155" s="1"/>
      <c r="AI155" s="1"/>
      <c r="AJ155" s="1"/>
      <c r="AK155" s="1"/>
      <c r="AL155" s="1"/>
      <c r="AM155" s="1"/>
      <c r="AN155" s="1"/>
      <c r="AO155" s="1"/>
      <c r="AP155" s="1"/>
      <c r="AQ155" s="1"/>
      <c r="AR155" s="1"/>
      <c r="AS155" s="1"/>
      <c r="AT155" s="1"/>
      <c r="AU155" s="1"/>
      <c r="AV155" s="1"/>
      <c r="AW155" s="1"/>
      <c r="AX155" s="1"/>
      <c r="AY155" s="1"/>
      <c r="AZ155" s="1"/>
      <c r="BA155" s="1"/>
      <c r="BB155" s="1"/>
      <c r="BC155" s="1"/>
      <c r="BD155" s="1"/>
      <c r="BE155" s="1"/>
      <c r="BF155" s="1"/>
      <c r="BG155" s="1"/>
      <c r="BH155" s="1"/>
      <c r="BI155" s="1"/>
      <c r="BJ155" s="1"/>
      <c r="BK155" s="1"/>
      <c r="BL155" s="1"/>
      <c r="BM155" s="1"/>
      <c r="BN155" s="1"/>
      <c r="BO155" s="1"/>
      <c r="BP155" s="1"/>
      <c r="BQ155" s="1"/>
      <c r="BR155" s="1"/>
      <c r="BS155" s="1"/>
      <c r="BT155" s="1"/>
      <c r="BU155" s="1"/>
      <c r="BV155" s="1"/>
      <c r="BW155" s="1"/>
      <c r="BX155" s="1"/>
      <c r="BY155" s="1"/>
      <c r="BZ155" s="1"/>
      <c r="CA155" s="1"/>
      <c r="CB155" s="1"/>
      <c r="CC155" s="1"/>
      <c r="CD155" s="1"/>
      <c r="CE155" s="1"/>
      <c r="CF155" s="1"/>
      <c r="CG155" s="1"/>
      <c r="CH155" s="1"/>
      <c r="CI155" s="1"/>
      <c r="CJ155" s="1"/>
      <c r="CK155" s="1"/>
      <c r="CL155" s="1"/>
      <c r="CM155" s="1"/>
      <c r="CN155" s="1"/>
      <c r="CO155" s="1"/>
      <c r="CP155" s="1"/>
      <c r="CQ155" s="1"/>
      <c r="CR155" s="1"/>
      <c r="CS155" s="1"/>
      <c r="CT155" s="1"/>
      <c r="CU155" s="1"/>
      <c r="CV155" s="1"/>
      <c r="CW155" s="1"/>
      <c r="CX155" s="1"/>
      <c r="CY155" s="1"/>
      <c r="CZ155" s="1"/>
      <c r="DA155" s="1"/>
      <c r="DB155" s="1"/>
      <c r="DC155" s="1"/>
      <c r="DD155" s="1"/>
      <c r="DE155" s="1"/>
      <c r="DF155" s="1"/>
      <c r="DG155" s="1"/>
      <c r="DH155" s="1"/>
      <c r="DI155" s="1"/>
      <c r="DJ155" s="1"/>
      <c r="DK155" s="1"/>
      <c r="DL155" s="1"/>
      <c r="DM155" s="1"/>
      <c r="DN155" s="1"/>
      <c r="DO155" s="1"/>
      <c r="DP155" s="1"/>
      <c r="DQ155" s="1"/>
      <c r="DR155" s="1"/>
      <c r="DS155" s="1"/>
      <c r="DT155" s="1"/>
      <c r="DU155" s="1"/>
      <c r="DV155" s="1"/>
      <c r="DW155" s="1"/>
      <c r="DX155" s="1"/>
      <c r="DY155" s="1"/>
      <c r="DZ155" s="1"/>
      <c r="EA155" s="1"/>
    </row>
    <row r="156" spans="1:131" s="2" customFormat="1" x14ac:dyDescent="0.2">
      <c r="A156" s="1"/>
      <c r="H156" s="1"/>
      <c r="I156" s="1"/>
      <c r="J156" s="1"/>
      <c r="K156" s="1"/>
      <c r="L156" s="1"/>
      <c r="M156" s="1"/>
      <c r="N156" s="1"/>
      <c r="O156" s="1"/>
      <c r="P156" s="1"/>
      <c r="Q156" s="1"/>
      <c r="R156" s="1"/>
      <c r="S156" s="1"/>
      <c r="T156" s="1"/>
      <c r="U156" s="1"/>
      <c r="V156" s="1"/>
      <c r="W156" s="1"/>
      <c r="X156" s="1"/>
      <c r="Y156" s="1"/>
      <c r="Z156" s="1"/>
      <c r="AA156" s="1"/>
      <c r="AB156" s="1"/>
      <c r="AC156" s="1"/>
      <c r="AD156" s="1"/>
      <c r="AE156" s="1"/>
      <c r="AF156" s="1"/>
      <c r="AG156" s="1"/>
      <c r="AH156" s="1"/>
      <c r="AI156" s="1"/>
      <c r="AJ156" s="1"/>
      <c r="AK156" s="1"/>
      <c r="AL156" s="1"/>
      <c r="AM156" s="1"/>
      <c r="AN156" s="1"/>
      <c r="AO156" s="1"/>
      <c r="AP156" s="1"/>
      <c r="AQ156" s="1"/>
      <c r="AR156" s="1"/>
      <c r="AS156" s="1"/>
      <c r="AT156" s="1"/>
      <c r="AU156" s="1"/>
      <c r="AV156" s="1"/>
      <c r="AW156" s="1"/>
      <c r="AX156" s="1"/>
      <c r="AY156" s="1"/>
      <c r="AZ156" s="1"/>
      <c r="BA156" s="1"/>
      <c r="BB156" s="1"/>
      <c r="BC156" s="1"/>
      <c r="BD156" s="1"/>
      <c r="BE156" s="1"/>
      <c r="BF156" s="1"/>
      <c r="BG156" s="1"/>
      <c r="BH156" s="1"/>
      <c r="BI156" s="1"/>
      <c r="BJ156" s="1"/>
      <c r="BK156" s="1"/>
      <c r="BL156" s="1"/>
      <c r="BM156" s="1"/>
      <c r="BN156" s="1"/>
      <c r="BO156" s="1"/>
      <c r="BP156" s="1"/>
      <c r="BQ156" s="1"/>
      <c r="BR156" s="1"/>
      <c r="BS156" s="1"/>
      <c r="BT156" s="1"/>
      <c r="BU156" s="1"/>
      <c r="BV156" s="1"/>
      <c r="BW156" s="1"/>
      <c r="BX156" s="1"/>
      <c r="BY156" s="1"/>
      <c r="BZ156" s="1"/>
      <c r="CA156" s="1"/>
      <c r="CB156" s="1"/>
      <c r="CC156" s="1"/>
      <c r="CD156" s="1"/>
      <c r="CE156" s="1"/>
      <c r="CF156" s="1"/>
      <c r="CG156" s="1"/>
      <c r="CH156" s="1"/>
      <c r="CI156" s="1"/>
      <c r="CJ156" s="1"/>
      <c r="CK156" s="1"/>
      <c r="CL156" s="1"/>
      <c r="CM156" s="1"/>
      <c r="CN156" s="1"/>
      <c r="CO156" s="1"/>
      <c r="CP156" s="1"/>
      <c r="CQ156" s="1"/>
      <c r="CR156" s="1"/>
      <c r="CS156" s="1"/>
      <c r="CT156" s="1"/>
      <c r="CU156" s="1"/>
      <c r="CV156" s="1"/>
      <c r="CW156" s="1"/>
      <c r="CX156" s="1"/>
      <c r="CY156" s="1"/>
      <c r="CZ156" s="1"/>
      <c r="DA156" s="1"/>
      <c r="DB156" s="1"/>
      <c r="DC156" s="1"/>
      <c r="DD156" s="1"/>
      <c r="DE156" s="1"/>
      <c r="DF156" s="1"/>
      <c r="DG156" s="1"/>
      <c r="DH156" s="1"/>
      <c r="DI156" s="1"/>
      <c r="DJ156" s="1"/>
      <c r="DK156" s="1"/>
      <c r="DL156" s="1"/>
      <c r="DM156" s="1"/>
      <c r="DN156" s="1"/>
      <c r="DO156" s="1"/>
      <c r="DP156" s="1"/>
      <c r="DQ156" s="1"/>
      <c r="DR156" s="1"/>
      <c r="DS156" s="1"/>
      <c r="DT156" s="1"/>
      <c r="DU156" s="1"/>
      <c r="DV156" s="1"/>
      <c r="DW156" s="1"/>
      <c r="DX156" s="1"/>
      <c r="DY156" s="1"/>
      <c r="DZ156" s="1"/>
      <c r="EA156" s="1"/>
    </row>
    <row r="157" spans="1:131" s="2" customFormat="1" x14ac:dyDescent="0.2">
      <c r="A157" s="1"/>
      <c r="H157" s="1"/>
      <c r="I157" s="1"/>
      <c r="J157" s="1"/>
      <c r="K157" s="1"/>
      <c r="L157" s="1"/>
      <c r="M157" s="1"/>
      <c r="N157" s="1"/>
      <c r="O157" s="1"/>
      <c r="P157" s="1"/>
      <c r="Q157" s="1"/>
      <c r="R157" s="1"/>
      <c r="S157" s="1"/>
      <c r="T157" s="1"/>
      <c r="U157" s="1"/>
      <c r="V157" s="1"/>
      <c r="W157" s="1"/>
      <c r="X157" s="1"/>
      <c r="Y157" s="1"/>
      <c r="Z157" s="1"/>
      <c r="AA157" s="1"/>
      <c r="AB157" s="1"/>
      <c r="AC157" s="1"/>
      <c r="AD157" s="1"/>
      <c r="AE157" s="1"/>
      <c r="AF157" s="1"/>
      <c r="AG157" s="1"/>
      <c r="AH157" s="1"/>
      <c r="AI157" s="1"/>
      <c r="AJ157" s="1"/>
      <c r="AK157" s="1"/>
      <c r="AL157" s="1"/>
      <c r="AM157" s="1"/>
      <c r="AN157" s="1"/>
      <c r="AO157" s="1"/>
      <c r="AP157" s="1"/>
      <c r="AQ157" s="1"/>
      <c r="AR157" s="1"/>
      <c r="AS157" s="1"/>
      <c r="AT157" s="1"/>
      <c r="AU157" s="1"/>
      <c r="AV157" s="1"/>
      <c r="AW157" s="1"/>
      <c r="AX157" s="1"/>
      <c r="AY157" s="1"/>
      <c r="AZ157" s="1"/>
      <c r="BA157" s="1"/>
      <c r="BB157" s="1"/>
      <c r="BC157" s="1"/>
      <c r="BD157" s="1"/>
      <c r="BE157" s="1"/>
      <c r="BF157" s="1"/>
      <c r="BG157" s="1"/>
      <c r="BH157" s="1"/>
      <c r="BI157" s="1"/>
      <c r="BJ157" s="1"/>
      <c r="BK157" s="1"/>
      <c r="BL157" s="1"/>
      <c r="BM157" s="1"/>
      <c r="BN157" s="1"/>
      <c r="BO157" s="1"/>
      <c r="BP157" s="1"/>
      <c r="BQ157" s="1"/>
      <c r="BR157" s="1"/>
      <c r="BS157" s="1"/>
      <c r="BT157" s="1"/>
      <c r="BU157" s="1"/>
      <c r="BV157" s="1"/>
      <c r="BW157" s="1"/>
      <c r="BX157" s="1"/>
      <c r="BY157" s="1"/>
      <c r="BZ157" s="1"/>
      <c r="CA157" s="1"/>
      <c r="CB157" s="1"/>
      <c r="CC157" s="1"/>
      <c r="CD157" s="1"/>
      <c r="CE157" s="1"/>
      <c r="CF157" s="1"/>
      <c r="CG157" s="1"/>
      <c r="CH157" s="1"/>
      <c r="CI157" s="1"/>
      <c r="CJ157" s="1"/>
      <c r="CK157" s="1"/>
      <c r="CL157" s="1"/>
      <c r="CM157" s="1"/>
      <c r="CN157" s="1"/>
      <c r="CO157" s="1"/>
      <c r="CP157" s="1"/>
      <c r="CQ157" s="1"/>
      <c r="CR157" s="1"/>
      <c r="CS157" s="1"/>
      <c r="CT157" s="1"/>
      <c r="CU157" s="1"/>
      <c r="CV157" s="1"/>
      <c r="CW157" s="1"/>
      <c r="CX157" s="1"/>
      <c r="CY157" s="1"/>
      <c r="CZ157" s="1"/>
      <c r="DA157" s="1"/>
      <c r="DB157" s="1"/>
      <c r="DC157" s="1"/>
      <c r="DD157" s="1"/>
      <c r="DE157" s="1"/>
      <c r="DF157" s="1"/>
      <c r="DG157" s="1"/>
      <c r="DH157" s="1"/>
      <c r="DI157" s="1"/>
      <c r="DJ157" s="1"/>
      <c r="DK157" s="1"/>
      <c r="DL157" s="1"/>
      <c r="DM157" s="1"/>
      <c r="DN157" s="1"/>
      <c r="DO157" s="1"/>
      <c r="DP157" s="1"/>
      <c r="DQ157" s="1"/>
      <c r="DR157" s="1"/>
      <c r="DS157" s="1"/>
      <c r="DT157" s="1"/>
      <c r="DU157" s="1"/>
      <c r="DV157" s="1"/>
      <c r="DW157" s="1"/>
      <c r="DX157" s="1"/>
      <c r="DY157" s="1"/>
      <c r="DZ157" s="1"/>
      <c r="EA157" s="1"/>
    </row>
    <row r="158" spans="1:131" s="2" customFormat="1" x14ac:dyDescent="0.2">
      <c r="A158" s="1"/>
      <c r="H158" s="1"/>
      <c r="I158" s="1"/>
      <c r="J158" s="1"/>
      <c r="K158" s="1"/>
      <c r="L158" s="1"/>
      <c r="M158" s="1"/>
      <c r="N158" s="1"/>
      <c r="O158" s="1"/>
      <c r="P158" s="1"/>
      <c r="Q158" s="1"/>
      <c r="R158" s="1"/>
      <c r="S158" s="1"/>
      <c r="T158" s="1"/>
      <c r="U158" s="1"/>
      <c r="V158" s="1"/>
      <c r="W158" s="1"/>
      <c r="X158" s="1"/>
      <c r="Y158" s="1"/>
      <c r="Z158" s="1"/>
      <c r="AA158" s="1"/>
      <c r="AB158" s="1"/>
      <c r="AC158" s="1"/>
      <c r="AD158" s="1"/>
      <c r="AE158" s="1"/>
      <c r="AF158" s="1"/>
      <c r="AG158" s="1"/>
      <c r="AH158" s="1"/>
      <c r="AI158" s="1"/>
      <c r="AJ158" s="1"/>
      <c r="AK158" s="1"/>
      <c r="AL158" s="1"/>
      <c r="AM158" s="1"/>
      <c r="AN158" s="1"/>
      <c r="AO158" s="1"/>
      <c r="AP158" s="1"/>
      <c r="AQ158" s="1"/>
      <c r="AR158" s="1"/>
      <c r="AS158" s="1"/>
      <c r="AT158" s="1"/>
      <c r="AU158" s="1"/>
      <c r="AV158" s="1"/>
      <c r="AW158" s="1"/>
      <c r="AX158" s="1"/>
      <c r="AY158" s="1"/>
      <c r="AZ158" s="1"/>
      <c r="BA158" s="1"/>
      <c r="BB158" s="1"/>
      <c r="BC158" s="1"/>
      <c r="BD158" s="1"/>
      <c r="BE158" s="1"/>
      <c r="BF158" s="1"/>
      <c r="BG158" s="1"/>
      <c r="BH158" s="1"/>
      <c r="BI158" s="1"/>
      <c r="BJ158" s="1"/>
      <c r="BK158" s="1"/>
      <c r="BL158" s="1"/>
      <c r="BM158" s="1"/>
      <c r="BN158" s="1"/>
      <c r="BO158" s="1"/>
      <c r="BP158" s="1"/>
      <c r="BQ158" s="1"/>
      <c r="BR158" s="1"/>
      <c r="BS158" s="1"/>
      <c r="BT158" s="1"/>
      <c r="BU158" s="1"/>
      <c r="BV158" s="1"/>
      <c r="BW158" s="1"/>
      <c r="BX158" s="1"/>
      <c r="BY158" s="1"/>
      <c r="BZ158" s="1"/>
      <c r="CA158" s="1"/>
      <c r="CB158" s="1"/>
      <c r="CC158" s="1"/>
      <c r="CD158" s="1"/>
      <c r="CE158" s="1"/>
      <c r="CF158" s="1"/>
      <c r="CG158" s="1"/>
      <c r="CH158" s="1"/>
      <c r="CI158" s="1"/>
      <c r="CJ158" s="1"/>
      <c r="CK158" s="1"/>
      <c r="CL158" s="1"/>
      <c r="CM158" s="1"/>
      <c r="CN158" s="1"/>
      <c r="CO158" s="1"/>
      <c r="CP158" s="1"/>
      <c r="CQ158" s="1"/>
      <c r="CR158" s="1"/>
      <c r="CS158" s="1"/>
      <c r="CT158" s="1"/>
      <c r="CU158" s="1"/>
      <c r="CV158" s="1"/>
      <c r="CW158" s="1"/>
      <c r="CX158" s="1"/>
      <c r="CY158" s="1"/>
      <c r="CZ158" s="1"/>
      <c r="DA158" s="1"/>
      <c r="DB158" s="1"/>
      <c r="DC158" s="1"/>
      <c r="DD158" s="1"/>
      <c r="DE158" s="1"/>
      <c r="DF158" s="1"/>
      <c r="DG158" s="1"/>
      <c r="DH158" s="1"/>
      <c r="DI158" s="1"/>
      <c r="DJ158" s="1"/>
      <c r="DK158" s="1"/>
      <c r="DL158" s="1"/>
      <c r="DM158" s="1"/>
      <c r="DN158" s="1"/>
      <c r="DO158" s="1"/>
      <c r="DP158" s="1"/>
      <c r="DQ158" s="1"/>
      <c r="DR158" s="1"/>
      <c r="DS158" s="1"/>
      <c r="DT158" s="1"/>
      <c r="DU158" s="1"/>
      <c r="DV158" s="1"/>
      <c r="DW158" s="1"/>
      <c r="DX158" s="1"/>
      <c r="DY158" s="1"/>
      <c r="DZ158" s="1"/>
      <c r="EA158" s="1"/>
    </row>
    <row r="159" spans="1:131" s="2" customFormat="1" x14ac:dyDescent="0.2">
      <c r="A159" s="1"/>
      <c r="H159" s="1"/>
      <c r="I159" s="1"/>
      <c r="J159" s="1"/>
      <c r="K159" s="1"/>
      <c r="L159" s="1"/>
      <c r="M159" s="1"/>
      <c r="N159" s="1"/>
      <c r="O159" s="1"/>
      <c r="P159" s="1"/>
      <c r="Q159" s="1"/>
      <c r="R159" s="1"/>
      <c r="S159" s="1"/>
      <c r="T159" s="1"/>
      <c r="U159" s="1"/>
      <c r="V159" s="1"/>
      <c r="W159" s="1"/>
      <c r="X159" s="1"/>
      <c r="Y159" s="1"/>
      <c r="Z159" s="1"/>
      <c r="AA159" s="1"/>
      <c r="AB159" s="1"/>
      <c r="AC159" s="1"/>
      <c r="AD159" s="1"/>
      <c r="AE159" s="1"/>
      <c r="AF159" s="1"/>
      <c r="AG159" s="1"/>
      <c r="AH159" s="1"/>
      <c r="AI159" s="1"/>
      <c r="AJ159" s="1"/>
      <c r="AK159" s="1"/>
      <c r="AL159" s="1"/>
      <c r="AM159" s="1"/>
      <c r="AN159" s="1"/>
      <c r="AO159" s="1"/>
      <c r="AP159" s="1"/>
      <c r="AQ159" s="1"/>
      <c r="AR159" s="1"/>
      <c r="AS159" s="1"/>
      <c r="AT159" s="1"/>
      <c r="AU159" s="1"/>
      <c r="AV159" s="1"/>
      <c r="AW159" s="1"/>
      <c r="AX159" s="1"/>
      <c r="AY159" s="1"/>
      <c r="AZ159" s="1"/>
      <c r="BA159" s="1"/>
      <c r="BB159" s="1"/>
      <c r="BC159" s="1"/>
      <c r="BD159" s="1"/>
      <c r="BE159" s="1"/>
      <c r="BF159" s="1"/>
      <c r="BG159" s="1"/>
      <c r="BH159" s="1"/>
      <c r="BI159" s="1"/>
      <c r="BJ159" s="1"/>
      <c r="BK159" s="1"/>
      <c r="BL159" s="1"/>
      <c r="BM159" s="1"/>
      <c r="BN159" s="1"/>
      <c r="BO159" s="1"/>
      <c r="BP159" s="1"/>
      <c r="BQ159" s="1"/>
      <c r="BR159" s="1"/>
      <c r="BS159" s="1"/>
      <c r="BT159" s="1"/>
      <c r="BU159" s="1"/>
      <c r="BV159" s="1"/>
      <c r="BW159" s="1"/>
      <c r="BX159" s="1"/>
      <c r="BY159" s="1"/>
      <c r="BZ159" s="1"/>
      <c r="CA159" s="1"/>
      <c r="CB159" s="1"/>
      <c r="CC159" s="1"/>
      <c r="CD159" s="1"/>
      <c r="CE159" s="1"/>
      <c r="CF159" s="1"/>
      <c r="CG159" s="1"/>
      <c r="CH159" s="1"/>
      <c r="CI159" s="1"/>
      <c r="CJ159" s="1"/>
      <c r="CK159" s="1"/>
      <c r="CL159" s="1"/>
      <c r="CM159" s="1"/>
      <c r="CN159" s="1"/>
      <c r="CO159" s="1"/>
      <c r="CP159" s="1"/>
      <c r="CQ159" s="1"/>
      <c r="CR159" s="1"/>
      <c r="CS159" s="1"/>
      <c r="CT159" s="1"/>
      <c r="CU159" s="1"/>
      <c r="CV159" s="1"/>
      <c r="CW159" s="1"/>
      <c r="CX159" s="1"/>
      <c r="CY159" s="1"/>
      <c r="CZ159" s="1"/>
      <c r="DA159" s="1"/>
      <c r="DB159" s="1"/>
      <c r="DC159" s="1"/>
      <c r="DD159" s="1"/>
      <c r="DE159" s="1"/>
      <c r="DF159" s="1"/>
      <c r="DG159" s="1"/>
      <c r="DH159" s="1"/>
      <c r="DI159" s="1"/>
      <c r="DJ159" s="1"/>
      <c r="DK159" s="1"/>
      <c r="DL159" s="1"/>
      <c r="DM159" s="1"/>
      <c r="DN159" s="1"/>
      <c r="DO159" s="1"/>
      <c r="DP159" s="1"/>
      <c r="DQ159" s="1"/>
      <c r="DR159" s="1"/>
      <c r="DS159" s="1"/>
      <c r="DT159" s="1"/>
      <c r="DU159" s="1"/>
      <c r="DV159" s="1"/>
      <c r="DW159" s="1"/>
      <c r="DX159" s="1"/>
      <c r="DY159" s="1"/>
      <c r="DZ159" s="1"/>
      <c r="EA159" s="1"/>
    </row>
    <row r="160" spans="1:131" s="2" customFormat="1" x14ac:dyDescent="0.2">
      <c r="A160" s="1"/>
      <c r="H160" s="1"/>
      <c r="I160" s="1"/>
      <c r="J160" s="1"/>
      <c r="K160" s="1"/>
      <c r="L160" s="1"/>
      <c r="M160" s="1"/>
      <c r="N160" s="1"/>
      <c r="O160" s="1"/>
      <c r="P160" s="1"/>
      <c r="Q160" s="1"/>
      <c r="R160" s="1"/>
      <c r="S160" s="1"/>
      <c r="T160" s="1"/>
      <c r="U160" s="1"/>
      <c r="V160" s="1"/>
      <c r="W160" s="1"/>
      <c r="X160" s="1"/>
      <c r="Y160" s="1"/>
      <c r="Z160" s="1"/>
      <c r="AA160" s="1"/>
      <c r="AB160" s="1"/>
      <c r="AC160" s="1"/>
      <c r="AD160" s="1"/>
      <c r="AE160" s="1"/>
      <c r="AF160" s="1"/>
      <c r="AG160" s="1"/>
      <c r="AH160" s="1"/>
      <c r="AI160" s="1"/>
      <c r="AJ160" s="1"/>
      <c r="AK160" s="1"/>
      <c r="AL160" s="1"/>
      <c r="AM160" s="1"/>
      <c r="AN160" s="1"/>
      <c r="AO160" s="1"/>
      <c r="AP160" s="1"/>
      <c r="AQ160" s="1"/>
      <c r="AR160" s="1"/>
      <c r="AS160" s="1"/>
      <c r="AT160" s="1"/>
      <c r="AU160" s="1"/>
      <c r="AV160" s="1"/>
      <c r="AW160" s="1"/>
      <c r="AX160" s="1"/>
      <c r="AY160" s="1"/>
      <c r="AZ160" s="1"/>
      <c r="BA160" s="1"/>
      <c r="BB160" s="1"/>
      <c r="BC160" s="1"/>
      <c r="BD160" s="1"/>
      <c r="BE160" s="1"/>
      <c r="BF160" s="1"/>
      <c r="BG160" s="1"/>
      <c r="BH160" s="1"/>
      <c r="BI160" s="1"/>
      <c r="BJ160" s="1"/>
      <c r="BK160" s="1"/>
      <c r="BL160" s="1"/>
      <c r="BM160" s="1"/>
      <c r="BN160" s="1"/>
      <c r="BO160" s="1"/>
      <c r="BP160" s="1"/>
      <c r="BQ160" s="1"/>
      <c r="BR160" s="1"/>
      <c r="BS160" s="1"/>
      <c r="BT160" s="1"/>
      <c r="BU160" s="1"/>
      <c r="BV160" s="1"/>
      <c r="BW160" s="1"/>
      <c r="BX160" s="1"/>
      <c r="BY160" s="1"/>
      <c r="BZ160" s="1"/>
      <c r="CA160" s="1"/>
      <c r="CB160" s="1"/>
      <c r="CC160" s="1"/>
      <c r="CD160" s="1"/>
      <c r="CE160" s="1"/>
      <c r="CF160" s="1"/>
      <c r="CG160" s="1"/>
      <c r="CH160" s="1"/>
      <c r="CI160" s="1"/>
      <c r="CJ160" s="1"/>
      <c r="CK160" s="1"/>
      <c r="CL160" s="1"/>
      <c r="CM160" s="1"/>
      <c r="CN160" s="1"/>
      <c r="CO160" s="1"/>
      <c r="CP160" s="1"/>
      <c r="CQ160" s="1"/>
      <c r="CR160" s="1"/>
      <c r="CS160" s="1"/>
      <c r="CT160" s="1"/>
      <c r="CU160" s="1"/>
      <c r="CV160" s="1"/>
      <c r="CW160" s="1"/>
      <c r="CX160" s="1"/>
      <c r="CY160" s="1"/>
      <c r="CZ160" s="1"/>
      <c r="DA160" s="1"/>
      <c r="DB160" s="1"/>
      <c r="DC160" s="1"/>
      <c r="DD160" s="1"/>
      <c r="DE160" s="1"/>
      <c r="DF160" s="1"/>
      <c r="DG160" s="1"/>
      <c r="DH160" s="1"/>
      <c r="DI160" s="1"/>
      <c r="DJ160" s="1"/>
      <c r="DK160" s="1"/>
      <c r="DL160" s="1"/>
      <c r="DM160" s="1"/>
      <c r="DN160" s="1"/>
      <c r="DO160" s="1"/>
      <c r="DP160" s="1"/>
      <c r="DQ160" s="1"/>
      <c r="DR160" s="1"/>
      <c r="DS160" s="1"/>
      <c r="DT160" s="1"/>
      <c r="DU160" s="1"/>
      <c r="DV160" s="1"/>
      <c r="DW160" s="1"/>
      <c r="DX160" s="1"/>
      <c r="DY160" s="1"/>
      <c r="DZ160" s="1"/>
      <c r="EA160" s="1"/>
    </row>
    <row r="161" spans="1:131" s="2" customFormat="1" x14ac:dyDescent="0.2">
      <c r="A161" s="1"/>
      <c r="H161" s="1"/>
      <c r="I161" s="1"/>
      <c r="J161" s="1"/>
      <c r="K161" s="1"/>
      <c r="L161" s="1"/>
      <c r="M161" s="1"/>
      <c r="N161" s="1"/>
      <c r="O161" s="1"/>
      <c r="P161" s="1"/>
      <c r="Q161" s="1"/>
      <c r="R161" s="1"/>
      <c r="S161" s="1"/>
      <c r="T161" s="1"/>
      <c r="U161" s="1"/>
      <c r="V161" s="1"/>
      <c r="W161" s="1"/>
      <c r="X161" s="1"/>
      <c r="Y161" s="1"/>
      <c r="Z161" s="1"/>
      <c r="AA161" s="1"/>
      <c r="AB161" s="1"/>
      <c r="AC161" s="1"/>
      <c r="AD161" s="1"/>
      <c r="AE161" s="1"/>
      <c r="AF161" s="1"/>
      <c r="AG161" s="1"/>
      <c r="AH161" s="1"/>
      <c r="AI161" s="1"/>
      <c r="AJ161" s="1"/>
      <c r="AK161" s="1"/>
      <c r="AL161" s="1"/>
      <c r="AM161" s="1"/>
      <c r="AN161" s="1"/>
      <c r="AO161" s="1"/>
      <c r="AP161" s="1"/>
      <c r="AQ161" s="1"/>
      <c r="AR161" s="1"/>
      <c r="AS161" s="1"/>
      <c r="AT161" s="1"/>
      <c r="AU161" s="1"/>
      <c r="AV161" s="1"/>
      <c r="AW161" s="1"/>
      <c r="AX161" s="1"/>
      <c r="AY161" s="1"/>
      <c r="AZ161" s="1"/>
      <c r="BA161" s="1"/>
      <c r="BB161" s="1"/>
      <c r="BC161" s="1"/>
      <c r="BD161" s="1"/>
      <c r="BE161" s="1"/>
      <c r="BF161" s="1"/>
      <c r="BG161" s="1"/>
      <c r="BH161" s="1"/>
      <c r="BI161" s="1"/>
      <c r="BJ161" s="1"/>
      <c r="BK161" s="1"/>
      <c r="BL161" s="1"/>
      <c r="BM161" s="1"/>
      <c r="BN161" s="1"/>
      <c r="BO161" s="1"/>
      <c r="BP161" s="1"/>
      <c r="BQ161" s="1"/>
      <c r="BR161" s="1"/>
      <c r="BS161" s="1"/>
      <c r="BT161" s="1"/>
      <c r="BU161" s="1"/>
      <c r="BV161" s="1"/>
      <c r="BW161" s="1"/>
      <c r="BX161" s="1"/>
      <c r="BY161" s="1"/>
      <c r="BZ161" s="1"/>
      <c r="CA161" s="1"/>
      <c r="CB161" s="1"/>
      <c r="CC161" s="1"/>
      <c r="CD161" s="1"/>
      <c r="CE161" s="1"/>
      <c r="CF161" s="1"/>
      <c r="CG161" s="1"/>
      <c r="CH161" s="1"/>
      <c r="CI161" s="1"/>
      <c r="CJ161" s="1"/>
      <c r="CK161" s="1"/>
      <c r="CL161" s="1"/>
      <c r="CM161" s="1"/>
      <c r="CN161" s="1"/>
      <c r="CO161" s="1"/>
      <c r="CP161" s="1"/>
      <c r="CQ161" s="1"/>
      <c r="CR161" s="1"/>
      <c r="CS161" s="1"/>
      <c r="CT161" s="1"/>
      <c r="CU161" s="1"/>
      <c r="CV161" s="1"/>
      <c r="CW161" s="1"/>
      <c r="CX161" s="1"/>
      <c r="CY161" s="1"/>
      <c r="CZ161" s="1"/>
      <c r="DA161" s="1"/>
      <c r="DB161" s="1"/>
      <c r="DC161" s="1"/>
      <c r="DD161" s="1"/>
      <c r="DE161" s="1"/>
      <c r="DF161" s="1"/>
      <c r="DG161" s="1"/>
      <c r="DH161" s="1"/>
      <c r="DI161" s="1"/>
      <c r="DJ161" s="1"/>
      <c r="DK161" s="1"/>
      <c r="DL161" s="1"/>
      <c r="DM161" s="1"/>
      <c r="DN161" s="1"/>
      <c r="DO161" s="1"/>
      <c r="DP161" s="1"/>
      <c r="DQ161" s="1"/>
      <c r="DR161" s="1"/>
      <c r="DS161" s="1"/>
      <c r="DT161" s="1"/>
      <c r="DU161" s="1"/>
      <c r="DV161" s="1"/>
      <c r="DW161" s="1"/>
      <c r="DX161" s="1"/>
      <c r="DY161" s="1"/>
      <c r="DZ161" s="1"/>
      <c r="EA161" s="1"/>
    </row>
    <row r="162" spans="1:131" s="2" customFormat="1" x14ac:dyDescent="0.2">
      <c r="A162" s="1"/>
      <c r="H162" s="1"/>
      <c r="I162" s="1"/>
      <c r="J162" s="1"/>
      <c r="K162" s="1"/>
      <c r="L162" s="1"/>
      <c r="M162" s="1"/>
      <c r="N162" s="1"/>
      <c r="O162" s="1"/>
      <c r="P162" s="1"/>
      <c r="Q162" s="1"/>
      <c r="R162" s="1"/>
      <c r="S162" s="1"/>
      <c r="T162" s="1"/>
      <c r="U162" s="1"/>
      <c r="V162" s="1"/>
      <c r="W162" s="1"/>
      <c r="X162" s="1"/>
      <c r="Y162" s="1"/>
      <c r="Z162" s="1"/>
      <c r="AA162" s="1"/>
      <c r="AB162" s="1"/>
      <c r="AC162" s="1"/>
      <c r="AD162" s="1"/>
      <c r="AE162" s="1"/>
      <c r="AF162" s="1"/>
      <c r="AG162" s="1"/>
      <c r="AH162" s="1"/>
      <c r="AI162" s="1"/>
      <c r="AJ162" s="1"/>
      <c r="AK162" s="1"/>
      <c r="AL162" s="1"/>
      <c r="AM162" s="1"/>
      <c r="AN162" s="1"/>
      <c r="AO162" s="1"/>
      <c r="AP162" s="1"/>
      <c r="AQ162" s="1"/>
      <c r="AR162" s="1"/>
      <c r="AS162" s="1"/>
      <c r="AT162" s="1"/>
      <c r="AU162" s="1"/>
      <c r="AV162" s="1"/>
      <c r="AW162" s="1"/>
      <c r="AX162" s="1"/>
      <c r="AY162" s="1"/>
      <c r="AZ162" s="1"/>
      <c r="BA162" s="1"/>
      <c r="BB162" s="1"/>
      <c r="BC162" s="1"/>
      <c r="BD162" s="1"/>
      <c r="BE162" s="1"/>
      <c r="BF162" s="1"/>
      <c r="BG162" s="1"/>
      <c r="BH162" s="1"/>
      <c r="BI162" s="1"/>
      <c r="BJ162" s="1"/>
      <c r="BK162" s="1"/>
      <c r="BL162" s="1"/>
      <c r="BM162" s="1"/>
      <c r="BN162" s="1"/>
      <c r="BO162" s="1"/>
      <c r="BP162" s="1"/>
      <c r="BQ162" s="1"/>
      <c r="BR162" s="1"/>
      <c r="BS162" s="1"/>
      <c r="BT162" s="1"/>
      <c r="BU162" s="1"/>
      <c r="BV162" s="1"/>
      <c r="BW162" s="1"/>
      <c r="BX162" s="1"/>
      <c r="BY162" s="1"/>
      <c r="BZ162" s="1"/>
      <c r="CA162" s="1"/>
      <c r="CB162" s="1"/>
      <c r="CC162" s="1"/>
      <c r="CD162" s="1"/>
      <c r="CE162" s="1"/>
      <c r="CF162" s="1"/>
      <c r="CG162" s="1"/>
      <c r="CH162" s="1"/>
      <c r="CI162" s="1"/>
      <c r="CJ162" s="1"/>
      <c r="CK162" s="1"/>
      <c r="CL162" s="1"/>
      <c r="CM162" s="1"/>
      <c r="CN162" s="1"/>
      <c r="CO162" s="1"/>
      <c r="CP162" s="1"/>
      <c r="CQ162" s="1"/>
      <c r="CR162" s="1"/>
      <c r="CS162" s="1"/>
      <c r="CT162" s="1"/>
      <c r="CU162" s="1"/>
      <c r="CV162" s="1"/>
      <c r="CW162" s="1"/>
      <c r="CX162" s="1"/>
      <c r="CY162" s="1"/>
      <c r="CZ162" s="1"/>
      <c r="DA162" s="1"/>
      <c r="DB162" s="1"/>
      <c r="DC162" s="1"/>
      <c r="DD162" s="1"/>
      <c r="DE162" s="1"/>
      <c r="DF162" s="1"/>
      <c r="DG162" s="1"/>
      <c r="DH162" s="1"/>
      <c r="DI162" s="1"/>
      <c r="DJ162" s="1"/>
      <c r="DK162" s="1"/>
      <c r="DL162" s="1"/>
      <c r="DM162" s="1"/>
      <c r="DN162" s="1"/>
      <c r="DO162" s="1"/>
      <c r="DP162" s="1"/>
      <c r="DQ162" s="1"/>
      <c r="DR162" s="1"/>
      <c r="DS162" s="1"/>
      <c r="DT162" s="1"/>
      <c r="DU162" s="1"/>
      <c r="DV162" s="1"/>
      <c r="DW162" s="1"/>
      <c r="DX162" s="1"/>
      <c r="DY162" s="1"/>
      <c r="DZ162" s="1"/>
      <c r="EA162" s="1"/>
    </row>
    <row r="163" spans="1:131" s="2" customFormat="1" x14ac:dyDescent="0.2">
      <c r="A163" s="1"/>
      <c r="H163" s="1"/>
      <c r="I163" s="1"/>
      <c r="J163" s="1"/>
      <c r="K163" s="1"/>
      <c r="L163" s="1"/>
      <c r="M163" s="1"/>
      <c r="N163" s="1"/>
      <c r="O163" s="1"/>
      <c r="P163" s="1"/>
      <c r="Q163" s="1"/>
      <c r="R163" s="1"/>
      <c r="S163" s="1"/>
      <c r="T163" s="1"/>
      <c r="U163" s="1"/>
      <c r="V163" s="1"/>
      <c r="W163" s="1"/>
      <c r="X163" s="1"/>
      <c r="Y163" s="1"/>
      <c r="Z163" s="1"/>
      <c r="AA163" s="1"/>
      <c r="AB163" s="1"/>
      <c r="AC163" s="1"/>
      <c r="AD163" s="1"/>
      <c r="AE163" s="1"/>
      <c r="AF163" s="1"/>
      <c r="AG163" s="1"/>
      <c r="AH163" s="1"/>
      <c r="AI163" s="1"/>
      <c r="AJ163" s="1"/>
      <c r="AK163" s="1"/>
      <c r="AL163" s="1"/>
      <c r="AM163" s="1"/>
      <c r="AN163" s="1"/>
      <c r="AO163" s="1"/>
      <c r="AP163" s="1"/>
      <c r="AQ163" s="1"/>
      <c r="AR163" s="1"/>
      <c r="AS163" s="1"/>
      <c r="AT163" s="1"/>
      <c r="AU163" s="1"/>
      <c r="AV163" s="1"/>
      <c r="AW163" s="1"/>
      <c r="AX163" s="1"/>
      <c r="AY163" s="1"/>
      <c r="AZ163" s="1"/>
      <c r="BA163" s="1"/>
      <c r="BB163" s="1"/>
      <c r="BC163" s="1"/>
      <c r="BD163" s="1"/>
      <c r="BE163" s="1"/>
      <c r="BF163" s="1"/>
      <c r="BG163" s="1"/>
      <c r="BH163" s="1"/>
      <c r="BI163" s="1"/>
      <c r="BJ163" s="1"/>
      <c r="BK163" s="1"/>
      <c r="BL163" s="1"/>
      <c r="BM163" s="1"/>
      <c r="BN163" s="1"/>
      <c r="BO163" s="1"/>
      <c r="BP163" s="1"/>
      <c r="BQ163" s="1"/>
      <c r="BR163" s="1"/>
      <c r="BS163" s="1"/>
      <c r="BT163" s="1"/>
      <c r="BU163" s="1"/>
      <c r="BV163" s="1"/>
      <c r="BW163" s="1"/>
      <c r="BX163" s="1"/>
      <c r="BY163" s="1"/>
      <c r="BZ163" s="1"/>
      <c r="CA163" s="1"/>
      <c r="CB163" s="1"/>
      <c r="CC163" s="1"/>
      <c r="CD163" s="1"/>
      <c r="CE163" s="1"/>
      <c r="CF163" s="1"/>
      <c r="CG163" s="1"/>
      <c r="CH163" s="1"/>
      <c r="CI163" s="1"/>
      <c r="CJ163" s="1"/>
      <c r="CK163" s="1"/>
      <c r="CL163" s="1"/>
      <c r="CM163" s="1"/>
      <c r="CN163" s="1"/>
      <c r="CO163" s="1"/>
      <c r="CP163" s="1"/>
      <c r="CQ163" s="1"/>
      <c r="CR163" s="1"/>
      <c r="CS163" s="1"/>
      <c r="CT163" s="1"/>
      <c r="CU163" s="1"/>
      <c r="CV163" s="1"/>
      <c r="CW163" s="1"/>
      <c r="CX163" s="1"/>
      <c r="CY163" s="1"/>
      <c r="CZ163" s="1"/>
      <c r="DA163" s="1"/>
      <c r="DB163" s="1"/>
      <c r="DC163" s="1"/>
      <c r="DD163" s="1"/>
      <c r="DE163" s="1"/>
      <c r="DF163" s="1"/>
      <c r="DG163" s="1"/>
      <c r="DH163" s="1"/>
      <c r="DI163" s="1"/>
      <c r="DJ163" s="1"/>
      <c r="DK163" s="1"/>
      <c r="DL163" s="1"/>
      <c r="DM163" s="1"/>
      <c r="DN163" s="1"/>
      <c r="DO163" s="1"/>
      <c r="DP163" s="1"/>
      <c r="DQ163" s="1"/>
      <c r="DR163" s="1"/>
      <c r="DS163" s="1"/>
      <c r="DT163" s="1"/>
      <c r="DU163" s="1"/>
      <c r="DV163" s="1"/>
      <c r="DW163" s="1"/>
      <c r="DX163" s="1"/>
      <c r="DY163" s="1"/>
      <c r="DZ163" s="1"/>
      <c r="EA163" s="1"/>
    </row>
    <row r="164" spans="1:131" s="2" customFormat="1" x14ac:dyDescent="0.2">
      <c r="A164" s="1"/>
      <c r="H164" s="1"/>
      <c r="I164" s="1"/>
      <c r="J164" s="1"/>
      <c r="K164" s="1"/>
      <c r="L164" s="1"/>
      <c r="M164" s="1"/>
      <c r="N164" s="1"/>
      <c r="O164" s="1"/>
      <c r="P164" s="1"/>
      <c r="Q164" s="1"/>
      <c r="R164" s="1"/>
      <c r="S164" s="1"/>
      <c r="T164" s="1"/>
      <c r="U164" s="1"/>
      <c r="V164" s="1"/>
      <c r="W164" s="1"/>
      <c r="X164" s="1"/>
      <c r="Y164" s="1"/>
      <c r="Z164" s="1"/>
      <c r="AA164" s="1"/>
      <c r="AB164" s="1"/>
      <c r="AC164" s="1"/>
      <c r="AD164" s="1"/>
      <c r="AE164" s="1"/>
      <c r="AF164" s="1"/>
      <c r="AG164" s="1"/>
      <c r="AH164" s="1"/>
      <c r="AI164" s="1"/>
      <c r="AJ164" s="1"/>
      <c r="AK164" s="1"/>
      <c r="AL164" s="1"/>
      <c r="AM164" s="1"/>
      <c r="AN164" s="1"/>
      <c r="AO164" s="1"/>
      <c r="AP164" s="1"/>
      <c r="AQ164" s="1"/>
      <c r="AR164" s="1"/>
      <c r="AS164" s="1"/>
      <c r="AT164" s="1"/>
      <c r="AU164" s="1"/>
      <c r="AV164" s="1"/>
      <c r="AW164" s="1"/>
      <c r="AX164" s="1"/>
      <c r="AY164" s="1"/>
      <c r="AZ164" s="1"/>
      <c r="BA164" s="1"/>
      <c r="BB164" s="1"/>
      <c r="BC164" s="1"/>
      <c r="BD164" s="1"/>
      <c r="BE164" s="1"/>
      <c r="BF164" s="1"/>
      <c r="BG164" s="1"/>
      <c r="BH164" s="1"/>
      <c r="BI164" s="1"/>
      <c r="BJ164" s="1"/>
      <c r="BK164" s="1"/>
      <c r="BL164" s="1"/>
      <c r="BM164" s="1"/>
      <c r="BN164" s="1"/>
      <c r="BO164" s="1"/>
      <c r="BP164" s="1"/>
      <c r="BQ164" s="1"/>
      <c r="BR164" s="1"/>
      <c r="BS164" s="1"/>
      <c r="BT164" s="1"/>
      <c r="BU164" s="1"/>
      <c r="BV164" s="1"/>
      <c r="BW164" s="1"/>
      <c r="BX164" s="1"/>
      <c r="BY164" s="1"/>
      <c r="BZ164" s="1"/>
      <c r="CA164" s="1"/>
      <c r="CB164" s="1"/>
      <c r="CC164" s="1"/>
      <c r="CD164" s="1"/>
      <c r="CE164" s="1"/>
      <c r="CF164" s="1"/>
      <c r="CG164" s="1"/>
      <c r="CH164" s="1"/>
      <c r="CI164" s="1"/>
      <c r="CJ164" s="1"/>
      <c r="CK164" s="1"/>
      <c r="CL164" s="1"/>
      <c r="CM164" s="1"/>
      <c r="CN164" s="1"/>
      <c r="CO164" s="1"/>
      <c r="CP164" s="1"/>
      <c r="CQ164" s="1"/>
      <c r="CR164" s="1"/>
      <c r="CS164" s="1"/>
      <c r="CT164" s="1"/>
      <c r="CU164" s="1"/>
      <c r="CV164" s="1"/>
      <c r="CW164" s="1"/>
      <c r="CX164" s="1"/>
      <c r="CY164" s="1"/>
      <c r="CZ164" s="1"/>
      <c r="DA164" s="1"/>
      <c r="DB164" s="1"/>
      <c r="DC164" s="1"/>
      <c r="DD164" s="1"/>
      <c r="DE164" s="1"/>
      <c r="DF164" s="1"/>
      <c r="DG164" s="1"/>
      <c r="DH164" s="1"/>
      <c r="DI164" s="1"/>
      <c r="DJ164" s="1"/>
      <c r="DK164" s="1"/>
      <c r="DL164" s="1"/>
      <c r="DM164" s="1"/>
      <c r="DN164" s="1"/>
      <c r="DO164" s="1"/>
      <c r="DP164" s="1"/>
      <c r="DQ164" s="1"/>
      <c r="DR164" s="1"/>
      <c r="DS164" s="1"/>
      <c r="DT164" s="1"/>
      <c r="DU164" s="1"/>
      <c r="DV164" s="1"/>
      <c r="DW164" s="1"/>
      <c r="DX164" s="1"/>
      <c r="DY164" s="1"/>
      <c r="DZ164" s="1"/>
      <c r="EA164" s="1"/>
    </row>
    <row r="165" spans="1:131" s="2" customFormat="1" x14ac:dyDescent="0.2">
      <c r="A165" s="1"/>
      <c r="H165" s="1"/>
      <c r="I165" s="1"/>
      <c r="J165" s="1"/>
      <c r="K165" s="1"/>
      <c r="L165" s="1"/>
      <c r="M165" s="1"/>
      <c r="N165" s="1"/>
      <c r="O165" s="1"/>
      <c r="P165" s="1"/>
      <c r="Q165" s="1"/>
      <c r="R165" s="1"/>
      <c r="S165" s="1"/>
      <c r="T165" s="1"/>
      <c r="U165" s="1"/>
      <c r="V165" s="1"/>
      <c r="W165" s="1"/>
      <c r="X165" s="1"/>
      <c r="Y165" s="1"/>
      <c r="Z165" s="1"/>
      <c r="AA165" s="1"/>
      <c r="AB165" s="1"/>
      <c r="AC165" s="1"/>
      <c r="AD165" s="1"/>
      <c r="AE165" s="1"/>
      <c r="AF165" s="1"/>
      <c r="AG165" s="1"/>
      <c r="AH165" s="1"/>
      <c r="AI165" s="1"/>
      <c r="AJ165" s="1"/>
      <c r="AK165" s="1"/>
      <c r="AL165" s="1"/>
      <c r="AM165" s="1"/>
      <c r="AN165" s="1"/>
      <c r="AO165" s="1"/>
      <c r="AP165" s="1"/>
      <c r="AQ165" s="1"/>
      <c r="AR165" s="1"/>
      <c r="AS165" s="1"/>
      <c r="AT165" s="1"/>
      <c r="AU165" s="1"/>
      <c r="AV165" s="1"/>
      <c r="AW165" s="1"/>
      <c r="AX165" s="1"/>
      <c r="AY165" s="1"/>
      <c r="AZ165" s="1"/>
      <c r="BA165" s="1"/>
      <c r="BB165" s="1"/>
      <c r="BC165" s="1"/>
      <c r="BD165" s="1"/>
      <c r="BE165" s="1"/>
      <c r="BF165" s="1"/>
      <c r="BG165" s="1"/>
      <c r="BH165" s="1"/>
      <c r="BI165" s="1"/>
      <c r="BJ165" s="1"/>
      <c r="BK165" s="1"/>
      <c r="BL165" s="1"/>
      <c r="BM165" s="1"/>
      <c r="BN165" s="1"/>
      <c r="BO165" s="1"/>
      <c r="BP165" s="1"/>
      <c r="BQ165" s="1"/>
      <c r="BR165" s="1"/>
      <c r="BS165" s="1"/>
      <c r="BT165" s="1"/>
      <c r="BU165" s="1"/>
      <c r="BV165" s="1"/>
      <c r="BW165" s="1"/>
      <c r="BX165" s="1"/>
      <c r="BY165" s="1"/>
      <c r="BZ165" s="1"/>
      <c r="CA165" s="1"/>
      <c r="CB165" s="1"/>
      <c r="CC165" s="1"/>
      <c r="CD165" s="1"/>
      <c r="CE165" s="1"/>
      <c r="CF165" s="1"/>
      <c r="CG165" s="1"/>
      <c r="CH165" s="1"/>
      <c r="CI165" s="1"/>
      <c r="CJ165" s="1"/>
      <c r="CK165" s="1"/>
      <c r="CL165" s="1"/>
      <c r="CM165" s="1"/>
      <c r="CN165" s="1"/>
      <c r="CO165" s="1"/>
      <c r="CP165" s="1"/>
      <c r="CQ165" s="1"/>
      <c r="CR165" s="1"/>
      <c r="CS165" s="1"/>
      <c r="CT165" s="1"/>
      <c r="CU165" s="1"/>
      <c r="CV165" s="1"/>
      <c r="CW165" s="1"/>
      <c r="CX165" s="1"/>
      <c r="CY165" s="1"/>
      <c r="CZ165" s="1"/>
      <c r="DA165" s="1"/>
      <c r="DB165" s="1"/>
      <c r="DC165" s="1"/>
      <c r="DD165" s="1"/>
      <c r="DE165" s="1"/>
      <c r="DF165" s="1"/>
      <c r="DG165" s="1"/>
      <c r="DH165" s="1"/>
      <c r="DI165" s="1"/>
      <c r="DJ165" s="1"/>
      <c r="DK165" s="1"/>
      <c r="DL165" s="1"/>
      <c r="DM165" s="1"/>
      <c r="DN165" s="1"/>
      <c r="DO165" s="1"/>
      <c r="DP165" s="1"/>
      <c r="DQ165" s="1"/>
      <c r="DR165" s="1"/>
      <c r="DS165" s="1"/>
      <c r="DT165" s="1"/>
      <c r="DU165" s="1"/>
      <c r="DV165" s="1"/>
      <c r="DW165" s="1"/>
      <c r="DX165" s="1"/>
      <c r="DY165" s="1"/>
      <c r="DZ165" s="1"/>
      <c r="EA165" s="1"/>
    </row>
  </sheetData>
  <mergeCells count="7">
    <mergeCell ref="F9:F10"/>
    <mergeCell ref="B40:I40"/>
    <mergeCell ref="B41:I41"/>
    <mergeCell ref="C9:C10"/>
    <mergeCell ref="D9:D10"/>
    <mergeCell ref="E9:E10"/>
    <mergeCell ref="G9:G10"/>
  </mergeCells>
  <hyperlinks>
    <hyperlink ref="B5" location="Índice!A75" display="Índice" xr:uid="{00000000-0004-0000-4300-000000000000}"/>
  </hyperlinks>
  <printOptions horizontalCentered="1"/>
  <pageMargins left="0.59055118110236227" right="0.43307086614173229" top="0.51181102362204722" bottom="0.51181102362204722" header="0.27559055118110237" footer="0.31496062992125984"/>
  <pageSetup paperSize="9" orientation="portrait" r:id="rId1"/>
  <headerFooter scaleWithDoc="0" alignWithMargins="0"/>
  <drawing r:id="rId2"/>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sheetPr>
    <pageSetUpPr fitToPage="1"/>
  </sheetPr>
  <dimension ref="A1:AS116"/>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20.140625" style="6" customWidth="1"/>
    <col min="3" max="8" width="6" style="6" customWidth="1"/>
    <col min="9" max="43" width="8.85546875" style="1"/>
    <col min="44" max="16384" width="8.85546875" style="5"/>
  </cols>
  <sheetData>
    <row r="1" spans="1:44" s="11" customFormat="1" ht="12.75" x14ac:dyDescent="0.2"/>
    <row r="2" spans="1:44" s="11" customFormat="1" ht="12.75" x14ac:dyDescent="0.2"/>
    <row r="3" spans="1:44" s="11" customFormat="1" ht="12.75" x14ac:dyDescent="0.2"/>
    <row r="4" spans="1:44" s="11" customFormat="1" ht="12.75" x14ac:dyDescent="0.2"/>
    <row r="5" spans="1:44" s="11" customFormat="1" ht="12.75" x14ac:dyDescent="0.2">
      <c r="B5" s="94" t="s">
        <v>134</v>
      </c>
    </row>
    <row r="6" spans="1:44" s="11" customFormat="1" ht="18.75" x14ac:dyDescent="0.3">
      <c r="B6" s="19" t="s">
        <v>1201</v>
      </c>
    </row>
    <row r="7" spans="1:44" s="11" customFormat="1" ht="12.75" x14ac:dyDescent="0.2"/>
    <row r="8" spans="1:44" s="11" customFormat="1" ht="18" customHeight="1" x14ac:dyDescent="0.2">
      <c r="B8" s="204" t="s">
        <v>806</v>
      </c>
    </row>
    <row r="9" spans="1:44" ht="18" customHeight="1" x14ac:dyDescent="0.25">
      <c r="A9" s="11"/>
      <c r="B9" s="18"/>
      <c r="C9" s="141">
        <v>2019</v>
      </c>
      <c r="D9" s="141">
        <v>2020</v>
      </c>
      <c r="E9" s="141">
        <v>2021</v>
      </c>
      <c r="F9" s="141">
        <v>2022</v>
      </c>
      <c r="G9" s="141">
        <v>2023</v>
      </c>
      <c r="H9" s="141">
        <v>2024</v>
      </c>
    </row>
    <row r="10" spans="1:44" ht="12.75" customHeight="1" x14ac:dyDescent="0.25">
      <c r="B10" s="43" t="s">
        <v>651</v>
      </c>
      <c r="C10" s="116">
        <v>3.5158125454440823</v>
      </c>
      <c r="D10" s="116">
        <v>8.6199999999999992</v>
      </c>
      <c r="E10" s="116">
        <v>15.660437123851789</v>
      </c>
      <c r="F10" s="116">
        <v>11.224489795918368</v>
      </c>
      <c r="G10" s="116">
        <v>0.57803468208092479</v>
      </c>
      <c r="H10" s="116">
        <v>6.6</v>
      </c>
      <c r="AR10" s="1"/>
    </row>
    <row r="11" spans="1:44" ht="12.75" customHeight="1" x14ac:dyDescent="0.25">
      <c r="B11" s="43" t="s">
        <v>653</v>
      </c>
      <c r="C11" s="116">
        <v>6.7501920675372045</v>
      </c>
      <c r="D11" s="116">
        <v>7.53</v>
      </c>
      <c r="E11" s="116">
        <v>3.1770668356034273</v>
      </c>
      <c r="F11" s="116">
        <v>7.1428571428571441</v>
      </c>
      <c r="G11" s="116">
        <v>8.092485549132947</v>
      </c>
      <c r="H11" s="116">
        <v>10.9</v>
      </c>
      <c r="AR11" s="1"/>
    </row>
    <row r="12" spans="1:44" ht="12.75" customHeight="1" x14ac:dyDescent="0.25">
      <c r="B12" s="43" t="s">
        <v>502</v>
      </c>
      <c r="C12" s="116">
        <v>18.536775105190845</v>
      </c>
      <c r="D12" s="116">
        <v>27.21</v>
      </c>
      <c r="E12" s="116">
        <v>29.651567944250935</v>
      </c>
      <c r="F12" s="116">
        <v>25.850340136054424</v>
      </c>
      <c r="G12" s="116">
        <v>13.5</v>
      </c>
      <c r="H12" s="116">
        <v>24.7</v>
      </c>
      <c r="AR12" s="1"/>
    </row>
    <row r="13" spans="1:44" ht="12.75" customHeight="1" x14ac:dyDescent="0.25">
      <c r="B13" s="43" t="s">
        <v>394</v>
      </c>
      <c r="C13" s="116">
        <v>12.8</v>
      </c>
      <c r="D13" s="116">
        <v>18.38</v>
      </c>
      <c r="E13" s="116">
        <v>23.021856192587943</v>
      </c>
      <c r="F13" s="116">
        <v>20.827676729591644</v>
      </c>
      <c r="G13" s="116">
        <v>1.9512471308764929</v>
      </c>
      <c r="H13" s="116">
        <v>1.6430515436598587</v>
      </c>
      <c r="AR13" s="1"/>
    </row>
    <row r="14" spans="1:44" ht="12.75" customHeight="1" x14ac:dyDescent="0.25">
      <c r="B14" s="43" t="s">
        <v>288</v>
      </c>
      <c r="C14" s="116">
        <v>11</v>
      </c>
      <c r="D14" s="116">
        <v>2.31</v>
      </c>
      <c r="E14" s="116">
        <v>4.4219195438707715</v>
      </c>
      <c r="F14" s="116">
        <v>1.699615526572503</v>
      </c>
      <c r="G14" s="116">
        <v>2.5921685664478811</v>
      </c>
      <c r="H14" s="116">
        <v>3.3680807629306524</v>
      </c>
      <c r="AR14" s="1"/>
    </row>
    <row r="15" spans="1:44" ht="12.75" customHeight="1" x14ac:dyDescent="0.25">
      <c r="B15" s="43" t="s">
        <v>652</v>
      </c>
      <c r="C15" s="116">
        <v>26.86</v>
      </c>
      <c r="D15" s="116">
        <v>8.3800000000000008</v>
      </c>
      <c r="E15" s="116">
        <v>7.1206841938549408</v>
      </c>
      <c r="F15" s="116">
        <v>13.605442176870749</v>
      </c>
      <c r="G15" s="116">
        <v>43.6</v>
      </c>
      <c r="H15" s="116">
        <v>25.8</v>
      </c>
      <c r="AR15" s="1"/>
    </row>
    <row r="16" spans="1:44" ht="12.75" customHeight="1" x14ac:dyDescent="0.25">
      <c r="B16" s="43" t="s">
        <v>510</v>
      </c>
      <c r="C16" s="116">
        <v>5.0999999999999996</v>
      </c>
      <c r="D16" s="116">
        <v>7.92</v>
      </c>
      <c r="E16" s="116">
        <v>3.5635096610706443</v>
      </c>
      <c r="F16" s="116">
        <v>5.1020408163265305</v>
      </c>
      <c r="G16" s="116">
        <v>5.7803468208092488</v>
      </c>
      <c r="H16" s="116">
        <v>7.8</v>
      </c>
      <c r="AR16" s="1"/>
    </row>
    <row r="17" spans="1:45" ht="12.75" customHeight="1" x14ac:dyDescent="0.25">
      <c r="B17" s="43" t="s">
        <v>290</v>
      </c>
      <c r="C17" s="116">
        <v>2.6421100251903562</v>
      </c>
      <c r="D17" s="116">
        <v>3.81</v>
      </c>
      <c r="E17" s="116">
        <v>2.9838454228698188</v>
      </c>
      <c r="F17" s="116">
        <v>2.3809523809523809</v>
      </c>
      <c r="G17" s="116">
        <v>10.404624277456648</v>
      </c>
      <c r="H17" s="116">
        <v>5.9</v>
      </c>
      <c r="AR17" s="1"/>
    </row>
    <row r="18" spans="1:45" ht="12.75" customHeight="1" x14ac:dyDescent="0.25">
      <c r="B18" s="43" t="s">
        <v>292</v>
      </c>
      <c r="C18" s="116">
        <v>0.35842805794831967</v>
      </c>
      <c r="D18" s="116">
        <v>0.16</v>
      </c>
      <c r="E18" s="116">
        <v>0.45612923661704236</v>
      </c>
      <c r="F18" s="116">
        <v>0.19969122744805654</v>
      </c>
      <c r="G18" s="116">
        <v>0.90311393685427355</v>
      </c>
      <c r="H18" s="116">
        <v>2.6050910968294128</v>
      </c>
      <c r="AR18" s="1"/>
    </row>
    <row r="19" spans="1:45" ht="12.75" customHeight="1" x14ac:dyDescent="0.25">
      <c r="B19" s="43" t="s">
        <v>55</v>
      </c>
      <c r="C19" s="116">
        <v>12.4</v>
      </c>
      <c r="D19" s="116">
        <v>15.7</v>
      </c>
      <c r="E19" s="116">
        <v>9.9429838454226918</v>
      </c>
      <c r="F19" s="116">
        <v>11.966894067408191</v>
      </c>
      <c r="G19" s="116">
        <v>12.597979036341599</v>
      </c>
      <c r="H19" s="116">
        <v>10.683776596580074</v>
      </c>
      <c r="AR19" s="1"/>
    </row>
    <row r="20" spans="1:45" s="404" customFormat="1" ht="7.15" customHeight="1" x14ac:dyDescent="0.25">
      <c r="A20" s="339"/>
      <c r="B20" s="402"/>
      <c r="C20" s="403"/>
      <c r="D20" s="403"/>
      <c r="E20" s="403"/>
      <c r="F20" s="403"/>
      <c r="G20" s="403"/>
      <c r="H20" s="403"/>
      <c r="I20" s="339"/>
      <c r="J20" s="339"/>
      <c r="K20" s="339"/>
      <c r="L20" s="339"/>
      <c r="M20" s="339"/>
      <c r="N20" s="339"/>
      <c r="O20" s="339"/>
      <c r="P20" s="339"/>
      <c r="Q20" s="339"/>
      <c r="R20" s="339"/>
      <c r="S20" s="339"/>
      <c r="T20" s="339"/>
      <c r="U20" s="339"/>
      <c r="V20" s="339"/>
      <c r="W20" s="339"/>
      <c r="X20" s="339"/>
      <c r="Y20" s="339"/>
      <c r="Z20" s="339"/>
      <c r="AA20" s="339"/>
      <c r="AB20" s="339"/>
      <c r="AC20" s="339"/>
      <c r="AD20" s="339"/>
      <c r="AE20" s="339"/>
      <c r="AF20" s="339"/>
      <c r="AG20" s="339"/>
      <c r="AH20" s="339"/>
      <c r="AI20" s="339"/>
      <c r="AJ20" s="339"/>
      <c r="AK20" s="339"/>
      <c r="AL20" s="339"/>
      <c r="AM20" s="339"/>
      <c r="AN20" s="339"/>
      <c r="AO20" s="339"/>
      <c r="AP20" s="339"/>
      <c r="AQ20" s="339"/>
      <c r="AR20" s="339"/>
    </row>
    <row r="21" spans="1:45" ht="27.75" customHeight="1" x14ac:dyDescent="0.25">
      <c r="B21" s="509" t="s">
        <v>1026</v>
      </c>
      <c r="C21" s="509"/>
      <c r="D21" s="509"/>
      <c r="E21" s="509"/>
      <c r="F21" s="509"/>
      <c r="G21" s="509"/>
      <c r="H21" s="509"/>
      <c r="AR21" s="1"/>
    </row>
    <row r="22" spans="1:45" s="1" customFormat="1" x14ac:dyDescent="0.25">
      <c r="B22" s="17" t="s">
        <v>1154</v>
      </c>
      <c r="C22" s="17"/>
      <c r="D22" s="17"/>
      <c r="E22" s="17"/>
      <c r="F22" s="17"/>
      <c r="G22" s="17"/>
      <c r="H22" s="17"/>
      <c r="AR22" s="5"/>
      <c r="AS22" s="5"/>
    </row>
    <row r="23" spans="1:45" s="1" customFormat="1" x14ac:dyDescent="0.25">
      <c r="B23" s="136"/>
      <c r="AR23" s="5"/>
      <c r="AS23" s="5"/>
    </row>
    <row r="24" spans="1:45" s="1" customFormat="1" x14ac:dyDescent="0.25">
      <c r="AR24" s="5"/>
      <c r="AS24" s="5"/>
    </row>
    <row r="25" spans="1:45" s="1" customFormat="1" x14ac:dyDescent="0.25">
      <c r="B25" s="2"/>
      <c r="C25" s="2"/>
      <c r="D25" s="2"/>
      <c r="E25" s="2"/>
      <c r="F25" s="2"/>
      <c r="G25" s="2"/>
      <c r="H25" s="2"/>
      <c r="AR25" s="5"/>
      <c r="AS25" s="5"/>
    </row>
    <row r="26" spans="1:45" s="1" customFormat="1" x14ac:dyDescent="0.25">
      <c r="B26" s="2"/>
      <c r="C26" s="2"/>
      <c r="D26" s="2"/>
      <c r="E26" s="2"/>
      <c r="F26" s="2"/>
      <c r="G26" s="2"/>
      <c r="H26" s="2"/>
      <c r="AR26" s="5"/>
      <c r="AS26" s="5"/>
    </row>
    <row r="27" spans="1:45" s="1" customFormat="1" x14ac:dyDescent="0.25">
      <c r="B27" s="2"/>
      <c r="C27" s="2"/>
      <c r="D27" s="2"/>
      <c r="E27" s="2"/>
      <c r="F27" s="2"/>
      <c r="G27" s="2"/>
      <c r="H27" s="2"/>
      <c r="AR27" s="5"/>
      <c r="AS27" s="5"/>
    </row>
    <row r="28" spans="1:45" s="1" customFormat="1" x14ac:dyDescent="0.25">
      <c r="B28" s="2"/>
      <c r="C28" s="2"/>
      <c r="D28" s="2"/>
      <c r="E28" s="2"/>
      <c r="F28" s="2"/>
      <c r="G28" s="2"/>
      <c r="H28" s="2"/>
      <c r="AR28" s="5"/>
      <c r="AS28" s="5"/>
    </row>
    <row r="29" spans="1:45" s="1" customFormat="1" x14ac:dyDescent="0.25">
      <c r="B29" s="2"/>
      <c r="C29" s="2"/>
      <c r="D29" s="2"/>
      <c r="E29" s="2"/>
      <c r="F29" s="2"/>
      <c r="G29" s="2"/>
      <c r="H29" s="2"/>
      <c r="AR29" s="5"/>
      <c r="AS29" s="5"/>
    </row>
    <row r="30" spans="1:45" s="1" customFormat="1" x14ac:dyDescent="0.25">
      <c r="B30" s="2"/>
      <c r="C30" s="2"/>
      <c r="D30" s="2"/>
      <c r="E30" s="2"/>
      <c r="F30" s="2"/>
      <c r="G30" s="2"/>
      <c r="H30" s="2"/>
      <c r="AR30" s="5"/>
      <c r="AS30" s="5"/>
    </row>
    <row r="31" spans="1:45" s="1" customFormat="1" x14ac:dyDescent="0.25">
      <c r="B31" s="2"/>
      <c r="C31" s="2"/>
      <c r="D31" s="2"/>
      <c r="E31" s="2"/>
      <c r="F31" s="2"/>
      <c r="G31" s="2"/>
      <c r="H31" s="2"/>
      <c r="AR31" s="5"/>
      <c r="AS31" s="5"/>
    </row>
    <row r="32" spans="1:45" s="1" customFormat="1" x14ac:dyDescent="0.25">
      <c r="B32" s="2"/>
      <c r="C32" s="2"/>
      <c r="D32" s="2"/>
      <c r="E32" s="2"/>
      <c r="F32" s="2"/>
      <c r="G32" s="2"/>
      <c r="H32" s="2"/>
      <c r="AR32" s="5"/>
      <c r="AS32" s="5"/>
    </row>
    <row r="33" spans="2:45" s="1" customFormat="1" x14ac:dyDescent="0.25">
      <c r="B33" s="2"/>
      <c r="C33" s="2"/>
      <c r="D33" s="2"/>
      <c r="E33" s="2"/>
      <c r="F33" s="2"/>
      <c r="G33" s="2"/>
      <c r="H33" s="2"/>
      <c r="AR33" s="5"/>
      <c r="AS33" s="5"/>
    </row>
    <row r="34" spans="2:45" s="1" customFormat="1" x14ac:dyDescent="0.25">
      <c r="B34" s="2"/>
      <c r="C34" s="2"/>
      <c r="D34" s="2"/>
      <c r="E34" s="2"/>
      <c r="F34" s="2"/>
      <c r="G34" s="2"/>
      <c r="H34" s="2"/>
      <c r="AR34" s="5"/>
      <c r="AS34" s="5"/>
    </row>
    <row r="35" spans="2:45" s="1" customFormat="1" x14ac:dyDescent="0.25">
      <c r="B35" s="2"/>
      <c r="C35" s="2"/>
      <c r="D35" s="2"/>
      <c r="E35" s="2"/>
      <c r="F35" s="2"/>
      <c r="G35" s="2"/>
      <c r="H35" s="2"/>
      <c r="AR35" s="5"/>
      <c r="AS35" s="5"/>
    </row>
    <row r="36" spans="2:45" s="1" customFormat="1" x14ac:dyDescent="0.25">
      <c r="B36" s="2"/>
      <c r="C36" s="2"/>
      <c r="D36" s="2"/>
      <c r="E36" s="2"/>
      <c r="F36" s="2"/>
      <c r="G36" s="2"/>
      <c r="H36" s="2"/>
      <c r="AR36" s="5"/>
      <c r="AS36" s="5"/>
    </row>
    <row r="37" spans="2:45" s="1" customFormat="1" x14ac:dyDescent="0.25">
      <c r="B37" s="2"/>
      <c r="C37" s="2"/>
      <c r="D37" s="2"/>
      <c r="E37" s="2"/>
      <c r="F37" s="2"/>
      <c r="G37" s="2"/>
      <c r="H37" s="2"/>
      <c r="AR37" s="5"/>
      <c r="AS37" s="5"/>
    </row>
    <row r="38" spans="2:45" s="1" customFormat="1" x14ac:dyDescent="0.25">
      <c r="B38" s="2"/>
      <c r="C38" s="2"/>
      <c r="D38" s="2"/>
      <c r="E38" s="2"/>
      <c r="F38" s="2"/>
      <c r="G38" s="2"/>
      <c r="H38" s="2"/>
      <c r="AR38" s="5"/>
      <c r="AS38" s="5"/>
    </row>
    <row r="39" spans="2:45" s="1" customFormat="1" x14ac:dyDescent="0.25">
      <c r="B39" s="2"/>
      <c r="C39" s="2"/>
      <c r="D39" s="2"/>
      <c r="E39" s="2"/>
      <c r="F39" s="2"/>
      <c r="G39" s="2"/>
      <c r="H39" s="2"/>
      <c r="AR39" s="5"/>
      <c r="AS39" s="5"/>
    </row>
    <row r="40" spans="2:45" s="1" customFormat="1" x14ac:dyDescent="0.25">
      <c r="B40" s="2"/>
      <c r="C40" s="2"/>
      <c r="D40" s="2"/>
      <c r="E40" s="2"/>
      <c r="F40" s="2"/>
      <c r="G40" s="2"/>
      <c r="H40" s="2"/>
      <c r="AR40" s="5"/>
      <c r="AS40" s="5"/>
    </row>
    <row r="41" spans="2:45" s="1" customFormat="1" x14ac:dyDescent="0.25">
      <c r="B41" s="2"/>
      <c r="C41" s="2"/>
      <c r="D41" s="2"/>
      <c r="E41" s="2"/>
      <c r="F41" s="2"/>
      <c r="G41" s="2"/>
      <c r="H41" s="2"/>
      <c r="AR41" s="5"/>
      <c r="AS41" s="5"/>
    </row>
    <row r="42" spans="2:45" s="1" customFormat="1" x14ac:dyDescent="0.25">
      <c r="B42" s="2"/>
      <c r="C42" s="2"/>
      <c r="D42" s="2"/>
      <c r="E42" s="2"/>
      <c r="F42" s="2"/>
      <c r="G42" s="2"/>
      <c r="H42" s="2"/>
      <c r="AR42" s="5"/>
      <c r="AS42" s="5"/>
    </row>
    <row r="43" spans="2:45" s="1" customFormat="1" x14ac:dyDescent="0.25">
      <c r="B43" s="2"/>
      <c r="C43" s="2"/>
      <c r="D43" s="2"/>
      <c r="E43" s="2"/>
      <c r="F43" s="2"/>
      <c r="G43" s="2"/>
      <c r="H43" s="2"/>
      <c r="AR43" s="5"/>
      <c r="AS43" s="5"/>
    </row>
    <row r="44" spans="2:45" s="1" customFormat="1" x14ac:dyDescent="0.25">
      <c r="B44" s="2"/>
      <c r="C44" s="2"/>
      <c r="D44" s="2"/>
      <c r="E44" s="2"/>
      <c r="F44" s="2"/>
      <c r="G44" s="2"/>
      <c r="H44" s="2"/>
      <c r="AR44" s="5"/>
      <c r="AS44" s="5"/>
    </row>
    <row r="45" spans="2:45" s="1" customFormat="1" x14ac:dyDescent="0.25">
      <c r="B45" s="2"/>
      <c r="C45" s="2"/>
      <c r="D45" s="2"/>
      <c r="E45" s="2"/>
      <c r="F45" s="2"/>
      <c r="G45" s="2"/>
      <c r="H45" s="2"/>
      <c r="AR45" s="5"/>
      <c r="AS45" s="5"/>
    </row>
    <row r="46" spans="2:45" s="1" customFormat="1" x14ac:dyDescent="0.25">
      <c r="B46" s="2"/>
      <c r="C46" s="2"/>
      <c r="D46" s="2"/>
      <c r="E46" s="2"/>
      <c r="F46" s="2"/>
      <c r="G46" s="2"/>
      <c r="H46" s="2"/>
      <c r="AR46" s="5"/>
      <c r="AS46" s="5"/>
    </row>
    <row r="47" spans="2:45" s="1" customFormat="1" x14ac:dyDescent="0.25">
      <c r="B47" s="2"/>
      <c r="C47" s="2"/>
      <c r="D47" s="2"/>
      <c r="E47" s="2"/>
      <c r="F47" s="2"/>
      <c r="G47" s="2"/>
      <c r="H47" s="2"/>
      <c r="AR47" s="5"/>
      <c r="AS47" s="5"/>
    </row>
    <row r="48" spans="2:45" s="1" customFormat="1" x14ac:dyDescent="0.25">
      <c r="B48" s="2"/>
      <c r="C48" s="2"/>
      <c r="D48" s="2"/>
      <c r="E48" s="2"/>
      <c r="F48" s="2"/>
      <c r="G48" s="2"/>
      <c r="H48" s="2"/>
      <c r="AR48" s="5"/>
      <c r="AS48" s="5"/>
    </row>
    <row r="49" spans="2:45" s="1" customFormat="1" x14ac:dyDescent="0.25">
      <c r="B49" s="2"/>
      <c r="C49" s="2"/>
      <c r="D49" s="2"/>
      <c r="E49" s="2"/>
      <c r="F49" s="2"/>
      <c r="G49" s="2"/>
      <c r="H49" s="2"/>
      <c r="AR49" s="5"/>
      <c r="AS49" s="5"/>
    </row>
    <row r="50" spans="2:45" s="1" customFormat="1" x14ac:dyDescent="0.25">
      <c r="B50" s="2"/>
      <c r="C50" s="2"/>
      <c r="D50" s="2"/>
      <c r="E50" s="2"/>
      <c r="F50" s="2"/>
      <c r="G50" s="2"/>
      <c r="H50" s="2"/>
      <c r="AR50" s="5"/>
      <c r="AS50" s="5"/>
    </row>
    <row r="51" spans="2:45" s="1" customFormat="1" x14ac:dyDescent="0.25">
      <c r="B51" s="2"/>
      <c r="C51" s="2"/>
      <c r="D51" s="2"/>
      <c r="E51" s="2"/>
      <c r="F51" s="2"/>
      <c r="G51" s="2"/>
      <c r="H51" s="2"/>
      <c r="AR51" s="5"/>
      <c r="AS51" s="5"/>
    </row>
    <row r="52" spans="2:45" s="1" customFormat="1" x14ac:dyDescent="0.25">
      <c r="B52" s="2"/>
      <c r="C52" s="2"/>
      <c r="D52" s="2"/>
      <c r="E52" s="2"/>
      <c r="F52" s="2"/>
      <c r="G52" s="2"/>
      <c r="H52" s="2"/>
      <c r="AR52" s="5"/>
      <c r="AS52" s="5"/>
    </row>
    <row r="53" spans="2:45" s="1" customFormat="1" x14ac:dyDescent="0.25">
      <c r="B53" s="2"/>
      <c r="C53" s="2"/>
      <c r="D53" s="2"/>
      <c r="E53" s="2"/>
      <c r="F53" s="2"/>
      <c r="G53" s="2"/>
      <c r="H53" s="2"/>
      <c r="AR53" s="5"/>
      <c r="AS53" s="5"/>
    </row>
    <row r="54" spans="2:45" s="1" customFormat="1" x14ac:dyDescent="0.25">
      <c r="B54" s="2"/>
      <c r="C54" s="2"/>
      <c r="D54" s="2"/>
      <c r="E54" s="2"/>
      <c r="F54" s="2"/>
      <c r="G54" s="2"/>
      <c r="H54" s="2"/>
      <c r="AR54" s="5"/>
      <c r="AS54" s="5"/>
    </row>
    <row r="55" spans="2:45" s="1" customFormat="1" x14ac:dyDescent="0.25">
      <c r="B55" s="2"/>
      <c r="C55" s="2"/>
      <c r="D55" s="2"/>
      <c r="E55" s="2"/>
      <c r="F55" s="2"/>
      <c r="G55" s="2"/>
      <c r="H55" s="2"/>
      <c r="AR55" s="5"/>
      <c r="AS55" s="5"/>
    </row>
    <row r="56" spans="2:45" s="1" customFormat="1" x14ac:dyDescent="0.25">
      <c r="B56" s="2"/>
      <c r="C56" s="2"/>
      <c r="D56" s="2"/>
      <c r="E56" s="2"/>
      <c r="F56" s="2"/>
      <c r="G56" s="2"/>
      <c r="H56" s="2"/>
      <c r="AR56" s="5"/>
      <c r="AS56" s="5"/>
    </row>
    <row r="57" spans="2:45" s="1" customFormat="1" x14ac:dyDescent="0.25">
      <c r="B57" s="2"/>
      <c r="C57" s="2"/>
      <c r="D57" s="2"/>
      <c r="E57" s="2"/>
      <c r="F57" s="2"/>
      <c r="G57" s="2"/>
      <c r="H57" s="2"/>
      <c r="AR57" s="5"/>
      <c r="AS57" s="5"/>
    </row>
    <row r="58" spans="2:45" s="1" customFormat="1" x14ac:dyDescent="0.25">
      <c r="B58" s="2"/>
      <c r="C58" s="2"/>
      <c r="D58" s="2"/>
      <c r="E58" s="2"/>
      <c r="F58" s="2"/>
      <c r="G58" s="2"/>
      <c r="H58" s="2"/>
      <c r="AR58" s="5"/>
      <c r="AS58" s="5"/>
    </row>
    <row r="59" spans="2:45" s="1" customFormat="1" x14ac:dyDescent="0.25">
      <c r="B59" s="2"/>
      <c r="C59" s="2"/>
      <c r="D59" s="2"/>
      <c r="E59" s="2"/>
      <c r="F59" s="2"/>
      <c r="G59" s="2"/>
      <c r="H59" s="2"/>
      <c r="AR59" s="5"/>
      <c r="AS59" s="5"/>
    </row>
    <row r="60" spans="2:45" s="1" customFormat="1" x14ac:dyDescent="0.25">
      <c r="B60" s="2"/>
      <c r="C60" s="2"/>
      <c r="D60" s="2"/>
      <c r="E60" s="2"/>
      <c r="F60" s="2"/>
      <c r="G60" s="2"/>
      <c r="H60" s="2"/>
      <c r="AR60" s="5"/>
      <c r="AS60" s="5"/>
    </row>
    <row r="61" spans="2:45" s="1" customFormat="1" x14ac:dyDescent="0.25">
      <c r="B61" s="2"/>
      <c r="C61" s="2"/>
      <c r="D61" s="2"/>
      <c r="E61" s="2"/>
      <c r="F61" s="2"/>
      <c r="G61" s="2"/>
      <c r="H61" s="2"/>
      <c r="AR61" s="5"/>
      <c r="AS61" s="5"/>
    </row>
    <row r="62" spans="2:45" s="1" customFormat="1" x14ac:dyDescent="0.25">
      <c r="B62" s="2"/>
      <c r="C62" s="2"/>
      <c r="D62" s="2"/>
      <c r="E62" s="2"/>
      <c r="F62" s="2"/>
      <c r="G62" s="2"/>
      <c r="H62" s="2"/>
      <c r="AR62" s="5"/>
      <c r="AS62" s="5"/>
    </row>
    <row r="63" spans="2:45" s="1" customFormat="1" x14ac:dyDescent="0.25">
      <c r="B63" s="2"/>
      <c r="C63" s="2"/>
      <c r="D63" s="2"/>
      <c r="E63" s="2"/>
      <c r="F63" s="2"/>
      <c r="G63" s="2"/>
      <c r="H63" s="2"/>
      <c r="AR63" s="5"/>
      <c r="AS63" s="5"/>
    </row>
    <row r="64" spans="2:45" s="1" customFormat="1" x14ac:dyDescent="0.25">
      <c r="B64" s="2"/>
      <c r="C64" s="2"/>
      <c r="D64" s="2"/>
      <c r="E64" s="2"/>
      <c r="F64" s="2"/>
      <c r="G64" s="2"/>
      <c r="H64" s="2"/>
      <c r="AR64" s="5"/>
      <c r="AS64" s="5"/>
    </row>
    <row r="65" spans="2:45" s="1" customFormat="1" x14ac:dyDescent="0.25">
      <c r="B65" s="2"/>
      <c r="C65" s="2"/>
      <c r="D65" s="2"/>
      <c r="E65" s="2"/>
      <c r="F65" s="2"/>
      <c r="G65" s="2"/>
      <c r="H65" s="2"/>
      <c r="AR65" s="5"/>
      <c r="AS65" s="5"/>
    </row>
    <row r="66" spans="2:45" s="1" customFormat="1" x14ac:dyDescent="0.25">
      <c r="B66" s="2"/>
      <c r="C66" s="2"/>
      <c r="D66" s="2"/>
      <c r="E66" s="2"/>
      <c r="F66" s="2"/>
      <c r="G66" s="2"/>
      <c r="H66" s="2"/>
      <c r="AR66" s="5"/>
      <c r="AS66" s="5"/>
    </row>
    <row r="67" spans="2:45" s="1" customFormat="1" x14ac:dyDescent="0.25">
      <c r="B67" s="2"/>
      <c r="C67" s="2"/>
      <c r="D67" s="2"/>
      <c r="E67" s="2"/>
      <c r="F67" s="2"/>
      <c r="G67" s="2"/>
      <c r="H67" s="2"/>
      <c r="AR67" s="5"/>
      <c r="AS67" s="5"/>
    </row>
    <row r="68" spans="2:45" s="1" customFormat="1" x14ac:dyDescent="0.25">
      <c r="B68" s="2"/>
      <c r="C68" s="2"/>
      <c r="D68" s="2"/>
      <c r="E68" s="2"/>
      <c r="F68" s="2"/>
      <c r="G68" s="2"/>
      <c r="H68" s="2"/>
      <c r="AR68" s="5"/>
      <c r="AS68" s="5"/>
    </row>
    <row r="69" spans="2:45" s="1" customFormat="1" x14ac:dyDescent="0.25">
      <c r="B69" s="2"/>
      <c r="C69" s="2"/>
      <c r="D69" s="2"/>
      <c r="E69" s="2"/>
      <c r="F69" s="2"/>
      <c r="G69" s="2"/>
      <c r="H69" s="2"/>
      <c r="AR69" s="5"/>
      <c r="AS69" s="5"/>
    </row>
    <row r="70" spans="2:45" s="1" customFormat="1" x14ac:dyDescent="0.25">
      <c r="B70" s="2"/>
      <c r="C70" s="2"/>
      <c r="D70" s="2"/>
      <c r="E70" s="2"/>
      <c r="F70" s="2"/>
      <c r="G70" s="2"/>
      <c r="H70" s="2"/>
      <c r="AR70" s="5"/>
      <c r="AS70" s="5"/>
    </row>
    <row r="71" spans="2:45" s="1" customFormat="1" x14ac:dyDescent="0.25">
      <c r="B71" s="2"/>
      <c r="C71" s="2"/>
      <c r="D71" s="2"/>
      <c r="E71" s="2"/>
      <c r="F71" s="2"/>
      <c r="G71" s="2"/>
      <c r="H71" s="2"/>
      <c r="AR71" s="5"/>
      <c r="AS71" s="5"/>
    </row>
    <row r="72" spans="2:45" s="1" customFormat="1" x14ac:dyDescent="0.25">
      <c r="B72" s="2"/>
      <c r="C72" s="2"/>
      <c r="D72" s="2"/>
      <c r="E72" s="2"/>
      <c r="F72" s="2"/>
      <c r="G72" s="2"/>
      <c r="H72" s="2"/>
      <c r="AR72" s="5"/>
      <c r="AS72" s="5"/>
    </row>
    <row r="73" spans="2:45" s="1" customFormat="1" x14ac:dyDescent="0.25">
      <c r="B73" s="2"/>
      <c r="C73" s="2"/>
      <c r="D73" s="2"/>
      <c r="E73" s="2"/>
      <c r="F73" s="2"/>
      <c r="G73" s="2"/>
      <c r="H73" s="2"/>
      <c r="AR73" s="5"/>
      <c r="AS73" s="5"/>
    </row>
    <row r="74" spans="2:45" s="1" customFormat="1" x14ac:dyDescent="0.25">
      <c r="B74" s="2"/>
      <c r="C74" s="2"/>
      <c r="D74" s="2"/>
      <c r="E74" s="2"/>
      <c r="F74" s="2"/>
      <c r="G74" s="2"/>
      <c r="H74" s="2"/>
      <c r="AR74" s="5"/>
      <c r="AS74" s="5"/>
    </row>
    <row r="75" spans="2:45" s="1" customFormat="1" x14ac:dyDescent="0.25">
      <c r="B75" s="2"/>
      <c r="C75" s="2"/>
      <c r="D75" s="2"/>
      <c r="E75" s="2"/>
      <c r="F75" s="2"/>
      <c r="G75" s="2"/>
      <c r="H75" s="2"/>
      <c r="AR75" s="5"/>
      <c r="AS75" s="5"/>
    </row>
    <row r="76" spans="2:45" s="1" customFormat="1" x14ac:dyDescent="0.25">
      <c r="B76" s="2"/>
      <c r="C76" s="2"/>
      <c r="D76" s="2"/>
      <c r="E76" s="2"/>
      <c r="F76" s="2"/>
      <c r="G76" s="2"/>
      <c r="H76" s="2"/>
      <c r="AR76" s="5"/>
      <c r="AS76" s="5"/>
    </row>
    <row r="77" spans="2:45" s="1" customFormat="1" x14ac:dyDescent="0.25">
      <c r="B77" s="2"/>
      <c r="C77" s="2"/>
      <c r="D77" s="2"/>
      <c r="E77" s="2"/>
      <c r="F77" s="2"/>
      <c r="G77" s="2"/>
      <c r="H77" s="2"/>
      <c r="AR77" s="5"/>
      <c r="AS77" s="5"/>
    </row>
    <row r="78" spans="2:45" s="1" customFormat="1" x14ac:dyDescent="0.25">
      <c r="B78" s="2"/>
      <c r="C78" s="2"/>
      <c r="D78" s="2"/>
      <c r="E78" s="2"/>
      <c r="F78" s="2"/>
      <c r="G78" s="2"/>
      <c r="H78" s="2"/>
      <c r="AR78" s="5"/>
      <c r="AS78" s="5"/>
    </row>
    <row r="79" spans="2:45" s="1" customFormat="1" x14ac:dyDescent="0.25">
      <c r="B79" s="2"/>
      <c r="C79" s="2"/>
      <c r="D79" s="2"/>
      <c r="E79" s="2"/>
      <c r="F79" s="2"/>
      <c r="G79" s="2"/>
      <c r="H79" s="2"/>
      <c r="AR79" s="5"/>
      <c r="AS79" s="5"/>
    </row>
    <row r="80" spans="2:45" s="1" customFormat="1" x14ac:dyDescent="0.25">
      <c r="B80" s="2"/>
      <c r="C80" s="2"/>
      <c r="D80" s="2"/>
      <c r="E80" s="2"/>
      <c r="F80" s="2"/>
      <c r="G80" s="2"/>
      <c r="H80" s="2"/>
      <c r="AR80" s="5"/>
      <c r="AS80" s="5"/>
    </row>
    <row r="81" spans="2:45" s="1" customFormat="1" x14ac:dyDescent="0.25">
      <c r="B81" s="2"/>
      <c r="C81" s="2"/>
      <c r="D81" s="2"/>
      <c r="E81" s="2"/>
      <c r="F81" s="2"/>
      <c r="G81" s="2"/>
      <c r="H81" s="2"/>
      <c r="AR81" s="5"/>
      <c r="AS81" s="5"/>
    </row>
    <row r="82" spans="2:45" s="1" customFormat="1" x14ac:dyDescent="0.25">
      <c r="B82" s="2"/>
      <c r="C82" s="2"/>
      <c r="D82" s="2"/>
      <c r="E82" s="2"/>
      <c r="F82" s="2"/>
      <c r="G82" s="2"/>
      <c r="H82" s="2"/>
      <c r="AR82" s="5"/>
      <c r="AS82" s="5"/>
    </row>
    <row r="83" spans="2:45" s="1" customFormat="1" x14ac:dyDescent="0.25">
      <c r="B83" s="2"/>
      <c r="C83" s="2"/>
      <c r="D83" s="2"/>
      <c r="E83" s="2"/>
      <c r="F83" s="2"/>
      <c r="G83" s="2"/>
      <c r="H83" s="2"/>
      <c r="AR83" s="5"/>
      <c r="AS83" s="5"/>
    </row>
    <row r="84" spans="2:45" s="1" customFormat="1" x14ac:dyDescent="0.25">
      <c r="B84" s="2"/>
      <c r="C84" s="2"/>
      <c r="D84" s="2"/>
      <c r="E84" s="2"/>
      <c r="F84" s="2"/>
      <c r="G84" s="2"/>
      <c r="H84" s="2"/>
      <c r="AR84" s="5"/>
      <c r="AS84" s="5"/>
    </row>
    <row r="85" spans="2:45" s="1" customFormat="1" x14ac:dyDescent="0.25">
      <c r="B85" s="2"/>
      <c r="C85" s="2"/>
      <c r="D85" s="2"/>
      <c r="E85" s="2"/>
      <c r="F85" s="2"/>
      <c r="G85" s="2"/>
      <c r="H85" s="2"/>
      <c r="AR85" s="5"/>
      <c r="AS85" s="5"/>
    </row>
    <row r="86" spans="2:45" s="1" customFormat="1" x14ac:dyDescent="0.25">
      <c r="B86" s="2"/>
      <c r="C86" s="2"/>
      <c r="D86" s="2"/>
      <c r="E86" s="2"/>
      <c r="F86" s="2"/>
      <c r="G86" s="2"/>
      <c r="H86" s="2"/>
      <c r="AR86" s="5"/>
      <c r="AS86" s="5"/>
    </row>
    <row r="87" spans="2:45" s="1" customFormat="1" x14ac:dyDescent="0.25">
      <c r="B87" s="2"/>
      <c r="C87" s="2"/>
      <c r="D87" s="2"/>
      <c r="E87" s="2"/>
      <c r="F87" s="2"/>
      <c r="G87" s="2"/>
      <c r="H87" s="2"/>
      <c r="AR87" s="5"/>
      <c r="AS87" s="5"/>
    </row>
    <row r="88" spans="2:45" s="1" customFormat="1" x14ac:dyDescent="0.25">
      <c r="B88" s="2"/>
      <c r="C88" s="2"/>
      <c r="D88" s="2"/>
      <c r="E88" s="2"/>
      <c r="F88" s="2"/>
      <c r="G88" s="2"/>
      <c r="H88" s="2"/>
      <c r="AR88" s="5"/>
      <c r="AS88" s="5"/>
    </row>
    <row r="89" spans="2:45" s="1" customFormat="1" x14ac:dyDescent="0.25">
      <c r="B89" s="2"/>
      <c r="C89" s="2"/>
      <c r="D89" s="2"/>
      <c r="E89" s="2"/>
      <c r="F89" s="2"/>
      <c r="G89" s="2"/>
      <c r="H89" s="2"/>
      <c r="AR89" s="5"/>
      <c r="AS89" s="5"/>
    </row>
    <row r="90" spans="2:45" s="1" customFormat="1" x14ac:dyDescent="0.25">
      <c r="B90" s="2"/>
      <c r="C90" s="2"/>
      <c r="D90" s="2"/>
      <c r="E90" s="2"/>
      <c r="F90" s="2"/>
      <c r="G90" s="2"/>
      <c r="H90" s="2"/>
      <c r="AR90" s="5"/>
      <c r="AS90" s="5"/>
    </row>
    <row r="91" spans="2:45" s="1" customFormat="1" x14ac:dyDescent="0.25">
      <c r="B91" s="2"/>
      <c r="C91" s="2"/>
      <c r="D91" s="2"/>
      <c r="E91" s="2"/>
      <c r="F91" s="2"/>
      <c r="G91" s="2"/>
      <c r="H91" s="2"/>
      <c r="AR91" s="5"/>
      <c r="AS91" s="5"/>
    </row>
    <row r="92" spans="2:45" s="1" customFormat="1" x14ac:dyDescent="0.25">
      <c r="B92" s="2"/>
      <c r="C92" s="2"/>
      <c r="D92" s="2"/>
      <c r="E92" s="2"/>
      <c r="F92" s="2"/>
      <c r="G92" s="2"/>
      <c r="H92" s="2"/>
      <c r="AR92" s="5"/>
      <c r="AS92" s="5"/>
    </row>
    <row r="93" spans="2:45" s="1" customFormat="1" x14ac:dyDescent="0.25">
      <c r="B93" s="2"/>
      <c r="C93" s="2"/>
      <c r="D93" s="2"/>
      <c r="E93" s="2"/>
      <c r="F93" s="2"/>
      <c r="G93" s="2"/>
      <c r="H93" s="2"/>
      <c r="AR93" s="5"/>
      <c r="AS93" s="5"/>
    </row>
    <row r="94" spans="2:45" s="1" customFormat="1" x14ac:dyDescent="0.25">
      <c r="B94" s="2"/>
      <c r="C94" s="2"/>
      <c r="D94" s="2"/>
      <c r="E94" s="2"/>
      <c r="F94" s="2"/>
      <c r="G94" s="2"/>
      <c r="H94" s="2"/>
      <c r="AR94" s="5"/>
      <c r="AS94" s="5"/>
    </row>
    <row r="95" spans="2:45" s="1" customFormat="1" x14ac:dyDescent="0.25">
      <c r="B95" s="2"/>
      <c r="C95" s="2"/>
      <c r="D95" s="2"/>
      <c r="E95" s="2"/>
      <c r="F95" s="2"/>
      <c r="G95" s="2"/>
      <c r="H95" s="2"/>
      <c r="AR95" s="5"/>
      <c r="AS95" s="5"/>
    </row>
    <row r="96" spans="2:45" s="1" customFormat="1" x14ac:dyDescent="0.25">
      <c r="B96" s="2"/>
      <c r="C96" s="2"/>
      <c r="D96" s="2"/>
      <c r="E96" s="2"/>
      <c r="F96" s="2"/>
      <c r="G96" s="2"/>
      <c r="H96" s="2"/>
      <c r="AR96" s="5"/>
      <c r="AS96" s="5"/>
    </row>
    <row r="97" spans="2:45" s="1" customFormat="1" x14ac:dyDescent="0.25">
      <c r="B97" s="2"/>
      <c r="C97" s="2"/>
      <c r="D97" s="2"/>
      <c r="E97" s="2"/>
      <c r="F97" s="2"/>
      <c r="G97" s="2"/>
      <c r="H97" s="2"/>
      <c r="AR97" s="5"/>
      <c r="AS97" s="5"/>
    </row>
    <row r="98" spans="2:45" s="1" customFormat="1" x14ac:dyDescent="0.25">
      <c r="B98" s="2"/>
      <c r="C98" s="2"/>
      <c r="D98" s="2"/>
      <c r="E98" s="2"/>
      <c r="F98" s="2"/>
      <c r="G98" s="2"/>
      <c r="H98" s="2"/>
      <c r="AR98" s="5"/>
      <c r="AS98" s="5"/>
    </row>
    <row r="99" spans="2:45" s="1" customFormat="1" x14ac:dyDescent="0.25">
      <c r="B99" s="2"/>
      <c r="C99" s="2"/>
      <c r="D99" s="2"/>
      <c r="E99" s="2"/>
      <c r="F99" s="2"/>
      <c r="G99" s="2"/>
      <c r="H99" s="2"/>
      <c r="AR99" s="5"/>
      <c r="AS99" s="5"/>
    </row>
    <row r="100" spans="2:45" s="1" customFormat="1" x14ac:dyDescent="0.25">
      <c r="B100" s="2"/>
      <c r="C100" s="2"/>
      <c r="D100" s="2"/>
      <c r="E100" s="2"/>
      <c r="F100" s="2"/>
      <c r="G100" s="2"/>
      <c r="H100" s="2"/>
      <c r="AR100" s="5"/>
      <c r="AS100" s="5"/>
    </row>
    <row r="101" spans="2:45" s="1" customFormat="1" x14ac:dyDescent="0.25">
      <c r="B101" s="2"/>
      <c r="C101" s="2"/>
      <c r="D101" s="2"/>
      <c r="E101" s="2"/>
      <c r="F101" s="2"/>
      <c r="G101" s="2"/>
      <c r="H101" s="2"/>
      <c r="AR101" s="5"/>
      <c r="AS101" s="5"/>
    </row>
    <row r="102" spans="2:45" s="1" customFormat="1" x14ac:dyDescent="0.25">
      <c r="B102" s="2"/>
      <c r="C102" s="2"/>
      <c r="D102" s="2"/>
      <c r="E102" s="2"/>
      <c r="F102" s="2"/>
      <c r="G102" s="2"/>
      <c r="H102" s="2"/>
      <c r="AR102" s="5"/>
      <c r="AS102" s="5"/>
    </row>
    <row r="103" spans="2:45" s="1" customFormat="1" x14ac:dyDescent="0.25">
      <c r="B103" s="2"/>
      <c r="C103" s="2"/>
      <c r="D103" s="2"/>
      <c r="E103" s="2"/>
      <c r="F103" s="2"/>
      <c r="G103" s="2"/>
      <c r="H103" s="2"/>
      <c r="AR103" s="5"/>
      <c r="AS103" s="5"/>
    </row>
    <row r="104" spans="2:45" s="1" customFormat="1" x14ac:dyDescent="0.25">
      <c r="B104" s="2"/>
      <c r="C104" s="2"/>
      <c r="D104" s="2"/>
      <c r="E104" s="2"/>
      <c r="F104" s="2"/>
      <c r="G104" s="2"/>
      <c r="H104" s="2"/>
      <c r="AR104" s="5"/>
      <c r="AS104" s="5"/>
    </row>
    <row r="105" spans="2:45" s="1" customFormat="1" x14ac:dyDescent="0.25">
      <c r="B105" s="2"/>
      <c r="C105" s="2"/>
      <c r="D105" s="2"/>
      <c r="E105" s="2"/>
      <c r="F105" s="2"/>
      <c r="G105" s="2"/>
      <c r="H105" s="2"/>
      <c r="AR105" s="5"/>
      <c r="AS105" s="5"/>
    </row>
    <row r="106" spans="2:45" s="1" customFormat="1" x14ac:dyDescent="0.25">
      <c r="B106" s="2"/>
      <c r="C106" s="2"/>
      <c r="D106" s="2"/>
      <c r="E106" s="2"/>
      <c r="F106" s="2"/>
      <c r="G106" s="2"/>
      <c r="H106" s="2"/>
      <c r="AR106" s="5"/>
      <c r="AS106" s="5"/>
    </row>
    <row r="107" spans="2:45" s="1" customFormat="1" x14ac:dyDescent="0.25">
      <c r="B107" s="2"/>
      <c r="C107" s="2"/>
      <c r="D107" s="2"/>
      <c r="E107" s="2"/>
      <c r="F107" s="2"/>
      <c r="G107" s="2"/>
      <c r="H107" s="2"/>
      <c r="AR107" s="5"/>
      <c r="AS107" s="5"/>
    </row>
    <row r="108" spans="2:45" s="1" customFormat="1" x14ac:dyDescent="0.25">
      <c r="B108" s="2"/>
      <c r="C108" s="2"/>
      <c r="D108" s="2"/>
      <c r="E108" s="2"/>
      <c r="F108" s="2"/>
      <c r="G108" s="2"/>
      <c r="H108" s="2"/>
      <c r="AR108" s="5"/>
      <c r="AS108" s="5"/>
    </row>
    <row r="109" spans="2:45" s="1" customFormat="1" x14ac:dyDescent="0.25">
      <c r="B109" s="2"/>
      <c r="C109" s="2"/>
      <c r="D109" s="2"/>
      <c r="E109" s="2"/>
      <c r="F109" s="2"/>
      <c r="G109" s="2"/>
      <c r="H109" s="2"/>
      <c r="AR109" s="5"/>
      <c r="AS109" s="5"/>
    </row>
    <row r="110" spans="2:45" s="1" customFormat="1" x14ac:dyDescent="0.25">
      <c r="B110" s="2"/>
      <c r="C110" s="2"/>
      <c r="D110" s="2"/>
      <c r="E110" s="2"/>
      <c r="F110" s="2"/>
      <c r="G110" s="2"/>
      <c r="H110" s="2"/>
      <c r="AR110" s="5"/>
      <c r="AS110" s="5"/>
    </row>
    <row r="111" spans="2:45" s="1" customFormat="1" x14ac:dyDescent="0.25">
      <c r="B111" s="2"/>
      <c r="C111" s="2"/>
      <c r="D111" s="2"/>
      <c r="E111" s="2"/>
      <c r="F111" s="2"/>
      <c r="G111" s="2"/>
      <c r="H111" s="2"/>
      <c r="AR111" s="5"/>
      <c r="AS111" s="5"/>
    </row>
    <row r="112" spans="2:45" s="1" customFormat="1" x14ac:dyDescent="0.25">
      <c r="B112" s="2"/>
      <c r="C112" s="2"/>
      <c r="D112" s="2"/>
      <c r="E112" s="2"/>
      <c r="F112" s="2"/>
      <c r="G112" s="2"/>
      <c r="H112" s="2"/>
      <c r="AR112" s="5"/>
      <c r="AS112" s="5"/>
    </row>
    <row r="113" spans="2:45" s="1" customFormat="1" x14ac:dyDescent="0.25">
      <c r="B113" s="2"/>
      <c r="C113" s="2"/>
      <c r="D113" s="2"/>
      <c r="E113" s="2"/>
      <c r="F113" s="2"/>
      <c r="G113" s="2"/>
      <c r="H113" s="2"/>
      <c r="AR113" s="5"/>
      <c r="AS113" s="5"/>
    </row>
    <row r="114" spans="2:45" s="1" customFormat="1" x14ac:dyDescent="0.25">
      <c r="B114" s="2"/>
      <c r="C114" s="2"/>
      <c r="D114" s="2"/>
      <c r="E114" s="2"/>
      <c r="F114" s="2"/>
      <c r="G114" s="2"/>
      <c r="H114" s="2"/>
      <c r="AR114" s="5"/>
      <c r="AS114" s="5"/>
    </row>
    <row r="115" spans="2:45" s="1" customFormat="1" x14ac:dyDescent="0.25">
      <c r="B115" s="2"/>
      <c r="C115" s="2"/>
      <c r="D115" s="2"/>
      <c r="E115" s="2"/>
      <c r="F115" s="2"/>
      <c r="G115" s="2"/>
      <c r="H115" s="2"/>
      <c r="AR115" s="5"/>
      <c r="AS115" s="5"/>
    </row>
    <row r="116" spans="2:45" s="1" customFormat="1" x14ac:dyDescent="0.25">
      <c r="B116" s="2"/>
      <c r="C116" s="2"/>
      <c r="D116" s="2"/>
      <c r="E116" s="2"/>
      <c r="F116" s="2"/>
      <c r="G116" s="2"/>
      <c r="H116" s="2"/>
      <c r="AR116" s="5"/>
      <c r="AS116" s="5"/>
    </row>
  </sheetData>
  <sortState xmlns:xlrd2="http://schemas.microsoft.com/office/spreadsheetml/2017/richdata2" ref="B10:J17">
    <sortCondition ref="B10:B17"/>
  </sortState>
  <mergeCells count="1">
    <mergeCell ref="B21:H21"/>
  </mergeCells>
  <hyperlinks>
    <hyperlink ref="B5" location="Índice!A75" display="Índice" xr:uid="{00000000-0004-0000-4400-000000000000}"/>
  </hyperlinks>
  <printOptions horizontalCentered="1" verticalCentered="1"/>
  <pageMargins left="0.51181102362204722" right="0.51181102362204722" top="0.59055118110236227" bottom="0.43307086614173229" header="0" footer="0.27559055118110237"/>
  <pageSetup paperSize="9" scale="36" orientation="landscape" r:id="rId1"/>
  <headerFooter scaleWithDoc="0" alignWithMargins="0"/>
  <drawing r:id="rId2"/>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sheetPr>
    <pageSetUpPr fitToPage="1"/>
  </sheetPr>
  <dimension ref="A1:AS119"/>
  <sheetViews>
    <sheetView showGridLines="0"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20.140625" style="6" customWidth="1"/>
    <col min="3" max="8" width="6" style="6" customWidth="1"/>
    <col min="9" max="43" width="8.85546875" style="1"/>
    <col min="44" max="16384" width="8.85546875" style="5"/>
  </cols>
  <sheetData>
    <row r="1" spans="1:44" s="11" customFormat="1" ht="12.75" x14ac:dyDescent="0.2"/>
    <row r="2" spans="1:44" s="11" customFormat="1" ht="12.75" x14ac:dyDescent="0.2"/>
    <row r="3" spans="1:44" s="11" customFormat="1" ht="12.75" x14ac:dyDescent="0.2"/>
    <row r="4" spans="1:44" s="11" customFormat="1" ht="12.75" x14ac:dyDescent="0.2"/>
    <row r="5" spans="1:44" s="11" customFormat="1" ht="12.75" x14ac:dyDescent="0.2">
      <c r="B5" s="94" t="s">
        <v>134</v>
      </c>
    </row>
    <row r="6" spans="1:44" s="11" customFormat="1" ht="18.75" x14ac:dyDescent="0.3">
      <c r="B6" s="19" t="s">
        <v>1201</v>
      </c>
    </row>
    <row r="7" spans="1:44" s="11" customFormat="1" ht="12.75" x14ac:dyDescent="0.2"/>
    <row r="8" spans="1:44" s="11" customFormat="1" ht="18" customHeight="1" x14ac:dyDescent="0.2">
      <c r="B8" s="204" t="s">
        <v>807</v>
      </c>
    </row>
    <row r="9" spans="1:44" ht="18" customHeight="1" x14ac:dyDescent="0.25">
      <c r="A9" s="11"/>
      <c r="B9" s="18"/>
      <c r="C9" s="141">
        <v>2019</v>
      </c>
      <c r="D9" s="141">
        <v>2020</v>
      </c>
      <c r="E9" s="141">
        <v>2021</v>
      </c>
      <c r="F9" s="141">
        <v>2022</v>
      </c>
      <c r="G9" s="141">
        <v>2023</v>
      </c>
      <c r="H9" s="141">
        <v>2024</v>
      </c>
    </row>
    <row r="10" spans="1:44" ht="12.75" customHeight="1" x14ac:dyDescent="0.25">
      <c r="B10" s="43" t="s">
        <v>653</v>
      </c>
      <c r="C10" s="116">
        <v>1.94</v>
      </c>
      <c r="D10" s="116">
        <v>2.2400000000000002</v>
      </c>
      <c r="E10" s="116">
        <v>2.2532677035076105</v>
      </c>
      <c r="F10" s="116">
        <v>2.026221692491061</v>
      </c>
      <c r="G10" s="116">
        <v>1.8270401948842874</v>
      </c>
      <c r="H10" s="116">
        <v>2.5</v>
      </c>
      <c r="AR10" s="1"/>
    </row>
    <row r="11" spans="1:44" ht="12.75" customHeight="1" x14ac:dyDescent="0.25">
      <c r="B11" s="43" t="s">
        <v>288</v>
      </c>
      <c r="C11" s="116">
        <v>11.93</v>
      </c>
      <c r="D11" s="116">
        <v>13.74</v>
      </c>
      <c r="E11" s="116">
        <v>19.224299580851532</v>
      </c>
      <c r="F11" s="116">
        <v>12.634088200238381</v>
      </c>
      <c r="G11" s="116">
        <v>14.981729598051158</v>
      </c>
      <c r="H11" s="116">
        <v>15</v>
      </c>
      <c r="AR11" s="1"/>
    </row>
    <row r="12" spans="1:44" ht="12.75" customHeight="1" x14ac:dyDescent="0.25">
      <c r="B12" s="43" t="s">
        <v>654</v>
      </c>
      <c r="C12" s="116">
        <v>13.39</v>
      </c>
      <c r="D12" s="116">
        <v>7.8</v>
      </c>
      <c r="E12" s="116">
        <v>1.7615610522832559</v>
      </c>
      <c r="F12" s="116">
        <v>2.5029797377830754</v>
      </c>
      <c r="G12" s="116">
        <v>2.5</v>
      </c>
      <c r="H12" s="116">
        <v>2.7</v>
      </c>
      <c r="AR12" s="1"/>
    </row>
    <row r="13" spans="1:44" ht="12.75" customHeight="1" x14ac:dyDescent="0.25">
      <c r="B13" s="43" t="s">
        <v>289</v>
      </c>
      <c r="C13" s="116">
        <v>2.46</v>
      </c>
      <c r="D13" s="116">
        <v>1.81</v>
      </c>
      <c r="E13" s="116">
        <v>4.2052724465034181</v>
      </c>
      <c r="F13" s="116">
        <v>5.0306317044100126</v>
      </c>
      <c r="G13" s="116">
        <v>6.2</v>
      </c>
      <c r="H13" s="116">
        <v>5.2</v>
      </c>
      <c r="AR13" s="1"/>
    </row>
    <row r="14" spans="1:44" ht="12.75" customHeight="1" x14ac:dyDescent="0.25">
      <c r="B14" s="43" t="s">
        <v>652</v>
      </c>
      <c r="C14" s="116">
        <v>33.22</v>
      </c>
      <c r="D14" s="116">
        <v>35.47</v>
      </c>
      <c r="E14" s="116">
        <v>33.508093425987198</v>
      </c>
      <c r="F14" s="116">
        <v>29.797377830750893</v>
      </c>
      <c r="G14" s="116">
        <v>35.566382460414133</v>
      </c>
      <c r="H14" s="116">
        <v>34.4</v>
      </c>
      <c r="AR14" s="1"/>
    </row>
    <row r="15" spans="1:44" ht="12.75" customHeight="1" x14ac:dyDescent="0.25">
      <c r="B15" s="43" t="s">
        <v>510</v>
      </c>
      <c r="C15" s="116">
        <v>1.52</v>
      </c>
      <c r="D15" s="116">
        <v>1.56</v>
      </c>
      <c r="E15" s="116">
        <v>1.1292190602250163</v>
      </c>
      <c r="F15" s="116">
        <v>1.1918951132300357</v>
      </c>
      <c r="G15" s="116">
        <v>1.4</v>
      </c>
      <c r="H15" s="116">
        <v>1.8</v>
      </c>
      <c r="AR15" s="1"/>
    </row>
    <row r="16" spans="1:44" ht="12.75" customHeight="1" x14ac:dyDescent="0.25">
      <c r="B16" s="43" t="s">
        <v>655</v>
      </c>
      <c r="C16" s="116">
        <v>4.25</v>
      </c>
      <c r="D16" s="116">
        <v>5.86</v>
      </c>
      <c r="E16" s="116">
        <v>4.101519413192146</v>
      </c>
      <c r="F16" s="116">
        <v>6.4362336114421934</v>
      </c>
      <c r="G16" s="116">
        <v>3.6</v>
      </c>
      <c r="H16" s="116">
        <v>2.2999999999999998</v>
      </c>
      <c r="AR16" s="1"/>
    </row>
    <row r="17" spans="1:45" ht="12.75" customHeight="1" x14ac:dyDescent="0.25">
      <c r="B17" s="43" t="s">
        <v>290</v>
      </c>
      <c r="C17" s="116">
        <v>1.01</v>
      </c>
      <c r="D17" s="116">
        <v>0.64</v>
      </c>
      <c r="E17" s="116">
        <v>0.68645902272225889</v>
      </c>
      <c r="F17" s="116">
        <v>0.59594755661501786</v>
      </c>
      <c r="G17" s="116">
        <v>0.48721071863580995</v>
      </c>
      <c r="H17" s="116">
        <v>0.44917088758321366</v>
      </c>
      <c r="AR17" s="1"/>
    </row>
    <row r="18" spans="1:45" ht="12.75" customHeight="1" x14ac:dyDescent="0.25">
      <c r="B18" s="43" t="s">
        <v>292</v>
      </c>
      <c r="C18" s="116">
        <v>12.82</v>
      </c>
      <c r="D18" s="116">
        <v>10.050000000000001</v>
      </c>
      <c r="E18" s="116">
        <v>12.428648246194573</v>
      </c>
      <c r="F18" s="116">
        <v>10.607866507747318</v>
      </c>
      <c r="G18" s="116">
        <v>11.5</v>
      </c>
      <c r="H18" s="116">
        <v>6.4</v>
      </c>
      <c r="AR18" s="1"/>
    </row>
    <row r="19" spans="1:45" ht="12.75" customHeight="1" x14ac:dyDescent="0.25">
      <c r="B19" s="43" t="s">
        <v>300</v>
      </c>
      <c r="C19" s="116">
        <v>1.83</v>
      </c>
      <c r="D19" s="116">
        <v>0.66</v>
      </c>
      <c r="E19" s="116">
        <v>1.2796781932495034</v>
      </c>
      <c r="F19" s="116">
        <v>1.9070321811680571</v>
      </c>
      <c r="G19" s="116">
        <v>1.4616321559074299</v>
      </c>
      <c r="H19" s="116">
        <v>2.2999999999999998</v>
      </c>
      <c r="AR19" s="1"/>
    </row>
    <row r="20" spans="1:45" ht="12.75" customHeight="1" x14ac:dyDescent="0.25">
      <c r="B20" s="43" t="s">
        <v>918</v>
      </c>
      <c r="C20" s="116">
        <v>1.82</v>
      </c>
      <c r="D20" s="116">
        <v>2.63</v>
      </c>
      <c r="E20" s="116">
        <v>7.462635120229427</v>
      </c>
      <c r="F20" s="116">
        <v>11.261740166865316</v>
      </c>
      <c r="G20" s="116">
        <v>10</v>
      </c>
      <c r="H20" s="116">
        <v>13.2</v>
      </c>
      <c r="AR20" s="1"/>
    </row>
    <row r="21" spans="1:45" ht="12.75" customHeight="1" x14ac:dyDescent="0.25">
      <c r="B21" s="43" t="s">
        <v>293</v>
      </c>
      <c r="C21" s="116">
        <v>4.34</v>
      </c>
      <c r="D21" s="116">
        <v>4.1500000000000004</v>
      </c>
      <c r="E21" s="116">
        <v>4.3591785241561878</v>
      </c>
      <c r="F21" s="116">
        <v>2.264600715137068</v>
      </c>
      <c r="G21" s="116">
        <v>2.4360535931790497</v>
      </c>
      <c r="H21" s="116">
        <v>2.2000000000000002</v>
      </c>
      <c r="AR21" s="1"/>
    </row>
    <row r="22" spans="1:45" ht="12.75" customHeight="1" x14ac:dyDescent="0.25">
      <c r="B22" s="43" t="s">
        <v>55</v>
      </c>
      <c r="C22" s="116">
        <v>9.4700000000000006</v>
      </c>
      <c r="D22" s="116">
        <v>13.39</v>
      </c>
      <c r="E22" s="116">
        <v>7.6001682108978592</v>
      </c>
      <c r="F22" s="116">
        <v>13.743384982121583</v>
      </c>
      <c r="G22" s="116">
        <v>8.0399512789281431</v>
      </c>
      <c r="H22" s="116">
        <v>11.550829112416793</v>
      </c>
      <c r="AR22" s="1"/>
    </row>
    <row r="23" spans="1:45" s="404" customFormat="1" ht="5.45" customHeight="1" x14ac:dyDescent="0.25">
      <c r="A23" s="339"/>
      <c r="B23" s="402"/>
      <c r="C23" s="403"/>
      <c r="D23" s="403"/>
      <c r="E23" s="403"/>
      <c r="F23" s="403"/>
      <c r="G23" s="403"/>
      <c r="H23" s="403"/>
      <c r="I23" s="339"/>
      <c r="J23" s="339"/>
      <c r="K23" s="339"/>
      <c r="L23" s="339"/>
      <c r="M23" s="339"/>
      <c r="N23" s="339"/>
      <c r="O23" s="339"/>
      <c r="P23" s="339"/>
      <c r="Q23" s="339"/>
      <c r="R23" s="339"/>
      <c r="S23" s="339"/>
      <c r="T23" s="339"/>
      <c r="U23" s="339"/>
      <c r="V23" s="339"/>
      <c r="W23" s="339"/>
      <c r="X23" s="339"/>
      <c r="Y23" s="339"/>
      <c r="Z23" s="339"/>
      <c r="AA23" s="339"/>
      <c r="AB23" s="339"/>
      <c r="AC23" s="339"/>
      <c r="AD23" s="339"/>
      <c r="AE23" s="339"/>
      <c r="AF23" s="339"/>
      <c r="AG23" s="339"/>
      <c r="AH23" s="339"/>
      <c r="AI23" s="339"/>
      <c r="AJ23" s="339"/>
      <c r="AK23" s="339"/>
      <c r="AL23" s="339"/>
      <c r="AM23" s="339"/>
      <c r="AN23" s="339"/>
      <c r="AO23" s="339"/>
      <c r="AP23" s="339"/>
      <c r="AQ23" s="339"/>
      <c r="AR23" s="339"/>
    </row>
    <row r="24" spans="1:45" ht="24.6" customHeight="1" x14ac:dyDescent="0.25">
      <c r="B24" s="509" t="s">
        <v>1026</v>
      </c>
      <c r="C24" s="509"/>
      <c r="D24" s="509"/>
      <c r="E24" s="509"/>
      <c r="F24" s="509"/>
      <c r="G24" s="509"/>
      <c r="H24" s="509"/>
      <c r="AR24" s="1"/>
    </row>
    <row r="25" spans="1:45" s="1" customFormat="1" x14ac:dyDescent="0.25">
      <c r="B25" s="510"/>
      <c r="C25" s="510"/>
      <c r="D25" s="510"/>
      <c r="E25" s="510"/>
      <c r="F25" s="510"/>
      <c r="G25" s="510"/>
      <c r="AR25" s="5"/>
      <c r="AS25" s="5"/>
    </row>
    <row r="26" spans="1:45" s="1" customFormat="1" x14ac:dyDescent="0.25">
      <c r="B26" s="2"/>
      <c r="C26" s="2"/>
      <c r="D26" s="2"/>
      <c r="E26" s="2"/>
      <c r="F26" s="2"/>
      <c r="G26" s="2"/>
      <c r="H26" s="2"/>
      <c r="AR26" s="5"/>
      <c r="AS26" s="5"/>
    </row>
    <row r="27" spans="1:45" s="1" customFormat="1" x14ac:dyDescent="0.25">
      <c r="B27" s="2"/>
      <c r="C27" s="2"/>
      <c r="D27" s="2"/>
      <c r="E27" s="2"/>
      <c r="F27" s="2"/>
      <c r="G27" s="2"/>
      <c r="H27" s="2"/>
      <c r="AR27" s="5"/>
      <c r="AS27" s="5"/>
    </row>
    <row r="28" spans="1:45" s="1" customFormat="1" x14ac:dyDescent="0.25">
      <c r="B28" s="2"/>
      <c r="C28" s="2"/>
      <c r="D28" s="2"/>
      <c r="E28" s="2"/>
      <c r="F28" s="2"/>
      <c r="G28" s="2"/>
      <c r="H28" s="2"/>
      <c r="AR28" s="5"/>
      <c r="AS28" s="5"/>
    </row>
    <row r="29" spans="1:45" s="1" customFormat="1" x14ac:dyDescent="0.25">
      <c r="B29" s="2"/>
      <c r="C29" s="2"/>
      <c r="D29" s="2"/>
      <c r="E29" s="2"/>
      <c r="F29" s="2"/>
      <c r="G29" s="2"/>
      <c r="H29" s="2"/>
      <c r="AR29" s="5"/>
      <c r="AS29" s="5"/>
    </row>
    <row r="30" spans="1:45" s="1" customFormat="1" x14ac:dyDescent="0.25">
      <c r="B30" s="2"/>
      <c r="C30" s="2"/>
      <c r="D30" s="2"/>
      <c r="E30" s="2"/>
      <c r="F30" s="2"/>
      <c r="G30" s="2"/>
      <c r="H30" s="2"/>
      <c r="AR30" s="5"/>
      <c r="AS30" s="5"/>
    </row>
    <row r="31" spans="1:45" s="1" customFormat="1" x14ac:dyDescent="0.25">
      <c r="B31" s="2"/>
      <c r="C31" s="2"/>
      <c r="D31" s="2"/>
      <c r="E31" s="2"/>
      <c r="F31" s="2"/>
      <c r="G31" s="2"/>
      <c r="H31" s="2"/>
      <c r="AR31" s="5"/>
      <c r="AS31" s="5"/>
    </row>
    <row r="32" spans="1:45" s="1" customFormat="1" x14ac:dyDescent="0.25">
      <c r="B32" s="2"/>
      <c r="C32" s="2"/>
      <c r="D32" s="2"/>
      <c r="E32" s="2"/>
      <c r="F32" s="2"/>
      <c r="G32" s="2"/>
      <c r="H32" s="2"/>
      <c r="AR32" s="5"/>
      <c r="AS32" s="5"/>
    </row>
    <row r="33" spans="2:45" s="1" customFormat="1" x14ac:dyDescent="0.25">
      <c r="B33" s="2"/>
      <c r="C33" s="2"/>
      <c r="D33" s="2"/>
      <c r="E33" s="2"/>
      <c r="F33" s="2"/>
      <c r="G33" s="2"/>
      <c r="H33" s="2"/>
      <c r="AR33" s="5"/>
      <c r="AS33" s="5"/>
    </row>
    <row r="34" spans="2:45" s="1" customFormat="1" x14ac:dyDescent="0.25">
      <c r="B34" s="2"/>
      <c r="C34" s="2"/>
      <c r="D34" s="2"/>
      <c r="E34" s="2"/>
      <c r="F34" s="2"/>
      <c r="G34" s="2"/>
      <c r="H34" s="2"/>
      <c r="AR34" s="5"/>
      <c r="AS34" s="5"/>
    </row>
    <row r="35" spans="2:45" s="1" customFormat="1" x14ac:dyDescent="0.25">
      <c r="B35" s="2"/>
      <c r="C35" s="2"/>
      <c r="D35" s="2"/>
      <c r="E35" s="2"/>
      <c r="F35" s="2"/>
      <c r="G35" s="2"/>
      <c r="H35" s="2"/>
      <c r="AR35" s="5"/>
      <c r="AS35" s="5"/>
    </row>
    <row r="36" spans="2:45" s="1" customFormat="1" x14ac:dyDescent="0.25">
      <c r="B36" s="2"/>
      <c r="C36" s="2"/>
      <c r="D36" s="2"/>
      <c r="E36" s="2"/>
      <c r="F36" s="2"/>
      <c r="G36" s="2"/>
      <c r="H36" s="2"/>
      <c r="AR36" s="5"/>
      <c r="AS36" s="5"/>
    </row>
    <row r="37" spans="2:45" s="1" customFormat="1" x14ac:dyDescent="0.25">
      <c r="B37" s="2"/>
      <c r="C37" s="2"/>
      <c r="D37" s="2"/>
      <c r="E37" s="2"/>
      <c r="F37" s="2"/>
      <c r="G37" s="2"/>
      <c r="H37" s="2"/>
      <c r="AR37" s="5"/>
      <c r="AS37" s="5"/>
    </row>
    <row r="38" spans="2:45" s="1" customFormat="1" x14ac:dyDescent="0.25">
      <c r="B38" s="2"/>
      <c r="C38" s="2"/>
      <c r="D38" s="2"/>
      <c r="E38" s="2"/>
      <c r="F38" s="2"/>
      <c r="G38" s="2"/>
      <c r="H38" s="2"/>
      <c r="AR38" s="5"/>
      <c r="AS38" s="5"/>
    </row>
    <row r="39" spans="2:45" s="1" customFormat="1" x14ac:dyDescent="0.25">
      <c r="B39" s="2"/>
      <c r="C39" s="2"/>
      <c r="D39" s="2"/>
      <c r="E39" s="2"/>
      <c r="F39" s="2"/>
      <c r="G39" s="2"/>
      <c r="H39" s="2"/>
      <c r="AR39" s="5"/>
      <c r="AS39" s="5"/>
    </row>
    <row r="40" spans="2:45" s="1" customFormat="1" x14ac:dyDescent="0.25">
      <c r="B40" s="2"/>
      <c r="C40" s="2"/>
      <c r="D40" s="2"/>
      <c r="E40" s="2"/>
      <c r="F40" s="2"/>
      <c r="G40" s="2"/>
      <c r="H40" s="2"/>
      <c r="AR40" s="5"/>
      <c r="AS40" s="5"/>
    </row>
    <row r="41" spans="2:45" s="1" customFormat="1" x14ac:dyDescent="0.25">
      <c r="B41" s="2"/>
      <c r="C41" s="2"/>
      <c r="D41" s="2"/>
      <c r="E41" s="2"/>
      <c r="F41" s="2"/>
      <c r="G41" s="2"/>
      <c r="H41" s="2"/>
      <c r="AR41" s="5"/>
      <c r="AS41" s="5"/>
    </row>
    <row r="42" spans="2:45" s="1" customFormat="1" x14ac:dyDescent="0.25">
      <c r="B42" s="2"/>
      <c r="C42" s="2"/>
      <c r="D42" s="2"/>
      <c r="E42" s="2"/>
      <c r="F42" s="2"/>
      <c r="G42" s="2"/>
      <c r="H42" s="2"/>
      <c r="AR42" s="5"/>
      <c r="AS42" s="5"/>
    </row>
    <row r="43" spans="2:45" s="1" customFormat="1" x14ac:dyDescent="0.25">
      <c r="B43" s="2"/>
      <c r="C43" s="2"/>
      <c r="D43" s="2"/>
      <c r="E43" s="2"/>
      <c r="F43" s="2"/>
      <c r="G43" s="2"/>
      <c r="H43" s="2"/>
      <c r="AR43" s="5"/>
      <c r="AS43" s="5"/>
    </row>
    <row r="44" spans="2:45" s="1" customFormat="1" x14ac:dyDescent="0.25">
      <c r="B44" s="2"/>
      <c r="C44" s="2"/>
      <c r="D44" s="2"/>
      <c r="E44" s="2"/>
      <c r="F44" s="2"/>
      <c r="G44" s="2"/>
      <c r="H44" s="2"/>
      <c r="AR44" s="5"/>
      <c r="AS44" s="5"/>
    </row>
    <row r="45" spans="2:45" s="1" customFormat="1" x14ac:dyDescent="0.25">
      <c r="B45" s="2"/>
      <c r="C45" s="2"/>
      <c r="D45" s="2"/>
      <c r="E45" s="2"/>
      <c r="F45" s="2"/>
      <c r="G45" s="2"/>
      <c r="H45" s="2"/>
      <c r="AR45" s="5"/>
      <c r="AS45" s="5"/>
    </row>
    <row r="46" spans="2:45" s="1" customFormat="1" x14ac:dyDescent="0.25">
      <c r="B46" s="2"/>
      <c r="C46" s="2"/>
      <c r="D46" s="2"/>
      <c r="E46" s="2"/>
      <c r="F46" s="2"/>
      <c r="G46" s="2"/>
      <c r="H46" s="2"/>
      <c r="AR46" s="5"/>
      <c r="AS46" s="5"/>
    </row>
    <row r="47" spans="2:45" s="1" customFormat="1" x14ac:dyDescent="0.25">
      <c r="B47" s="2"/>
      <c r="C47" s="2"/>
      <c r="D47" s="2"/>
      <c r="E47" s="2"/>
      <c r="F47" s="2"/>
      <c r="G47" s="2"/>
      <c r="H47" s="2"/>
      <c r="AR47" s="5"/>
      <c r="AS47" s="5"/>
    </row>
    <row r="48" spans="2:45" s="1" customFormat="1" x14ac:dyDescent="0.25">
      <c r="B48" s="2"/>
      <c r="C48" s="2"/>
      <c r="D48" s="2"/>
      <c r="E48" s="2"/>
      <c r="F48" s="2"/>
      <c r="G48" s="2"/>
      <c r="H48" s="2"/>
      <c r="AR48" s="5"/>
      <c r="AS48" s="5"/>
    </row>
    <row r="49" spans="2:45" s="1" customFormat="1" x14ac:dyDescent="0.25">
      <c r="B49" s="2"/>
      <c r="C49" s="2"/>
      <c r="D49" s="2"/>
      <c r="E49" s="2"/>
      <c r="F49" s="2"/>
      <c r="G49" s="2"/>
      <c r="H49" s="2"/>
      <c r="AR49" s="5"/>
      <c r="AS49" s="5"/>
    </row>
    <row r="50" spans="2:45" s="1" customFormat="1" x14ac:dyDescent="0.25">
      <c r="B50" s="2"/>
      <c r="C50" s="2"/>
      <c r="D50" s="2"/>
      <c r="E50" s="2"/>
      <c r="F50" s="2"/>
      <c r="G50" s="2"/>
      <c r="H50" s="2"/>
      <c r="AR50" s="5"/>
      <c r="AS50" s="5"/>
    </row>
    <row r="51" spans="2:45" s="1" customFormat="1" x14ac:dyDescent="0.25">
      <c r="B51" s="2"/>
      <c r="C51" s="2"/>
      <c r="D51" s="2"/>
      <c r="E51" s="2"/>
      <c r="F51" s="2"/>
      <c r="G51" s="2"/>
      <c r="H51" s="2"/>
      <c r="AR51" s="5"/>
      <c r="AS51" s="5"/>
    </row>
    <row r="52" spans="2:45" s="1" customFormat="1" x14ac:dyDescent="0.25">
      <c r="B52" s="2"/>
      <c r="C52" s="2"/>
      <c r="D52" s="2"/>
      <c r="E52" s="2"/>
      <c r="F52" s="2"/>
      <c r="G52" s="2"/>
      <c r="H52" s="2"/>
      <c r="AR52" s="5"/>
      <c r="AS52" s="5"/>
    </row>
    <row r="53" spans="2:45" s="1" customFormat="1" x14ac:dyDescent="0.25">
      <c r="B53" s="2"/>
      <c r="C53" s="2"/>
      <c r="D53" s="2"/>
      <c r="E53" s="2"/>
      <c r="F53" s="2"/>
      <c r="G53" s="2"/>
      <c r="H53" s="2"/>
      <c r="AR53" s="5"/>
      <c r="AS53" s="5"/>
    </row>
    <row r="54" spans="2:45" s="1" customFormat="1" x14ac:dyDescent="0.25">
      <c r="B54" s="2"/>
      <c r="C54" s="2"/>
      <c r="D54" s="2"/>
      <c r="E54" s="2"/>
      <c r="F54" s="2"/>
      <c r="G54" s="2"/>
      <c r="H54" s="2"/>
      <c r="AR54" s="5"/>
      <c r="AS54" s="5"/>
    </row>
    <row r="55" spans="2:45" s="1" customFormat="1" x14ac:dyDescent="0.25">
      <c r="B55" s="2"/>
      <c r="C55" s="2"/>
      <c r="D55" s="2"/>
      <c r="E55" s="2"/>
      <c r="F55" s="2"/>
      <c r="G55" s="2"/>
      <c r="H55" s="2"/>
      <c r="AR55" s="5"/>
      <c r="AS55" s="5"/>
    </row>
    <row r="56" spans="2:45" s="1" customFormat="1" x14ac:dyDescent="0.25">
      <c r="B56" s="2"/>
      <c r="C56" s="2"/>
      <c r="D56" s="2"/>
      <c r="E56" s="2"/>
      <c r="F56" s="2"/>
      <c r="G56" s="2"/>
      <c r="H56" s="2"/>
      <c r="AR56" s="5"/>
      <c r="AS56" s="5"/>
    </row>
    <row r="57" spans="2:45" s="1" customFormat="1" x14ac:dyDescent="0.25">
      <c r="B57" s="2"/>
      <c r="C57" s="2"/>
      <c r="D57" s="2"/>
      <c r="E57" s="2"/>
      <c r="F57" s="2"/>
      <c r="G57" s="2"/>
      <c r="H57" s="2"/>
      <c r="AR57" s="5"/>
      <c r="AS57" s="5"/>
    </row>
    <row r="58" spans="2:45" s="1" customFormat="1" x14ac:dyDescent="0.25">
      <c r="B58" s="2"/>
      <c r="C58" s="2"/>
      <c r="D58" s="2"/>
      <c r="E58" s="2"/>
      <c r="F58" s="2"/>
      <c r="G58" s="2"/>
      <c r="H58" s="2"/>
      <c r="AR58" s="5"/>
      <c r="AS58" s="5"/>
    </row>
    <row r="59" spans="2:45" s="1" customFormat="1" x14ac:dyDescent="0.25">
      <c r="B59" s="2"/>
      <c r="C59" s="2"/>
      <c r="D59" s="2"/>
      <c r="E59" s="2"/>
      <c r="F59" s="2"/>
      <c r="G59" s="2"/>
      <c r="H59" s="2"/>
      <c r="AR59" s="5"/>
      <c r="AS59" s="5"/>
    </row>
    <row r="60" spans="2:45" s="1" customFormat="1" x14ac:dyDescent="0.25">
      <c r="B60" s="2"/>
      <c r="C60" s="2"/>
      <c r="D60" s="2"/>
      <c r="E60" s="2"/>
      <c r="F60" s="2"/>
      <c r="G60" s="2"/>
      <c r="H60" s="2"/>
      <c r="AR60" s="5"/>
      <c r="AS60" s="5"/>
    </row>
    <row r="61" spans="2:45" s="1" customFormat="1" x14ac:dyDescent="0.25">
      <c r="B61" s="2"/>
      <c r="C61" s="2"/>
      <c r="D61" s="2"/>
      <c r="E61" s="2"/>
      <c r="F61" s="2"/>
      <c r="G61" s="2"/>
      <c r="H61" s="2"/>
      <c r="AR61" s="5"/>
      <c r="AS61" s="5"/>
    </row>
    <row r="62" spans="2:45" s="1" customFormat="1" x14ac:dyDescent="0.25">
      <c r="B62" s="2"/>
      <c r="C62" s="2"/>
      <c r="D62" s="2"/>
      <c r="E62" s="2"/>
      <c r="F62" s="2"/>
      <c r="G62" s="2"/>
      <c r="H62" s="2"/>
      <c r="AR62" s="5"/>
      <c r="AS62" s="5"/>
    </row>
    <row r="63" spans="2:45" s="1" customFormat="1" x14ac:dyDescent="0.25">
      <c r="B63" s="2"/>
      <c r="C63" s="2"/>
      <c r="D63" s="2"/>
      <c r="E63" s="2"/>
      <c r="F63" s="2"/>
      <c r="G63" s="2"/>
      <c r="H63" s="2"/>
      <c r="AR63" s="5"/>
      <c r="AS63" s="5"/>
    </row>
    <row r="64" spans="2:45" s="1" customFormat="1" x14ac:dyDescent="0.25">
      <c r="B64" s="2"/>
      <c r="C64" s="2"/>
      <c r="D64" s="2"/>
      <c r="E64" s="2"/>
      <c r="F64" s="2"/>
      <c r="G64" s="2"/>
      <c r="H64" s="2"/>
      <c r="AR64" s="5"/>
      <c r="AS64" s="5"/>
    </row>
    <row r="65" spans="2:45" s="1" customFormat="1" x14ac:dyDescent="0.25">
      <c r="B65" s="2"/>
      <c r="C65" s="2"/>
      <c r="D65" s="2"/>
      <c r="E65" s="2"/>
      <c r="F65" s="2"/>
      <c r="G65" s="2"/>
      <c r="H65" s="2"/>
      <c r="AR65" s="5"/>
      <c r="AS65" s="5"/>
    </row>
    <row r="66" spans="2:45" s="1" customFormat="1" x14ac:dyDescent="0.25">
      <c r="B66" s="2"/>
      <c r="C66" s="2"/>
      <c r="D66" s="2"/>
      <c r="E66" s="2"/>
      <c r="F66" s="2"/>
      <c r="G66" s="2"/>
      <c r="H66" s="2"/>
      <c r="AR66" s="5"/>
      <c r="AS66" s="5"/>
    </row>
    <row r="67" spans="2:45" s="1" customFormat="1" x14ac:dyDescent="0.25">
      <c r="B67" s="2"/>
      <c r="C67" s="2"/>
      <c r="D67" s="2"/>
      <c r="E67" s="2"/>
      <c r="F67" s="2"/>
      <c r="G67" s="2"/>
      <c r="H67" s="2"/>
      <c r="AR67" s="5"/>
      <c r="AS67" s="5"/>
    </row>
    <row r="68" spans="2:45" s="1" customFormat="1" x14ac:dyDescent="0.25">
      <c r="B68" s="2"/>
      <c r="C68" s="2"/>
      <c r="D68" s="2"/>
      <c r="E68" s="2"/>
      <c r="F68" s="2"/>
      <c r="G68" s="2"/>
      <c r="H68" s="2"/>
      <c r="AR68" s="5"/>
      <c r="AS68" s="5"/>
    </row>
    <row r="69" spans="2:45" s="1" customFormat="1" x14ac:dyDescent="0.25">
      <c r="B69" s="2"/>
      <c r="C69" s="2"/>
      <c r="D69" s="2"/>
      <c r="E69" s="2"/>
      <c r="F69" s="2"/>
      <c r="G69" s="2"/>
      <c r="H69" s="2"/>
      <c r="AR69" s="5"/>
      <c r="AS69" s="5"/>
    </row>
    <row r="70" spans="2:45" s="1" customFormat="1" x14ac:dyDescent="0.25">
      <c r="B70" s="2"/>
      <c r="C70" s="2"/>
      <c r="D70" s="2"/>
      <c r="E70" s="2"/>
      <c r="F70" s="2"/>
      <c r="G70" s="2"/>
      <c r="H70" s="2"/>
      <c r="AR70" s="5"/>
      <c r="AS70" s="5"/>
    </row>
    <row r="71" spans="2:45" s="1" customFormat="1" x14ac:dyDescent="0.25">
      <c r="B71" s="2"/>
      <c r="C71" s="2"/>
      <c r="D71" s="2"/>
      <c r="E71" s="2"/>
      <c r="F71" s="2"/>
      <c r="G71" s="2"/>
      <c r="H71" s="2"/>
      <c r="AR71" s="5"/>
      <c r="AS71" s="5"/>
    </row>
    <row r="72" spans="2:45" s="1" customFormat="1" x14ac:dyDescent="0.25">
      <c r="B72" s="2"/>
      <c r="C72" s="2"/>
      <c r="D72" s="2"/>
      <c r="E72" s="2"/>
      <c r="F72" s="2"/>
      <c r="G72" s="2"/>
      <c r="H72" s="2"/>
      <c r="AR72" s="5"/>
      <c r="AS72" s="5"/>
    </row>
    <row r="73" spans="2:45" s="1" customFormat="1" x14ac:dyDescent="0.25">
      <c r="B73" s="2"/>
      <c r="C73" s="2"/>
      <c r="D73" s="2"/>
      <c r="E73" s="2"/>
      <c r="F73" s="2"/>
      <c r="G73" s="2"/>
      <c r="H73" s="2"/>
      <c r="AR73" s="5"/>
      <c r="AS73" s="5"/>
    </row>
    <row r="74" spans="2:45" s="1" customFormat="1" x14ac:dyDescent="0.25">
      <c r="B74" s="2"/>
      <c r="C74" s="2"/>
      <c r="D74" s="2"/>
      <c r="E74" s="2"/>
      <c r="F74" s="2"/>
      <c r="G74" s="2"/>
      <c r="H74" s="2"/>
      <c r="AR74" s="5"/>
      <c r="AS74" s="5"/>
    </row>
    <row r="75" spans="2:45" s="1" customFormat="1" x14ac:dyDescent="0.25">
      <c r="B75" s="2"/>
      <c r="C75" s="2"/>
      <c r="D75" s="2"/>
      <c r="E75" s="2"/>
      <c r="F75" s="2"/>
      <c r="G75" s="2"/>
      <c r="H75" s="2"/>
      <c r="AR75" s="5"/>
      <c r="AS75" s="5"/>
    </row>
    <row r="76" spans="2:45" s="1" customFormat="1" x14ac:dyDescent="0.25">
      <c r="B76" s="2"/>
      <c r="C76" s="2"/>
      <c r="D76" s="2"/>
      <c r="E76" s="2"/>
      <c r="F76" s="2"/>
      <c r="G76" s="2"/>
      <c r="H76" s="2"/>
      <c r="AR76" s="5"/>
      <c r="AS76" s="5"/>
    </row>
    <row r="77" spans="2:45" s="1" customFormat="1" x14ac:dyDescent="0.25">
      <c r="B77" s="2"/>
      <c r="C77" s="2"/>
      <c r="D77" s="2"/>
      <c r="E77" s="2"/>
      <c r="F77" s="2"/>
      <c r="G77" s="2"/>
      <c r="H77" s="2"/>
      <c r="AR77" s="5"/>
      <c r="AS77" s="5"/>
    </row>
    <row r="78" spans="2:45" s="1" customFormat="1" x14ac:dyDescent="0.25">
      <c r="B78" s="2"/>
      <c r="C78" s="2"/>
      <c r="D78" s="2"/>
      <c r="E78" s="2"/>
      <c r="F78" s="2"/>
      <c r="G78" s="2"/>
      <c r="H78" s="2"/>
      <c r="AR78" s="5"/>
      <c r="AS78" s="5"/>
    </row>
    <row r="79" spans="2:45" s="1" customFormat="1" x14ac:dyDescent="0.25">
      <c r="B79" s="2"/>
      <c r="C79" s="2"/>
      <c r="D79" s="2"/>
      <c r="E79" s="2"/>
      <c r="F79" s="2"/>
      <c r="G79" s="2"/>
      <c r="H79" s="2"/>
      <c r="AR79" s="5"/>
      <c r="AS79" s="5"/>
    </row>
    <row r="80" spans="2:45" s="1" customFormat="1" x14ac:dyDescent="0.25">
      <c r="B80" s="2"/>
      <c r="C80" s="2"/>
      <c r="D80" s="2"/>
      <c r="E80" s="2"/>
      <c r="F80" s="2"/>
      <c r="G80" s="2"/>
      <c r="H80" s="2"/>
      <c r="AR80" s="5"/>
      <c r="AS80" s="5"/>
    </row>
    <row r="81" spans="2:45" s="1" customFormat="1" x14ac:dyDescent="0.25">
      <c r="B81" s="2"/>
      <c r="C81" s="2"/>
      <c r="D81" s="2"/>
      <c r="E81" s="2"/>
      <c r="F81" s="2"/>
      <c r="G81" s="2"/>
      <c r="H81" s="2"/>
      <c r="AR81" s="5"/>
      <c r="AS81" s="5"/>
    </row>
    <row r="82" spans="2:45" s="1" customFormat="1" x14ac:dyDescent="0.25">
      <c r="B82" s="2"/>
      <c r="C82" s="2"/>
      <c r="D82" s="2"/>
      <c r="E82" s="2"/>
      <c r="F82" s="2"/>
      <c r="G82" s="2"/>
      <c r="H82" s="2"/>
      <c r="AR82" s="5"/>
      <c r="AS82" s="5"/>
    </row>
    <row r="83" spans="2:45" s="1" customFormat="1" x14ac:dyDescent="0.25">
      <c r="B83" s="2"/>
      <c r="C83" s="2"/>
      <c r="D83" s="2"/>
      <c r="E83" s="2"/>
      <c r="F83" s="2"/>
      <c r="G83" s="2"/>
      <c r="H83" s="2"/>
      <c r="AR83" s="5"/>
      <c r="AS83" s="5"/>
    </row>
    <row r="84" spans="2:45" s="1" customFormat="1" x14ac:dyDescent="0.25">
      <c r="B84" s="2"/>
      <c r="C84" s="2"/>
      <c r="D84" s="2"/>
      <c r="E84" s="2"/>
      <c r="F84" s="2"/>
      <c r="G84" s="2"/>
      <c r="H84" s="2"/>
      <c r="AR84" s="5"/>
      <c r="AS84" s="5"/>
    </row>
    <row r="85" spans="2:45" s="1" customFormat="1" x14ac:dyDescent="0.25">
      <c r="B85" s="2"/>
      <c r="C85" s="2"/>
      <c r="D85" s="2"/>
      <c r="E85" s="2"/>
      <c r="F85" s="2"/>
      <c r="G85" s="2"/>
      <c r="H85" s="2"/>
      <c r="AR85" s="5"/>
      <c r="AS85" s="5"/>
    </row>
    <row r="86" spans="2:45" s="1" customFormat="1" x14ac:dyDescent="0.25">
      <c r="B86" s="2"/>
      <c r="C86" s="2"/>
      <c r="D86" s="2"/>
      <c r="E86" s="2"/>
      <c r="F86" s="2"/>
      <c r="G86" s="2"/>
      <c r="H86" s="2"/>
      <c r="AR86" s="5"/>
      <c r="AS86" s="5"/>
    </row>
    <row r="87" spans="2:45" s="1" customFormat="1" x14ac:dyDescent="0.25">
      <c r="B87" s="2"/>
      <c r="C87" s="2"/>
      <c r="D87" s="2"/>
      <c r="E87" s="2"/>
      <c r="F87" s="2"/>
      <c r="G87" s="2"/>
      <c r="H87" s="2"/>
      <c r="AR87" s="5"/>
      <c r="AS87" s="5"/>
    </row>
    <row r="88" spans="2:45" s="1" customFormat="1" x14ac:dyDescent="0.25">
      <c r="B88" s="2"/>
      <c r="C88" s="2"/>
      <c r="D88" s="2"/>
      <c r="E88" s="2"/>
      <c r="F88" s="2"/>
      <c r="G88" s="2"/>
      <c r="H88" s="2"/>
      <c r="AR88" s="5"/>
      <c r="AS88" s="5"/>
    </row>
    <row r="89" spans="2:45" s="1" customFormat="1" x14ac:dyDescent="0.25">
      <c r="B89" s="2"/>
      <c r="C89" s="2"/>
      <c r="D89" s="2"/>
      <c r="E89" s="2"/>
      <c r="F89" s="2"/>
      <c r="G89" s="2"/>
      <c r="H89" s="2"/>
      <c r="AR89" s="5"/>
      <c r="AS89" s="5"/>
    </row>
    <row r="90" spans="2:45" s="1" customFormat="1" x14ac:dyDescent="0.25">
      <c r="B90" s="2"/>
      <c r="C90" s="2"/>
      <c r="D90" s="2"/>
      <c r="E90" s="2"/>
      <c r="F90" s="2"/>
      <c r="G90" s="2"/>
      <c r="H90" s="2"/>
      <c r="AR90" s="5"/>
      <c r="AS90" s="5"/>
    </row>
    <row r="91" spans="2:45" s="1" customFormat="1" x14ac:dyDescent="0.25">
      <c r="B91" s="2"/>
      <c r="C91" s="2"/>
      <c r="D91" s="2"/>
      <c r="E91" s="2"/>
      <c r="F91" s="2"/>
      <c r="G91" s="2"/>
      <c r="H91" s="2"/>
      <c r="AR91" s="5"/>
      <c r="AS91" s="5"/>
    </row>
    <row r="92" spans="2:45" s="1" customFormat="1" x14ac:dyDescent="0.25">
      <c r="B92" s="2"/>
      <c r="C92" s="2"/>
      <c r="D92" s="2"/>
      <c r="E92" s="2"/>
      <c r="F92" s="2"/>
      <c r="G92" s="2"/>
      <c r="H92" s="2"/>
      <c r="AR92" s="5"/>
      <c r="AS92" s="5"/>
    </row>
    <row r="93" spans="2:45" s="1" customFormat="1" x14ac:dyDescent="0.25">
      <c r="B93" s="2"/>
      <c r="C93" s="2"/>
      <c r="D93" s="2"/>
      <c r="E93" s="2"/>
      <c r="F93" s="2"/>
      <c r="G93" s="2"/>
      <c r="H93" s="2"/>
      <c r="AR93" s="5"/>
      <c r="AS93" s="5"/>
    </row>
    <row r="94" spans="2:45" s="1" customFormat="1" x14ac:dyDescent="0.25">
      <c r="B94" s="2"/>
      <c r="C94" s="2"/>
      <c r="D94" s="2"/>
      <c r="E94" s="2"/>
      <c r="F94" s="2"/>
      <c r="G94" s="2"/>
      <c r="H94" s="2"/>
      <c r="AR94" s="5"/>
      <c r="AS94" s="5"/>
    </row>
    <row r="95" spans="2:45" s="1" customFormat="1" x14ac:dyDescent="0.25">
      <c r="B95" s="2"/>
      <c r="C95" s="2"/>
      <c r="D95" s="2"/>
      <c r="E95" s="2"/>
      <c r="F95" s="2"/>
      <c r="G95" s="2"/>
      <c r="H95" s="2"/>
      <c r="AR95" s="5"/>
      <c r="AS95" s="5"/>
    </row>
    <row r="96" spans="2:45" s="1" customFormat="1" x14ac:dyDescent="0.25">
      <c r="B96" s="2"/>
      <c r="C96" s="2"/>
      <c r="D96" s="2"/>
      <c r="E96" s="2"/>
      <c r="F96" s="2"/>
      <c r="G96" s="2"/>
      <c r="H96" s="2"/>
      <c r="AR96" s="5"/>
      <c r="AS96" s="5"/>
    </row>
    <row r="97" spans="2:45" s="1" customFormat="1" x14ac:dyDescent="0.25">
      <c r="B97" s="2"/>
      <c r="C97" s="2"/>
      <c r="D97" s="2"/>
      <c r="E97" s="2"/>
      <c r="F97" s="2"/>
      <c r="G97" s="2"/>
      <c r="H97" s="2"/>
      <c r="AR97" s="5"/>
      <c r="AS97" s="5"/>
    </row>
    <row r="98" spans="2:45" s="1" customFormat="1" x14ac:dyDescent="0.25">
      <c r="B98" s="2"/>
      <c r="C98" s="2"/>
      <c r="D98" s="2"/>
      <c r="E98" s="2"/>
      <c r="F98" s="2"/>
      <c r="G98" s="2"/>
      <c r="H98" s="2"/>
      <c r="AR98" s="5"/>
      <c r="AS98" s="5"/>
    </row>
    <row r="99" spans="2:45" s="1" customFormat="1" x14ac:dyDescent="0.25">
      <c r="B99" s="2"/>
      <c r="C99" s="2"/>
      <c r="D99" s="2"/>
      <c r="E99" s="2"/>
      <c r="F99" s="2"/>
      <c r="G99" s="2"/>
      <c r="H99" s="2"/>
      <c r="AR99" s="5"/>
      <c r="AS99" s="5"/>
    </row>
    <row r="100" spans="2:45" s="1" customFormat="1" x14ac:dyDescent="0.25">
      <c r="B100" s="2"/>
      <c r="C100" s="2"/>
      <c r="D100" s="2"/>
      <c r="E100" s="2"/>
      <c r="F100" s="2"/>
      <c r="G100" s="2"/>
      <c r="H100" s="2"/>
      <c r="AR100" s="5"/>
      <c r="AS100" s="5"/>
    </row>
    <row r="101" spans="2:45" s="1" customFormat="1" x14ac:dyDescent="0.25">
      <c r="B101" s="2"/>
      <c r="C101" s="2"/>
      <c r="D101" s="2"/>
      <c r="E101" s="2"/>
      <c r="F101" s="2"/>
      <c r="G101" s="2"/>
      <c r="H101" s="2"/>
      <c r="AR101" s="5"/>
      <c r="AS101" s="5"/>
    </row>
    <row r="102" spans="2:45" s="1" customFormat="1" x14ac:dyDescent="0.25">
      <c r="B102" s="2"/>
      <c r="C102" s="2"/>
      <c r="D102" s="2"/>
      <c r="E102" s="2"/>
      <c r="F102" s="2"/>
      <c r="G102" s="2"/>
      <c r="H102" s="2"/>
      <c r="AR102" s="5"/>
      <c r="AS102" s="5"/>
    </row>
    <row r="103" spans="2:45" s="1" customFormat="1" x14ac:dyDescent="0.25">
      <c r="B103" s="2"/>
      <c r="C103" s="2"/>
      <c r="D103" s="2"/>
      <c r="E103" s="2"/>
      <c r="F103" s="2"/>
      <c r="G103" s="2"/>
      <c r="H103" s="2"/>
      <c r="AR103" s="5"/>
      <c r="AS103" s="5"/>
    </row>
    <row r="104" spans="2:45" s="1" customFormat="1" x14ac:dyDescent="0.25">
      <c r="B104" s="2"/>
      <c r="C104" s="2"/>
      <c r="D104" s="2"/>
      <c r="E104" s="2"/>
      <c r="F104" s="2"/>
      <c r="G104" s="2"/>
      <c r="H104" s="2"/>
      <c r="AR104" s="5"/>
      <c r="AS104" s="5"/>
    </row>
    <row r="105" spans="2:45" s="1" customFormat="1" x14ac:dyDescent="0.25">
      <c r="B105" s="2"/>
      <c r="C105" s="2"/>
      <c r="D105" s="2"/>
      <c r="E105" s="2"/>
      <c r="F105" s="2"/>
      <c r="G105" s="2"/>
      <c r="H105" s="2"/>
      <c r="AR105" s="5"/>
      <c r="AS105" s="5"/>
    </row>
    <row r="106" spans="2:45" s="1" customFormat="1" x14ac:dyDescent="0.25">
      <c r="B106" s="2"/>
      <c r="C106" s="2"/>
      <c r="D106" s="2"/>
      <c r="E106" s="2"/>
      <c r="F106" s="2"/>
      <c r="G106" s="2"/>
      <c r="H106" s="2"/>
      <c r="AR106" s="5"/>
      <c r="AS106" s="5"/>
    </row>
    <row r="107" spans="2:45" s="1" customFormat="1" x14ac:dyDescent="0.25">
      <c r="B107" s="2"/>
      <c r="C107" s="2"/>
      <c r="D107" s="2"/>
      <c r="E107" s="2"/>
      <c r="F107" s="2"/>
      <c r="G107" s="2"/>
      <c r="H107" s="2"/>
      <c r="AR107" s="5"/>
      <c r="AS107" s="5"/>
    </row>
    <row r="108" spans="2:45" s="1" customFormat="1" x14ac:dyDescent="0.25">
      <c r="B108" s="2"/>
      <c r="C108" s="2"/>
      <c r="D108" s="2"/>
      <c r="E108" s="2"/>
      <c r="F108" s="2"/>
      <c r="G108" s="2"/>
      <c r="H108" s="2"/>
      <c r="AR108" s="5"/>
      <c r="AS108" s="5"/>
    </row>
    <row r="109" spans="2:45" s="1" customFormat="1" x14ac:dyDescent="0.25">
      <c r="B109" s="2"/>
      <c r="C109" s="2"/>
      <c r="D109" s="2"/>
      <c r="E109" s="2"/>
      <c r="F109" s="2"/>
      <c r="G109" s="2"/>
      <c r="H109" s="2"/>
      <c r="AR109" s="5"/>
      <c r="AS109" s="5"/>
    </row>
    <row r="110" spans="2:45" s="1" customFormat="1" x14ac:dyDescent="0.25">
      <c r="B110" s="2"/>
      <c r="C110" s="2"/>
      <c r="D110" s="2"/>
      <c r="E110" s="2"/>
      <c r="F110" s="2"/>
      <c r="G110" s="2"/>
      <c r="H110" s="2"/>
      <c r="AR110" s="5"/>
      <c r="AS110" s="5"/>
    </row>
    <row r="111" spans="2:45" s="1" customFormat="1" x14ac:dyDescent="0.25">
      <c r="B111" s="2"/>
      <c r="C111" s="2"/>
      <c r="D111" s="2"/>
      <c r="E111" s="2"/>
      <c r="F111" s="2"/>
      <c r="G111" s="2"/>
      <c r="H111" s="2"/>
      <c r="AR111" s="5"/>
      <c r="AS111" s="5"/>
    </row>
    <row r="112" spans="2:45" s="1" customFormat="1" x14ac:dyDescent="0.25">
      <c r="B112" s="2"/>
      <c r="C112" s="2"/>
      <c r="D112" s="2"/>
      <c r="E112" s="2"/>
      <c r="F112" s="2"/>
      <c r="G112" s="2"/>
      <c r="H112" s="2"/>
      <c r="AR112" s="5"/>
      <c r="AS112" s="5"/>
    </row>
    <row r="113" spans="2:45" s="1" customFormat="1" x14ac:dyDescent="0.25">
      <c r="B113" s="2"/>
      <c r="C113" s="2"/>
      <c r="D113" s="2"/>
      <c r="E113" s="2"/>
      <c r="F113" s="2"/>
      <c r="G113" s="2"/>
      <c r="H113" s="2"/>
      <c r="AR113" s="5"/>
      <c r="AS113" s="5"/>
    </row>
    <row r="114" spans="2:45" s="1" customFormat="1" x14ac:dyDescent="0.25">
      <c r="B114" s="2"/>
      <c r="C114" s="2"/>
      <c r="D114" s="2"/>
      <c r="E114" s="2"/>
      <c r="F114" s="2"/>
      <c r="G114" s="2"/>
      <c r="H114" s="2"/>
      <c r="AR114" s="5"/>
      <c r="AS114" s="5"/>
    </row>
    <row r="115" spans="2:45" s="1" customFormat="1" x14ac:dyDescent="0.25">
      <c r="B115" s="2"/>
      <c r="C115" s="2"/>
      <c r="D115" s="2"/>
      <c r="E115" s="2"/>
      <c r="F115" s="2"/>
      <c r="G115" s="2"/>
      <c r="H115" s="2"/>
      <c r="AR115" s="5"/>
      <c r="AS115" s="5"/>
    </row>
    <row r="116" spans="2:45" s="1" customFormat="1" x14ac:dyDescent="0.25">
      <c r="B116" s="2"/>
      <c r="C116" s="2"/>
      <c r="D116" s="2"/>
      <c r="E116" s="2"/>
      <c r="F116" s="2"/>
      <c r="G116" s="2"/>
      <c r="H116" s="2"/>
      <c r="AR116" s="5"/>
      <c r="AS116" s="5"/>
    </row>
    <row r="117" spans="2:45" s="1" customFormat="1" x14ac:dyDescent="0.25">
      <c r="B117" s="2"/>
      <c r="C117" s="2"/>
      <c r="D117" s="2"/>
      <c r="E117" s="2"/>
      <c r="F117" s="2"/>
      <c r="G117" s="2"/>
      <c r="H117" s="2"/>
      <c r="AR117" s="5"/>
      <c r="AS117" s="5"/>
    </row>
    <row r="118" spans="2:45" s="1" customFormat="1" x14ac:dyDescent="0.25">
      <c r="B118" s="2"/>
      <c r="C118" s="2"/>
      <c r="D118" s="2"/>
      <c r="E118" s="2"/>
      <c r="F118" s="2"/>
      <c r="G118" s="2"/>
      <c r="H118" s="2"/>
      <c r="AR118" s="5"/>
      <c r="AS118" s="5"/>
    </row>
    <row r="119" spans="2:45" s="1" customFormat="1" x14ac:dyDescent="0.25">
      <c r="B119" s="2"/>
      <c r="C119" s="2"/>
      <c r="D119" s="2"/>
      <c r="E119" s="2"/>
      <c r="F119" s="2"/>
      <c r="G119" s="2"/>
      <c r="H119" s="2"/>
      <c r="AR119" s="5"/>
      <c r="AS119" s="5"/>
    </row>
  </sheetData>
  <sortState xmlns:xlrd2="http://schemas.microsoft.com/office/spreadsheetml/2017/richdata2" ref="B10:J20">
    <sortCondition ref="B10:B20"/>
  </sortState>
  <mergeCells count="2">
    <mergeCell ref="B25:G25"/>
    <mergeCell ref="B24:H24"/>
  </mergeCells>
  <hyperlinks>
    <hyperlink ref="B5" location="Índice!A75" display="Índice" xr:uid="{00000000-0004-0000-4500-000000000000}"/>
  </hyperlinks>
  <printOptions horizontalCentered="1" verticalCentered="1"/>
  <pageMargins left="0.51181102362204722" right="0.51181102362204722" top="0.59055118110236227" bottom="0.43307086614173229" header="0" footer="0.27559055118110237"/>
  <pageSetup paperSize="9" scale="36" orientation="landscape" r:id="rId1"/>
  <headerFooter scaleWithDoc="0" alignWithMargins="0"/>
  <drawing r:id="rId2"/>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sheetPr>
    <pageSetUpPr fitToPage="1"/>
  </sheetPr>
  <dimension ref="A1:M48"/>
  <sheetViews>
    <sheetView showGridLines="0"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41" style="2" customWidth="1"/>
    <col min="3" max="9" width="6.42578125" style="2" customWidth="1"/>
    <col min="10" max="10" width="6.42578125" style="3" customWidth="1"/>
    <col min="11" max="11" width="6.42578125" style="2" customWidth="1"/>
    <col min="12" max="16384" width="8.85546875" style="1"/>
  </cols>
  <sheetData>
    <row r="1" spans="1:13" s="11" customFormat="1" ht="12.75" x14ac:dyDescent="0.2"/>
    <row r="2" spans="1:13" s="11" customFormat="1" ht="12.75" x14ac:dyDescent="0.2"/>
    <row r="3" spans="1:13" s="11" customFormat="1" ht="12.75" x14ac:dyDescent="0.2"/>
    <row r="4" spans="1:13" s="11" customFormat="1" ht="12.75" x14ac:dyDescent="0.2"/>
    <row r="5" spans="1:13" s="11" customFormat="1" ht="12.75" x14ac:dyDescent="0.2">
      <c r="B5" s="94" t="s">
        <v>134</v>
      </c>
    </row>
    <row r="6" spans="1:13" s="11" customFormat="1" ht="18.75" x14ac:dyDescent="0.3">
      <c r="B6" s="19" t="s">
        <v>1201</v>
      </c>
    </row>
    <row r="7" spans="1:13" s="11" customFormat="1" ht="12.75" x14ac:dyDescent="0.2"/>
    <row r="8" spans="1:13" s="11" customFormat="1" ht="18" customHeight="1" x14ac:dyDescent="0.2">
      <c r="B8" s="151" t="s">
        <v>656</v>
      </c>
      <c r="C8" s="12"/>
    </row>
    <row r="9" spans="1:13" ht="13.5" customHeight="1" x14ac:dyDescent="0.2">
      <c r="A9" s="11"/>
      <c r="B9" s="17"/>
      <c r="C9" s="474">
        <v>2019</v>
      </c>
      <c r="D9" s="474">
        <v>2020</v>
      </c>
      <c r="E9" s="474">
        <v>2021</v>
      </c>
      <c r="F9" s="474">
        <v>2022</v>
      </c>
      <c r="G9" s="474">
        <v>2023</v>
      </c>
      <c r="H9" s="480">
        <v>2024</v>
      </c>
      <c r="I9" s="480"/>
      <c r="J9" s="481"/>
      <c r="K9" s="210">
        <v>2025</v>
      </c>
    </row>
    <row r="10" spans="1:13" ht="13.5" customHeight="1" x14ac:dyDescent="0.2">
      <c r="B10" s="18"/>
      <c r="C10" s="475"/>
      <c r="D10" s="475"/>
      <c r="E10" s="475"/>
      <c r="F10" s="475"/>
      <c r="G10" s="475"/>
      <c r="H10" s="85" t="s">
        <v>62</v>
      </c>
      <c r="I10" s="85" t="s">
        <v>3</v>
      </c>
      <c r="J10" s="96" t="s">
        <v>714</v>
      </c>
      <c r="K10" s="85" t="s">
        <v>868</v>
      </c>
    </row>
    <row r="11" spans="1:13" ht="15" customHeight="1" x14ac:dyDescent="0.2">
      <c r="B11" s="29" t="s">
        <v>737</v>
      </c>
      <c r="C11" s="290">
        <v>728</v>
      </c>
      <c r="D11" s="290">
        <v>726</v>
      </c>
      <c r="E11" s="290">
        <v>709.13200000000006</v>
      </c>
      <c r="F11" s="290">
        <v>756</v>
      </c>
      <c r="G11" s="290">
        <v>726.44600000000003</v>
      </c>
      <c r="H11" s="290">
        <v>725.09299999999996</v>
      </c>
      <c r="I11" s="290">
        <v>760.09299999999996</v>
      </c>
      <c r="J11" s="400">
        <v>104.82696702354042</v>
      </c>
      <c r="K11" s="293">
        <v>810.572</v>
      </c>
      <c r="M11" s="212"/>
    </row>
    <row r="12" spans="1:13" ht="15" customHeight="1" x14ac:dyDescent="0.2">
      <c r="B12" s="29" t="s">
        <v>657</v>
      </c>
      <c r="C12" s="288">
        <v>199</v>
      </c>
      <c r="D12" s="288">
        <v>182</v>
      </c>
      <c r="E12" s="288">
        <v>161.13200000000001</v>
      </c>
      <c r="F12" s="288">
        <v>202</v>
      </c>
      <c r="G12" s="288">
        <v>236.3</v>
      </c>
      <c r="H12" s="288">
        <v>203</v>
      </c>
      <c r="I12" s="288">
        <v>238</v>
      </c>
      <c r="J12" s="267">
        <v>117.24137931034481</v>
      </c>
      <c r="K12" s="292">
        <v>258.62199999999996</v>
      </c>
      <c r="M12" s="212"/>
    </row>
    <row r="13" spans="1:13" ht="15" customHeight="1" x14ac:dyDescent="0.2">
      <c r="B13" s="59" t="s">
        <v>305</v>
      </c>
      <c r="C13" s="288">
        <v>129</v>
      </c>
      <c r="D13" s="288">
        <v>119</v>
      </c>
      <c r="E13" s="288">
        <v>118</v>
      </c>
      <c r="F13" s="288">
        <v>152</v>
      </c>
      <c r="G13" s="288">
        <v>188.3</v>
      </c>
      <c r="H13" s="288">
        <v>156.78899999999999</v>
      </c>
      <c r="I13" s="288">
        <v>195</v>
      </c>
      <c r="J13" s="267">
        <v>124.3709699022253</v>
      </c>
      <c r="K13" s="292">
        <v>212.07999999999998</v>
      </c>
      <c r="M13" s="212"/>
    </row>
    <row r="14" spans="1:13" ht="15" customHeight="1" x14ac:dyDescent="0.2">
      <c r="B14" s="59" t="s">
        <v>306</v>
      </c>
      <c r="C14" s="288">
        <v>70</v>
      </c>
      <c r="D14" s="288">
        <v>63</v>
      </c>
      <c r="E14" s="288">
        <v>100</v>
      </c>
      <c r="F14" s="288">
        <v>50</v>
      </c>
      <c r="G14" s="288">
        <v>48</v>
      </c>
      <c r="H14" s="288">
        <v>35.447000000000003</v>
      </c>
      <c r="I14" s="288">
        <v>43</v>
      </c>
      <c r="J14" s="267">
        <v>121.30786808474623</v>
      </c>
      <c r="K14" s="292">
        <v>46.542000000000002</v>
      </c>
      <c r="M14" s="212"/>
    </row>
    <row r="15" spans="1:13" ht="15" customHeight="1" x14ac:dyDescent="0.2">
      <c r="B15" s="17" t="s">
        <v>1152</v>
      </c>
      <c r="C15" s="288">
        <v>529</v>
      </c>
      <c r="D15" s="288">
        <v>544</v>
      </c>
      <c r="E15" s="288">
        <v>548</v>
      </c>
      <c r="F15" s="288">
        <v>554</v>
      </c>
      <c r="G15" s="288">
        <v>490.14600000000002</v>
      </c>
      <c r="H15" s="288">
        <v>522.09299999999996</v>
      </c>
      <c r="I15" s="288">
        <v>522.09299999999996</v>
      </c>
      <c r="J15" s="267">
        <v>100</v>
      </c>
      <c r="K15" s="292">
        <v>551.95000000000005</v>
      </c>
      <c r="M15" s="212"/>
    </row>
    <row r="16" spans="1:13" ht="15" customHeight="1" x14ac:dyDescent="0.2">
      <c r="B16" s="29" t="s">
        <v>738</v>
      </c>
      <c r="C16" s="290">
        <v>1242.7</v>
      </c>
      <c r="D16" s="290">
        <v>1135</v>
      </c>
      <c r="E16" s="290">
        <v>1441.7929999999997</v>
      </c>
      <c r="F16" s="290">
        <v>1702</v>
      </c>
      <c r="G16" s="290">
        <v>1441.9469999999999</v>
      </c>
      <c r="H16" s="290">
        <v>1829.9999999999998</v>
      </c>
      <c r="I16" s="290">
        <v>1607.3000000000002</v>
      </c>
      <c r="J16" s="400">
        <v>87.830601092896202</v>
      </c>
      <c r="K16" s="293">
        <v>2125</v>
      </c>
      <c r="M16" s="212"/>
    </row>
    <row r="17" spans="2:13" ht="13.5" customHeight="1" x14ac:dyDescent="0.2">
      <c r="B17" s="14" t="s">
        <v>309</v>
      </c>
      <c r="C17" s="288">
        <v>928.1</v>
      </c>
      <c r="D17" s="288">
        <v>975</v>
      </c>
      <c r="E17" s="288">
        <v>1302.0099999999998</v>
      </c>
      <c r="F17" s="288">
        <v>1518</v>
      </c>
      <c r="G17" s="288">
        <v>1235.6999999999998</v>
      </c>
      <c r="H17" s="288">
        <v>1381.6039999999998</v>
      </c>
      <c r="I17" s="288">
        <v>1269.5400000000002</v>
      </c>
      <c r="J17" s="267">
        <v>91.888848034603285</v>
      </c>
      <c r="K17" s="292">
        <v>1663</v>
      </c>
      <c r="M17" s="212"/>
    </row>
    <row r="18" spans="2:13" ht="12.75" customHeight="1" x14ac:dyDescent="0.2">
      <c r="B18" s="59" t="s">
        <v>161</v>
      </c>
      <c r="C18" s="288">
        <v>203</v>
      </c>
      <c r="D18" s="288">
        <v>202</v>
      </c>
      <c r="E18" s="288">
        <v>226.358</v>
      </c>
      <c r="F18" s="288">
        <v>246</v>
      </c>
      <c r="G18" s="288">
        <v>436.3</v>
      </c>
      <c r="H18" s="288">
        <v>469.89499999999998</v>
      </c>
      <c r="I18" s="288">
        <v>429.91800000000001</v>
      </c>
      <c r="J18" s="262">
        <v>91.492354674980575</v>
      </c>
      <c r="K18" s="292">
        <v>490</v>
      </c>
      <c r="M18" s="212"/>
    </row>
    <row r="19" spans="2:13" ht="12.75" customHeight="1" x14ac:dyDescent="0.2">
      <c r="B19" s="59" t="s">
        <v>162</v>
      </c>
      <c r="C19" s="288">
        <v>380.4</v>
      </c>
      <c r="D19" s="288">
        <v>378</v>
      </c>
      <c r="E19" s="288">
        <v>410.69099999999997</v>
      </c>
      <c r="F19" s="288">
        <v>388</v>
      </c>
      <c r="G19" s="288">
        <v>226.2</v>
      </c>
      <c r="H19" s="288">
        <v>314.05099999999999</v>
      </c>
      <c r="I19" s="288">
        <v>258.29000000000002</v>
      </c>
      <c r="J19" s="262">
        <v>82.24460358349441</v>
      </c>
      <c r="K19" s="292">
        <v>415</v>
      </c>
      <c r="M19" s="212"/>
    </row>
    <row r="20" spans="2:13" ht="12.75" customHeight="1" x14ac:dyDescent="0.2">
      <c r="B20" s="59" t="s">
        <v>593</v>
      </c>
      <c r="C20" s="288">
        <v>342</v>
      </c>
      <c r="D20" s="288">
        <v>387</v>
      </c>
      <c r="E20" s="288">
        <v>662.86099999999999</v>
      </c>
      <c r="F20" s="288">
        <v>875</v>
      </c>
      <c r="G20" s="288">
        <v>565.1</v>
      </c>
      <c r="H20" s="288">
        <v>589.51099999999997</v>
      </c>
      <c r="I20" s="288">
        <v>572.779</v>
      </c>
      <c r="J20" s="262">
        <v>97.161715387838399</v>
      </c>
      <c r="K20" s="292">
        <v>749.3</v>
      </c>
      <c r="M20" s="212"/>
    </row>
    <row r="21" spans="2:13" ht="12.75" customHeight="1" x14ac:dyDescent="0.2">
      <c r="B21" s="59" t="s">
        <v>303</v>
      </c>
      <c r="C21" s="288">
        <v>2.7</v>
      </c>
      <c r="D21" s="288">
        <v>2</v>
      </c>
      <c r="E21" s="288">
        <v>2.1</v>
      </c>
      <c r="F21" s="288">
        <v>9</v>
      </c>
      <c r="G21" s="288">
        <v>8.1</v>
      </c>
      <c r="H21" s="288">
        <v>8.1470000000000002</v>
      </c>
      <c r="I21" s="288">
        <v>8.5530000000000008</v>
      </c>
      <c r="J21" s="267">
        <v>104.98342948324537</v>
      </c>
      <c r="K21" s="288">
        <v>8.6999999999999993</v>
      </c>
      <c r="M21" s="212"/>
    </row>
    <row r="22" spans="2:13" ht="12.75" customHeight="1" x14ac:dyDescent="0.2">
      <c r="B22" s="14" t="s">
        <v>596</v>
      </c>
      <c r="C22" s="288">
        <v>314.60000000000002</v>
      </c>
      <c r="D22" s="288">
        <v>160</v>
      </c>
      <c r="E22" s="288">
        <v>139.78299999999999</v>
      </c>
      <c r="F22" s="288">
        <v>184</v>
      </c>
      <c r="G22" s="288">
        <v>206.24700000000001</v>
      </c>
      <c r="H22" s="288">
        <v>448.39600000000002</v>
      </c>
      <c r="I22" s="288">
        <v>337.76</v>
      </c>
      <c r="J22" s="267">
        <v>75.326274097003534</v>
      </c>
      <c r="K22" s="288">
        <v>462</v>
      </c>
      <c r="M22" s="212"/>
    </row>
    <row r="23" spans="2:13" ht="15" customHeight="1" x14ac:dyDescent="0.2">
      <c r="B23" s="121" t="s">
        <v>777</v>
      </c>
      <c r="C23" s="290">
        <v>-514.70000000000005</v>
      </c>
      <c r="D23" s="290">
        <v>-409</v>
      </c>
      <c r="E23" s="290">
        <v>-732.6609999999996</v>
      </c>
      <c r="F23" s="290">
        <v>-946</v>
      </c>
      <c r="G23" s="290">
        <v>-715.50099999999986</v>
      </c>
      <c r="H23" s="290">
        <v>-1104.9069999999997</v>
      </c>
      <c r="I23" s="290">
        <v>-847.20700000000022</v>
      </c>
      <c r="J23" s="267">
        <v>76.676770081101893</v>
      </c>
      <c r="K23" s="293">
        <v>-1314.4279999999999</v>
      </c>
      <c r="M23" s="212"/>
    </row>
    <row r="24" spans="2:13" ht="13.5" customHeight="1" x14ac:dyDescent="0.2">
      <c r="B24" s="13" t="s">
        <v>658</v>
      </c>
      <c r="C24" s="288">
        <v>-21.899999999999977</v>
      </c>
      <c r="D24" s="288">
        <v>55.399999999999977</v>
      </c>
      <c r="E24" s="288">
        <v>-5.6120000000004211</v>
      </c>
      <c r="F24" s="288">
        <v>-11.265999999999963</v>
      </c>
      <c r="G24" s="288">
        <v>-19.153000000000134</v>
      </c>
      <c r="H24" s="288">
        <v>-0.96400000000039654</v>
      </c>
      <c r="I24" s="288">
        <v>-31.499999999999773</v>
      </c>
      <c r="J24" s="267" t="s">
        <v>123</v>
      </c>
      <c r="K24" s="288">
        <v>0</v>
      </c>
    </row>
    <row r="25" spans="2:13" ht="15" customHeight="1" x14ac:dyDescent="0.2">
      <c r="B25" s="121" t="s">
        <v>808</v>
      </c>
      <c r="C25" s="290">
        <v>-536.6</v>
      </c>
      <c r="D25" s="290">
        <v>-353.6</v>
      </c>
      <c r="E25" s="290">
        <v>-738.27300000000002</v>
      </c>
      <c r="F25" s="290">
        <v>-957.26599999999996</v>
      </c>
      <c r="G25" s="290">
        <v>-734.654</v>
      </c>
      <c r="H25" s="290">
        <v>-1105.8710000000001</v>
      </c>
      <c r="I25" s="290">
        <v>-878.70699999999999</v>
      </c>
      <c r="J25" s="267">
        <v>79.458363588519802</v>
      </c>
      <c r="K25" s="290">
        <v>-1314.4279999999999</v>
      </c>
    </row>
    <row r="26" spans="2:13" ht="15" customHeight="1" x14ac:dyDescent="0.2">
      <c r="B26" s="29" t="s">
        <v>760</v>
      </c>
      <c r="C26" s="290">
        <v>536.6</v>
      </c>
      <c r="D26" s="290">
        <v>353.6</v>
      </c>
      <c r="E26" s="290">
        <v>738.27300000000002</v>
      </c>
      <c r="F26" s="290">
        <v>957.26599999999996</v>
      </c>
      <c r="G26" s="290">
        <v>734.654</v>
      </c>
      <c r="H26" s="290">
        <v>1105.8710000000001</v>
      </c>
      <c r="I26" s="290">
        <v>878.70699999999999</v>
      </c>
      <c r="J26" s="267">
        <v>79.458363588519802</v>
      </c>
      <c r="K26" s="290">
        <v>1314.124</v>
      </c>
    </row>
    <row r="27" spans="2:13" ht="13.5" customHeight="1" x14ac:dyDescent="0.2">
      <c r="B27" s="14" t="s">
        <v>866</v>
      </c>
      <c r="C27" s="288">
        <v>6.7</v>
      </c>
      <c r="D27" s="288">
        <v>10.6</v>
      </c>
      <c r="E27" s="288">
        <v>9</v>
      </c>
      <c r="F27" s="288">
        <v>11.766</v>
      </c>
      <c r="G27" s="288">
        <v>12.5</v>
      </c>
      <c r="H27" s="288">
        <v>15.2</v>
      </c>
      <c r="I27" s="288">
        <v>2.4</v>
      </c>
      <c r="J27" s="267">
        <v>15.789473684210526</v>
      </c>
      <c r="K27" s="288">
        <v>9</v>
      </c>
    </row>
    <row r="28" spans="2:13" ht="13.5" customHeight="1" x14ac:dyDescent="0.2">
      <c r="B28" s="14" t="s">
        <v>659</v>
      </c>
      <c r="C28" s="288">
        <v>40.1</v>
      </c>
      <c r="D28" s="288">
        <v>-24</v>
      </c>
      <c r="E28" s="288">
        <v>97.4</v>
      </c>
      <c r="F28" s="288">
        <v>77</v>
      </c>
      <c r="G28" s="288">
        <v>112</v>
      </c>
      <c r="H28" s="288">
        <v>220</v>
      </c>
      <c r="I28" s="288">
        <v>95</v>
      </c>
      <c r="J28" s="267">
        <v>43.18181818181818</v>
      </c>
      <c r="K28" s="288">
        <v>251</v>
      </c>
    </row>
    <row r="29" spans="2:13" ht="24" x14ac:dyDescent="0.2">
      <c r="B29" s="206" t="s">
        <v>869</v>
      </c>
      <c r="C29" s="294">
        <v>440</v>
      </c>
      <c r="D29" s="294">
        <v>342</v>
      </c>
      <c r="E29" s="294">
        <v>571.87300000000005</v>
      </c>
      <c r="F29" s="294">
        <v>850</v>
      </c>
      <c r="G29" s="294">
        <v>599.85400000000004</v>
      </c>
      <c r="H29" s="294">
        <v>855.45</v>
      </c>
      <c r="I29" s="294">
        <v>777.90700000000004</v>
      </c>
      <c r="J29" s="267">
        <v>90.935414109532999</v>
      </c>
      <c r="K29" s="294">
        <v>1009.124</v>
      </c>
    </row>
    <row r="30" spans="2:13" ht="13.5" customHeight="1" x14ac:dyDescent="0.2">
      <c r="B30" s="14" t="s">
        <v>813</v>
      </c>
      <c r="C30" s="288">
        <v>49.8</v>
      </c>
      <c r="D30" s="288">
        <v>25</v>
      </c>
      <c r="E30" s="288">
        <v>60</v>
      </c>
      <c r="F30" s="288">
        <v>18.5</v>
      </c>
      <c r="G30" s="288">
        <v>10.3</v>
      </c>
      <c r="H30" s="288">
        <v>15.221</v>
      </c>
      <c r="I30" s="288">
        <v>3.4000000000000004</v>
      </c>
      <c r="J30" s="267">
        <v>22.337559950068986</v>
      </c>
      <c r="K30" s="288">
        <v>45</v>
      </c>
    </row>
    <row r="31" spans="2:13" ht="20.25" customHeight="1" x14ac:dyDescent="0.2">
      <c r="B31" s="13" t="s">
        <v>25</v>
      </c>
      <c r="C31" s="262"/>
      <c r="D31" s="262"/>
      <c r="E31" s="262"/>
      <c r="F31" s="262"/>
      <c r="G31" s="262"/>
      <c r="H31" s="264"/>
      <c r="I31" s="262"/>
      <c r="J31" s="264"/>
      <c r="K31" s="264"/>
    </row>
    <row r="32" spans="2:13" ht="13.5" customHeight="1" x14ac:dyDescent="0.2">
      <c r="B32" s="14" t="s">
        <v>809</v>
      </c>
      <c r="C32" s="262">
        <v>193.21319046922522</v>
      </c>
      <c r="D32" s="262">
        <v>218.22526295922523</v>
      </c>
      <c r="E32" s="262">
        <v>236.61409300922523</v>
      </c>
      <c r="F32" s="262">
        <v>253.45946265294978</v>
      </c>
      <c r="G32" s="262">
        <v>258.85931593294981</v>
      </c>
      <c r="H32" s="267" t="s">
        <v>123</v>
      </c>
      <c r="I32" s="262">
        <v>268.50000232294985</v>
      </c>
      <c r="J32" s="266" t="s">
        <v>123</v>
      </c>
      <c r="K32" s="266" t="s">
        <v>123</v>
      </c>
    </row>
    <row r="33" spans="2:11" ht="13.5" customHeight="1" x14ac:dyDescent="0.2">
      <c r="B33" s="14" t="s">
        <v>660</v>
      </c>
      <c r="C33" s="262">
        <v>17691.815999999999</v>
      </c>
      <c r="D33" s="262">
        <v>18990.614000000001</v>
      </c>
      <c r="E33" s="262">
        <v>19650.677</v>
      </c>
      <c r="F33" s="262">
        <v>17273.002</v>
      </c>
      <c r="G33" s="262">
        <v>18288.404999999999</v>
      </c>
      <c r="H33" s="267" t="s">
        <v>123</v>
      </c>
      <c r="I33" s="267">
        <v>18274.056</v>
      </c>
      <c r="J33" s="266" t="s">
        <v>123</v>
      </c>
      <c r="K33" s="266" t="s">
        <v>123</v>
      </c>
    </row>
    <row r="34" spans="2:11" ht="13.5" customHeight="1" x14ac:dyDescent="0.2">
      <c r="B34" s="14" t="s">
        <v>810</v>
      </c>
      <c r="C34" s="292">
        <v>756.255</v>
      </c>
      <c r="D34" s="292">
        <v>326.15000000000003</v>
      </c>
      <c r="E34" s="292">
        <v>718.7</v>
      </c>
      <c r="F34" s="292">
        <v>1103.5</v>
      </c>
      <c r="G34" s="292">
        <v>421.40000000000003</v>
      </c>
      <c r="H34" s="288" t="s">
        <v>123</v>
      </c>
      <c r="I34" s="288">
        <v>80.156000000000006</v>
      </c>
      <c r="J34" s="266" t="s">
        <v>123</v>
      </c>
      <c r="K34" s="266" t="s">
        <v>123</v>
      </c>
    </row>
    <row r="35" spans="2:11" ht="13.5" customHeight="1" x14ac:dyDescent="0.2">
      <c r="B35" s="14" t="s">
        <v>867</v>
      </c>
      <c r="C35" s="292">
        <v>2100.924</v>
      </c>
      <c r="D35" s="292">
        <v>1858.9480000000001</v>
      </c>
      <c r="E35" s="292">
        <v>1088.2750000000001</v>
      </c>
      <c r="F35" s="292">
        <v>-2050</v>
      </c>
      <c r="G35" s="292">
        <v>1697.568</v>
      </c>
      <c r="H35" s="288" t="s">
        <v>123</v>
      </c>
      <c r="I35" s="288">
        <v>1223.336</v>
      </c>
      <c r="J35" s="266" t="s">
        <v>123</v>
      </c>
      <c r="K35" s="266" t="s">
        <v>123</v>
      </c>
    </row>
    <row r="36" spans="2:11" ht="13.5" customHeight="1" x14ac:dyDescent="0.2">
      <c r="B36" s="14" t="s">
        <v>661</v>
      </c>
      <c r="C36" s="292">
        <v>969</v>
      </c>
      <c r="D36" s="292">
        <v>886</v>
      </c>
      <c r="E36" s="292">
        <v>1147.873</v>
      </c>
      <c r="F36" s="292">
        <v>1404</v>
      </c>
      <c r="G36" s="292">
        <v>1090</v>
      </c>
      <c r="H36" s="288" t="s">
        <v>123</v>
      </c>
      <c r="I36" s="288">
        <v>1300</v>
      </c>
      <c r="J36" s="266" t="s">
        <v>123</v>
      </c>
      <c r="K36" s="266" t="s">
        <v>123</v>
      </c>
    </row>
    <row r="37" spans="2:11" ht="13.5" customHeight="1" x14ac:dyDescent="0.2">
      <c r="B37" s="14" t="s">
        <v>812</v>
      </c>
      <c r="C37" s="262">
        <v>-30.489159883490945</v>
      </c>
      <c r="D37" s="262">
        <v>-25.862844553173701</v>
      </c>
      <c r="E37" s="262">
        <v>-46.889852867577972</v>
      </c>
      <c r="F37" s="262">
        <v>-56.448158402995766</v>
      </c>
      <c r="G37" s="262">
        <v>-39.712176548346186</v>
      </c>
      <c r="H37" s="267" t="s">
        <v>123</v>
      </c>
      <c r="I37" s="262">
        <v>-43.513456599897289</v>
      </c>
      <c r="J37" s="266" t="s">
        <v>123</v>
      </c>
      <c r="K37" s="266" t="s">
        <v>123</v>
      </c>
    </row>
    <row r="38" spans="2:11" ht="15" customHeight="1" x14ac:dyDescent="0.2">
      <c r="B38" s="118" t="s">
        <v>811</v>
      </c>
      <c r="C38" s="265">
        <v>1048.0058415646067</v>
      </c>
      <c r="D38" s="265">
        <v>1200.8589189518932</v>
      </c>
      <c r="E38" s="265">
        <v>1257.6312281918908</v>
      </c>
      <c r="F38" s="265">
        <v>1030.6862082360069</v>
      </c>
      <c r="G38" s="265">
        <v>1015.0543020172679</v>
      </c>
      <c r="H38" s="401" t="s">
        <v>123</v>
      </c>
      <c r="I38" s="265">
        <v>938.57503852080129</v>
      </c>
      <c r="J38" s="266" t="s">
        <v>123</v>
      </c>
      <c r="K38" s="266" t="s">
        <v>123</v>
      </c>
    </row>
    <row r="39" spans="2:11" ht="25.5" customHeight="1" x14ac:dyDescent="0.2">
      <c r="B39" s="469" t="s">
        <v>1027</v>
      </c>
      <c r="C39" s="469"/>
      <c r="D39" s="469"/>
      <c r="E39" s="469"/>
      <c r="F39" s="469"/>
      <c r="G39" s="469"/>
      <c r="H39" s="469"/>
      <c r="I39" s="469"/>
      <c r="J39" s="469"/>
      <c r="K39" s="469"/>
    </row>
    <row r="40" spans="2:11" ht="40.9" customHeight="1" x14ac:dyDescent="0.2">
      <c r="B40" s="507" t="s">
        <v>1153</v>
      </c>
      <c r="C40" s="507"/>
      <c r="D40" s="507"/>
      <c r="E40" s="507"/>
      <c r="F40" s="507"/>
      <c r="G40" s="507"/>
      <c r="H40" s="507"/>
      <c r="I40" s="507"/>
      <c r="J40" s="507"/>
      <c r="K40" s="507"/>
    </row>
    <row r="48" spans="2:11" x14ac:dyDescent="0.25">
      <c r="B48" s="14"/>
    </row>
  </sheetData>
  <mergeCells count="8">
    <mergeCell ref="B40:K40"/>
    <mergeCell ref="C9:C10"/>
    <mergeCell ref="D9:D10"/>
    <mergeCell ref="H9:J9"/>
    <mergeCell ref="B39:K39"/>
    <mergeCell ref="E9:E10"/>
    <mergeCell ref="F9:F10"/>
    <mergeCell ref="G9:G10"/>
  </mergeCells>
  <conditionalFormatting sqref="C11:I15 C16:G33 J23:J30 H24:H30 C34:I38">
    <cfRule type="cellIs" dxfId="47" priority="11" operator="notBetween">
      <formula>9999</formula>
      <formula>-9999</formula>
    </cfRule>
  </conditionalFormatting>
  <conditionalFormatting sqref="H16:I23">
    <cfRule type="cellIs" dxfId="46" priority="63" operator="notBetween">
      <formula>9999</formula>
      <formula>-9999</formula>
    </cfRule>
  </conditionalFormatting>
  <conditionalFormatting sqref="H31:I33">
    <cfRule type="cellIs" dxfId="45" priority="27" operator="notBetween">
      <formula>9999</formula>
      <formula>-9999</formula>
    </cfRule>
  </conditionalFormatting>
  <conditionalFormatting sqref="I24:I28 I30">
    <cfRule type="cellIs" dxfId="44" priority="53" operator="notBetween">
      <formula>9999</formula>
      <formula>-9999</formula>
    </cfRule>
  </conditionalFormatting>
  <conditionalFormatting sqref="I29:K29">
    <cfRule type="cellIs" dxfId="43" priority="1" operator="notBetween">
      <formula>9999</formula>
      <formula>-9999</formula>
    </cfRule>
  </conditionalFormatting>
  <conditionalFormatting sqref="J32:K38">
    <cfRule type="cellIs" dxfId="42" priority="25" operator="between">
      <formula>9999</formula>
      <formula>-9999</formula>
    </cfRule>
  </conditionalFormatting>
  <conditionalFormatting sqref="K11:K28 K30:K31">
    <cfRule type="cellIs" dxfId="41" priority="13" operator="notBetween">
      <formula>9999</formula>
      <formula>-9999</formula>
    </cfRule>
  </conditionalFormatting>
  <hyperlinks>
    <hyperlink ref="B5" location="Índice!A75" display="Índice" xr:uid="{00000000-0004-0000-4600-000000000000}"/>
  </hyperlinks>
  <printOptions horizontalCentered="1"/>
  <pageMargins left="0.36" right="0.25" top="0.51181102362204722" bottom="0.51181102362204722" header="0.23622047244094491" footer="0.23622047244094491"/>
  <pageSetup paperSize="9" scale="78" orientation="portrait" r:id="rId1"/>
  <headerFooter scaleWithDoc="0" alignWithMargins="0"/>
  <drawing r:id="rId2"/>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sheetPr>
    <pageSetUpPr fitToPage="1"/>
  </sheetPr>
  <dimension ref="A1:M26"/>
  <sheetViews>
    <sheetView showGridLines="0"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37.85546875" style="2" customWidth="1"/>
    <col min="3" max="8" width="6.85546875" style="2" customWidth="1"/>
    <col min="9" max="10" width="5.140625" style="3" customWidth="1"/>
    <col min="11" max="11" width="6.85546875" style="2" customWidth="1"/>
    <col min="12" max="13" width="5.140625" style="3" customWidth="1"/>
    <col min="14" max="16384" width="8.85546875" style="1"/>
  </cols>
  <sheetData>
    <row r="1" spans="1:13" s="11" customFormat="1" ht="12.75" x14ac:dyDescent="0.2"/>
    <row r="2" spans="1:13" s="11" customFormat="1" ht="12.75" x14ac:dyDescent="0.2"/>
    <row r="3" spans="1:13" s="11" customFormat="1" ht="12.75" x14ac:dyDescent="0.2"/>
    <row r="4" spans="1:13" s="11" customFormat="1" ht="12.75" x14ac:dyDescent="0.2"/>
    <row r="5" spans="1:13" s="11" customFormat="1" ht="12.75" x14ac:dyDescent="0.2">
      <c r="B5" s="94" t="s">
        <v>134</v>
      </c>
    </row>
    <row r="6" spans="1:13" s="11" customFormat="1" ht="18.75" x14ac:dyDescent="0.3">
      <c r="B6" s="19" t="s">
        <v>1201</v>
      </c>
    </row>
    <row r="7" spans="1:13" s="11" customFormat="1" ht="12.75" x14ac:dyDescent="0.2"/>
    <row r="8" spans="1:13" s="11" customFormat="1" ht="18" customHeight="1" x14ac:dyDescent="0.2">
      <c r="B8" s="151" t="s">
        <v>662</v>
      </c>
    </row>
    <row r="9" spans="1:13" s="5" customFormat="1" ht="13.5" customHeight="1" x14ac:dyDescent="0.25">
      <c r="A9" s="11"/>
      <c r="B9" s="17"/>
      <c r="C9" s="482">
        <v>2019</v>
      </c>
      <c r="D9" s="482">
        <v>2020</v>
      </c>
      <c r="E9" s="482">
        <v>2021</v>
      </c>
      <c r="F9" s="482">
        <v>2022</v>
      </c>
      <c r="G9" s="125">
        <v>2023</v>
      </c>
      <c r="H9" s="125">
        <v>2024</v>
      </c>
      <c r="I9" s="484" t="s">
        <v>1211</v>
      </c>
      <c r="J9" s="484"/>
      <c r="K9" s="153" t="s">
        <v>1209</v>
      </c>
      <c r="L9" s="484" t="s">
        <v>1210</v>
      </c>
      <c r="M9" s="484"/>
    </row>
    <row r="10" spans="1:13" s="5" customFormat="1" ht="13.5" customHeight="1" x14ac:dyDescent="0.25">
      <c r="A10" s="1"/>
      <c r="B10" s="18"/>
      <c r="C10" s="483"/>
      <c r="D10" s="483"/>
      <c r="E10" s="483"/>
      <c r="F10" s="483" t="s">
        <v>3</v>
      </c>
      <c r="G10" s="63" t="s">
        <v>3</v>
      </c>
      <c r="H10" s="63" t="s">
        <v>3</v>
      </c>
      <c r="I10" s="169" t="s">
        <v>72</v>
      </c>
      <c r="J10" s="169" t="s">
        <v>73</v>
      </c>
      <c r="K10" s="63" t="s">
        <v>1</v>
      </c>
      <c r="L10" s="169" t="s">
        <v>72</v>
      </c>
      <c r="M10" s="169" t="s">
        <v>73</v>
      </c>
    </row>
    <row r="11" spans="1:13" s="5" customFormat="1" ht="15" customHeight="1" x14ac:dyDescent="0.25">
      <c r="A11" s="1"/>
      <c r="B11" s="159" t="s">
        <v>778</v>
      </c>
      <c r="C11" s="158">
        <v>1480.2223357500002</v>
      </c>
      <c r="D11" s="158">
        <v>1573.8550906067526</v>
      </c>
      <c r="E11" s="158">
        <v>1884.6295278363646</v>
      </c>
      <c r="F11" s="158">
        <v>2275.131707565587</v>
      </c>
      <c r="G11" s="158">
        <v>2102.112752809946</v>
      </c>
      <c r="H11" s="158">
        <v>2092.1155773355299</v>
      </c>
      <c r="I11" s="79">
        <v>-0.47557750939156723</v>
      </c>
      <c r="J11" s="79">
        <v>-0.8012222793820285</v>
      </c>
      <c r="K11" s="158">
        <v>2000.1230656800001</v>
      </c>
      <c r="L11" s="79">
        <v>-4.3971046653497714</v>
      </c>
      <c r="M11" s="79">
        <v>-6.8709379040334317</v>
      </c>
    </row>
    <row r="12" spans="1:13" s="5" customFormat="1" ht="15" customHeight="1" x14ac:dyDescent="0.25">
      <c r="A12" s="1"/>
      <c r="B12" s="160" t="s">
        <v>536</v>
      </c>
      <c r="C12" s="158">
        <v>1636.7394247500001</v>
      </c>
      <c r="D12" s="158">
        <v>1701.0901639500003</v>
      </c>
      <c r="E12" s="158">
        <v>2119.5990256563646</v>
      </c>
      <c r="F12" s="158">
        <v>2445.1874625655873</v>
      </c>
      <c r="G12" s="158">
        <v>2319.400571129946</v>
      </c>
      <c r="H12" s="158">
        <v>2367.7833232755302</v>
      </c>
      <c r="I12" s="79">
        <v>2.0860024244114701</v>
      </c>
      <c r="J12" s="79">
        <v>3.8776291419577196</v>
      </c>
      <c r="K12" s="158">
        <v>2235.73349616</v>
      </c>
      <c r="L12" s="79">
        <v>-5.5769388109743083</v>
      </c>
      <c r="M12" s="79">
        <v>-9.8628262890202141</v>
      </c>
    </row>
    <row r="13" spans="1:13" s="5" customFormat="1" ht="15" customHeight="1" x14ac:dyDescent="0.25">
      <c r="A13" s="1"/>
      <c r="B13" s="160" t="s">
        <v>663</v>
      </c>
      <c r="C13" s="158">
        <v>-156.517089</v>
      </c>
      <c r="D13" s="158">
        <v>-127.23507334324752</v>
      </c>
      <c r="E13" s="158">
        <v>-156.83753486000003</v>
      </c>
      <c r="F13" s="158">
        <v>-170.05575499999998</v>
      </c>
      <c r="G13" s="158">
        <v>-217.28781832000004</v>
      </c>
      <c r="H13" s="158">
        <v>-275.66774594000003</v>
      </c>
      <c r="I13" s="79">
        <v>26.867556622076162</v>
      </c>
      <c r="J13" s="79">
        <v>-4.6788514213397292</v>
      </c>
      <c r="K13" s="158">
        <v>-235.61043047999999</v>
      </c>
      <c r="L13" s="79">
        <v>-14.531012804348409</v>
      </c>
      <c r="M13" s="79">
        <v>2.9918883849867579</v>
      </c>
    </row>
    <row r="14" spans="1:13" s="5" customFormat="1" ht="15" customHeight="1" x14ac:dyDescent="0.25">
      <c r="A14" s="1"/>
      <c r="B14" s="159" t="s">
        <v>780</v>
      </c>
      <c r="C14" s="158">
        <v>-691.95864593300803</v>
      </c>
      <c r="D14" s="158">
        <v>-704.9278025285829</v>
      </c>
      <c r="E14" s="158">
        <v>-766.05408086659213</v>
      </c>
      <c r="F14" s="158">
        <v>-1060.3017674744037</v>
      </c>
      <c r="G14" s="158">
        <v>-854.8027068759036</v>
      </c>
      <c r="H14" s="158">
        <v>-753.2516117912329</v>
      </c>
      <c r="I14" s="79">
        <v>-11.880062412976592</v>
      </c>
      <c r="J14" s="79">
        <v>8.1387988122948904</v>
      </c>
      <c r="K14" s="158">
        <v>-824.49075494242516</v>
      </c>
      <c r="L14" s="79">
        <v>9.4575493813794154</v>
      </c>
      <c r="M14" s="79">
        <v>-5.3208649282375262</v>
      </c>
    </row>
    <row r="15" spans="1:13" s="5" customFormat="1" ht="13.5" customHeight="1" x14ac:dyDescent="0.25">
      <c r="A15" s="1"/>
      <c r="B15" s="64" t="s">
        <v>814</v>
      </c>
      <c r="C15" s="224">
        <v>-672.17428703450901</v>
      </c>
      <c r="D15" s="224">
        <v>-706.62931701943739</v>
      </c>
      <c r="E15" s="224">
        <v>-784.93574529766477</v>
      </c>
      <c r="F15" s="224">
        <v>-978.70311425355555</v>
      </c>
      <c r="G15" s="224">
        <v>-846.17431274384614</v>
      </c>
      <c r="H15" s="224">
        <v>-744.3123065741222</v>
      </c>
      <c r="I15" s="79">
        <v>-12.037945921499462</v>
      </c>
      <c r="J15" s="79">
        <v>8.1637167392522585</v>
      </c>
      <c r="K15" s="224">
        <v>-845.65003056879038</v>
      </c>
      <c r="L15" s="79">
        <v>13.614946723251098</v>
      </c>
      <c r="M15" s="79">
        <v>-7.568933561795939</v>
      </c>
    </row>
    <row r="16" spans="1:13" s="5" customFormat="1" ht="13.5" customHeight="1" x14ac:dyDescent="0.25">
      <c r="A16" s="1"/>
      <c r="B16" s="65" t="s">
        <v>815</v>
      </c>
      <c r="C16" s="224">
        <v>1.049E-3</v>
      </c>
      <c r="D16" s="224">
        <v>7.4899999999999999E-4</v>
      </c>
      <c r="E16" s="224">
        <v>0.73069167000000002</v>
      </c>
      <c r="F16" s="224">
        <v>0.46652740000000004</v>
      </c>
      <c r="G16" s="224">
        <v>0.84240809999999999</v>
      </c>
      <c r="H16" s="224">
        <v>1.956362E-2</v>
      </c>
      <c r="I16" s="79">
        <v>-97.677655283703942</v>
      </c>
      <c r="J16" s="79">
        <v>-6.5946759815279671E-2</v>
      </c>
      <c r="K16" s="224">
        <v>1.3590979999999999E-2</v>
      </c>
      <c r="L16" s="79">
        <v>-30.529319215973327</v>
      </c>
      <c r="M16" s="79">
        <v>-4.4609759886558549E-4</v>
      </c>
    </row>
    <row r="17" spans="1:13" s="5" customFormat="1" ht="13.5" customHeight="1" x14ac:dyDescent="0.25">
      <c r="A17" s="1"/>
      <c r="B17" s="65" t="s">
        <v>816</v>
      </c>
      <c r="C17" s="224">
        <v>-672.17533603450897</v>
      </c>
      <c r="D17" s="224">
        <v>-706.63006601943744</v>
      </c>
      <c r="E17" s="224">
        <v>-785.66643696766482</v>
      </c>
      <c r="F17" s="224">
        <v>-979.16964165355557</v>
      </c>
      <c r="G17" s="224">
        <v>-847.01672084384609</v>
      </c>
      <c r="H17" s="224">
        <v>-744.33187019412219</v>
      </c>
      <c r="I17" s="79">
        <v>-12.123119664913276</v>
      </c>
      <c r="J17" s="79">
        <v>8.2296634990675344</v>
      </c>
      <c r="K17" s="224">
        <v>-845.66362154879039</v>
      </c>
      <c r="L17" s="79">
        <v>13.613786459021405</v>
      </c>
      <c r="M17" s="79">
        <v>-7.5684874641970739</v>
      </c>
    </row>
    <row r="18" spans="1:13" s="5" customFormat="1" ht="13.5" customHeight="1" x14ac:dyDescent="0.25">
      <c r="A18" s="1"/>
      <c r="B18" s="64" t="s">
        <v>79</v>
      </c>
      <c r="C18" s="224">
        <v>263.63405842499998</v>
      </c>
      <c r="D18" s="224">
        <v>290.32400133000004</v>
      </c>
      <c r="E18" s="224">
        <v>303.63119976236885</v>
      </c>
      <c r="F18" s="224">
        <v>408.24949285023177</v>
      </c>
      <c r="G18" s="224">
        <v>492.55102507510543</v>
      </c>
      <c r="H18" s="224">
        <v>649.10503773245068</v>
      </c>
      <c r="I18" s="79">
        <v>31.784323793351867</v>
      </c>
      <c r="J18" s="79">
        <v>12.54700021908417</v>
      </c>
      <c r="K18" s="224">
        <v>713.436339922</v>
      </c>
      <c r="L18" s="79">
        <v>9.9107692052862397</v>
      </c>
      <c r="M18" s="79">
        <v>4.8049169946044508</v>
      </c>
    </row>
    <row r="19" spans="1:13" ht="12.75" customHeight="1" x14ac:dyDescent="0.2">
      <c r="B19" s="64" t="s">
        <v>666</v>
      </c>
      <c r="C19" s="224">
        <v>-283.41841731839884</v>
      </c>
      <c r="D19" s="224">
        <v>-288.62248688913718</v>
      </c>
      <c r="E19" s="224">
        <v>-284.74953532215477</v>
      </c>
      <c r="F19" s="224">
        <v>-489.84833328708032</v>
      </c>
      <c r="G19" s="224">
        <v>-501.17941920716294</v>
      </c>
      <c r="H19" s="224">
        <v>-658.04434294956138</v>
      </c>
      <c r="I19" s="79">
        <v>31.299155099095998</v>
      </c>
      <c r="J19" s="79">
        <v>-12.571918146041536</v>
      </c>
      <c r="K19" s="224">
        <v>-692.27706429563477</v>
      </c>
      <c r="L19" s="79">
        <v>5.2021906597709888</v>
      </c>
      <c r="M19" s="79">
        <v>-2.5568483610460384</v>
      </c>
    </row>
    <row r="20" spans="1:13" ht="15" customHeight="1" x14ac:dyDescent="0.2">
      <c r="B20" s="26" t="s">
        <v>779</v>
      </c>
      <c r="C20" s="158">
        <v>788.26368981699216</v>
      </c>
      <c r="D20" s="158">
        <v>868.92728807816968</v>
      </c>
      <c r="E20" s="158">
        <v>1118.5754469697724</v>
      </c>
      <c r="F20" s="158">
        <v>1214.8299400911833</v>
      </c>
      <c r="G20" s="158">
        <v>1247.7405748285898</v>
      </c>
      <c r="H20" s="158">
        <v>1338.8639650130976</v>
      </c>
      <c r="I20" s="79">
        <v>7.3030718101818559</v>
      </c>
      <c r="J20" s="79">
        <v>7.3030718101818559</v>
      </c>
      <c r="K20" s="158">
        <v>1175.6323166540751</v>
      </c>
      <c r="L20" s="79">
        <v>-12.191802350691072</v>
      </c>
      <c r="M20" s="79">
        <v>-12.191802350691072</v>
      </c>
    </row>
    <row r="21" spans="1:13" ht="12.75" customHeight="1" x14ac:dyDescent="0.2">
      <c r="B21" s="64" t="s">
        <v>664</v>
      </c>
      <c r="C21" s="224">
        <v>20.38352381</v>
      </c>
      <c r="D21" s="224">
        <v>23.445774109999999</v>
      </c>
      <c r="E21" s="224">
        <v>25.545412539999997</v>
      </c>
      <c r="F21" s="224">
        <v>27.583803440000001</v>
      </c>
      <c r="G21" s="224">
        <v>30.923938559999996</v>
      </c>
      <c r="H21" s="224">
        <v>33.392313430000002</v>
      </c>
      <c r="I21" s="79">
        <v>7.9820843816862288</v>
      </c>
      <c r="J21" s="79">
        <v>0.19782757087458677</v>
      </c>
      <c r="K21" s="224">
        <v>34.666871</v>
      </c>
      <c r="L21" s="79">
        <v>3.8169190423773536</v>
      </c>
      <c r="M21" s="79">
        <v>9.5196943327063882E-2</v>
      </c>
    </row>
    <row r="22" spans="1:13" ht="12.75" customHeight="1" x14ac:dyDescent="0.2">
      <c r="B22" s="64" t="s">
        <v>430</v>
      </c>
      <c r="C22" s="224">
        <v>411.22315653460106</v>
      </c>
      <c r="D22" s="224">
        <v>472.51280490985812</v>
      </c>
      <c r="E22" s="224">
        <v>593.46879788256922</v>
      </c>
      <c r="F22" s="224">
        <v>651.34832505519307</v>
      </c>
      <c r="G22" s="224">
        <v>647.20305513910262</v>
      </c>
      <c r="H22" s="224">
        <v>642.59179780838508</v>
      </c>
      <c r="I22" s="79">
        <v>-0.71249004375086633</v>
      </c>
      <c r="J22" s="79">
        <v>-0.36956859652905116</v>
      </c>
      <c r="K22" s="224">
        <v>555.98985163338102</v>
      </c>
      <c r="L22" s="79">
        <v>-13.476976592351086</v>
      </c>
      <c r="M22" s="79">
        <v>-6.468315559912531</v>
      </c>
    </row>
    <row r="23" spans="1:13" ht="12.75" customHeight="1" x14ac:dyDescent="0.2">
      <c r="B23" s="64" t="s">
        <v>665</v>
      </c>
      <c r="C23" s="224">
        <v>356.65700947239117</v>
      </c>
      <c r="D23" s="224">
        <v>372.96870905831156</v>
      </c>
      <c r="E23" s="224">
        <v>499.56123654720318</v>
      </c>
      <c r="F23" s="224">
        <v>535.89781159599033</v>
      </c>
      <c r="G23" s="224">
        <v>569.61358112948722</v>
      </c>
      <c r="H23" s="224">
        <v>662.87985377471261</v>
      </c>
      <c r="I23" s="79">
        <v>16.373604094952867</v>
      </c>
      <c r="J23" s="79">
        <v>7.4748128358363264</v>
      </c>
      <c r="K23" s="224">
        <v>584.97559402069396</v>
      </c>
      <c r="L23" s="79">
        <v>-11.752395145273987</v>
      </c>
      <c r="M23" s="79">
        <v>-5.818683734105619</v>
      </c>
    </row>
    <row r="24" spans="1:13" ht="19.5" customHeight="1" x14ac:dyDescent="0.2">
      <c r="B24" s="372" t="s">
        <v>1028</v>
      </c>
      <c r="C24" s="371"/>
      <c r="D24" s="371"/>
      <c r="E24" s="371"/>
      <c r="F24" s="371"/>
      <c r="G24" s="371"/>
      <c r="H24" s="371"/>
      <c r="I24" s="371"/>
      <c r="J24" s="371"/>
      <c r="K24" s="371"/>
      <c r="L24" s="371"/>
      <c r="M24" s="371"/>
    </row>
    <row r="25" spans="1:13" ht="41.45" customHeight="1" x14ac:dyDescent="0.2">
      <c r="B25" s="516" t="s">
        <v>1029</v>
      </c>
      <c r="C25" s="516"/>
      <c r="D25" s="516"/>
      <c r="E25" s="516"/>
      <c r="F25" s="516"/>
      <c r="G25" s="516"/>
      <c r="H25" s="516"/>
      <c r="I25" s="516"/>
      <c r="J25" s="516"/>
      <c r="K25" s="516"/>
      <c r="L25" s="516"/>
      <c r="M25" s="516"/>
    </row>
    <row r="26" spans="1:13" ht="13.5" customHeight="1" x14ac:dyDescent="0.2">
      <c r="B26" s="122"/>
      <c r="C26" s="69"/>
      <c r="D26" s="69"/>
      <c r="E26" s="69"/>
      <c r="F26" s="69"/>
      <c r="G26" s="69"/>
      <c r="H26" s="69"/>
      <c r="I26" s="69"/>
      <c r="J26" s="69"/>
      <c r="K26" s="69"/>
      <c r="L26" s="69"/>
      <c r="M26" s="69"/>
    </row>
  </sheetData>
  <mergeCells count="7">
    <mergeCell ref="I9:J9"/>
    <mergeCell ref="L9:M9"/>
    <mergeCell ref="B25:M25"/>
    <mergeCell ref="C9:C10"/>
    <mergeCell ref="D9:D10"/>
    <mergeCell ref="E9:E10"/>
    <mergeCell ref="F9:F10"/>
  </mergeCells>
  <conditionalFormatting sqref="K11:K13">
    <cfRule type="cellIs" dxfId="40" priority="15" operator="notBetween">
      <formula>9999</formula>
      <formula>-9999</formula>
    </cfRule>
  </conditionalFormatting>
  <hyperlinks>
    <hyperlink ref="B5" location="Índice!A75" display="Índice" xr:uid="{00000000-0004-0000-4700-000000000000}"/>
  </hyperlinks>
  <printOptions horizontalCentered="1" verticalCentered="1"/>
  <pageMargins left="0.51181102362204722" right="0.51181102362204722" top="0.59055118110236227" bottom="0.43307086614173229" header="0.27559055118110237" footer="0.23622047244094491"/>
  <pageSetup paperSize="9" orientation="landscape" r:id="rId1"/>
  <headerFooter scaleWithDoc="0" alignWithMargins="0"/>
  <drawing r:id="rId2"/>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sheetPr>
    <pageSetUpPr fitToPage="1"/>
  </sheetPr>
  <dimension ref="A1:O51"/>
  <sheetViews>
    <sheetView showGridLines="0" topLeftCell="A3" zoomScale="110" zoomScaleNormal="110" zoomScalePageLayoutView="120" workbookViewId="0">
      <selection activeCell="B5" sqref="B5"/>
    </sheetView>
  </sheetViews>
  <sheetFormatPr defaultColWidth="8.85546875" defaultRowHeight="15.75" x14ac:dyDescent="0.25"/>
  <cols>
    <col min="1" max="1" width="1.42578125" style="1" bestFit="1" customWidth="1"/>
    <col min="2" max="2" width="8.42578125" style="6" customWidth="1"/>
    <col min="3" max="3" width="8" style="6" bestFit="1" customWidth="1"/>
    <col min="4" max="6" width="7.85546875" style="6" customWidth="1"/>
    <col min="7" max="8" width="6.85546875" style="6" customWidth="1"/>
    <col min="9" max="16384" width="8.85546875" style="5"/>
  </cols>
  <sheetData>
    <row r="1" spans="1:11" s="11" customFormat="1" ht="12.75" x14ac:dyDescent="0.2"/>
    <row r="2" spans="1:11" s="11" customFormat="1" ht="12.75" x14ac:dyDescent="0.2"/>
    <row r="3" spans="1:11" s="11" customFormat="1" ht="12.75" x14ac:dyDescent="0.2"/>
    <row r="4" spans="1:11" s="11" customFormat="1" ht="12.75" x14ac:dyDescent="0.2"/>
    <row r="5" spans="1:11" s="11" customFormat="1" ht="12.75" x14ac:dyDescent="0.2">
      <c r="B5" s="94" t="s">
        <v>134</v>
      </c>
      <c r="C5" s="94"/>
    </row>
    <row r="6" spans="1:11" s="11" customFormat="1" ht="18.75" x14ac:dyDescent="0.3">
      <c r="B6" s="19" t="s">
        <v>1201</v>
      </c>
      <c r="C6" s="19"/>
    </row>
    <row r="7" spans="1:11" s="11" customFormat="1" ht="12.75" x14ac:dyDescent="0.2"/>
    <row r="8" spans="1:11" s="11" customFormat="1" ht="18" customHeight="1" x14ac:dyDescent="0.2">
      <c r="B8" s="151" t="s">
        <v>667</v>
      </c>
      <c r="C8" s="151"/>
    </row>
    <row r="9" spans="1:11" s="1" customFormat="1" ht="12.75" customHeight="1" x14ac:dyDescent="0.2">
      <c r="A9" s="11"/>
      <c r="B9" s="17"/>
      <c r="C9" s="17"/>
      <c r="E9" s="145"/>
      <c r="F9" s="145"/>
      <c r="G9" s="485" t="s">
        <v>732</v>
      </c>
      <c r="H9" s="485"/>
    </row>
    <row r="10" spans="1:11" s="1" customFormat="1" ht="12" customHeight="1" x14ac:dyDescent="0.2">
      <c r="B10" s="17"/>
      <c r="C10" s="17"/>
      <c r="D10" s="162"/>
      <c r="E10" s="162"/>
      <c r="F10" s="162"/>
      <c r="G10" s="475" t="s">
        <v>939</v>
      </c>
      <c r="H10" s="475"/>
    </row>
    <row r="11" spans="1:11" s="1" customFormat="1" ht="13.5" customHeight="1" x14ac:dyDescent="0.2">
      <c r="B11" s="18"/>
      <c r="C11" s="18"/>
      <c r="D11" s="85" t="s">
        <v>622</v>
      </c>
      <c r="E11" s="85" t="s">
        <v>668</v>
      </c>
      <c r="F11" s="85" t="s">
        <v>669</v>
      </c>
      <c r="G11" s="85" t="s">
        <v>108</v>
      </c>
      <c r="H11" s="85" t="s">
        <v>109</v>
      </c>
    </row>
    <row r="12" spans="1:11" s="1" customFormat="1" ht="12.75" customHeight="1" x14ac:dyDescent="0.2">
      <c r="B12" s="59">
        <v>2018</v>
      </c>
      <c r="C12" s="59"/>
      <c r="D12" s="158">
        <v>14231.679005121498</v>
      </c>
      <c r="E12" s="255">
        <v>1.3379578408966057</v>
      </c>
      <c r="F12" s="255">
        <v>1.1816512038588916</v>
      </c>
      <c r="G12" s="79">
        <v>121.36681598624789</v>
      </c>
      <c r="H12" s="79">
        <v>139.0398450104403</v>
      </c>
    </row>
    <row r="13" spans="1:11" s="1" customFormat="1" ht="12.75" customHeight="1" x14ac:dyDescent="0.2">
      <c r="B13" s="59">
        <v>2019</v>
      </c>
      <c r="C13" s="59"/>
      <c r="D13" s="158">
        <v>14117.72794676084</v>
      </c>
      <c r="E13" s="255">
        <v>1.4386259668230774</v>
      </c>
      <c r="F13" s="255">
        <v>1.1229917299878485</v>
      </c>
      <c r="G13" s="79">
        <v>122.42372308617956</v>
      </c>
      <c r="H13" s="79">
        <v>138.21847010747709</v>
      </c>
    </row>
    <row r="14" spans="1:11" s="1" customFormat="1" ht="12.75" customHeight="1" x14ac:dyDescent="0.2">
      <c r="B14" s="59">
        <v>2020</v>
      </c>
      <c r="C14" s="59"/>
      <c r="D14" s="158">
        <v>14568.470156954094</v>
      </c>
      <c r="E14" s="255">
        <v>1.453583237222529</v>
      </c>
      <c r="F14" s="255">
        <v>1.1412838972018318</v>
      </c>
      <c r="G14" s="79">
        <v>124.0545978285222</v>
      </c>
      <c r="H14" s="79">
        <v>138.88594124839801</v>
      </c>
    </row>
    <row r="15" spans="1:11" s="1" customFormat="1" ht="12.75" customHeight="1" x14ac:dyDescent="0.2">
      <c r="B15" s="59">
        <v>2021</v>
      </c>
      <c r="C15" s="59"/>
      <c r="D15" s="158">
        <v>14304.028471158861</v>
      </c>
      <c r="E15" s="255">
        <v>1.3315298730098699</v>
      </c>
      <c r="F15" s="255">
        <v>1.1833897463768117</v>
      </c>
      <c r="G15" s="79">
        <v>120.91002388372969</v>
      </c>
      <c r="H15" s="79">
        <v>137.89840314265948</v>
      </c>
    </row>
    <row r="16" spans="1:11" s="1" customFormat="1" ht="12.75" customHeight="1" x14ac:dyDescent="0.2">
      <c r="B16" s="59">
        <v>2022</v>
      </c>
      <c r="C16" s="59"/>
      <c r="D16" s="158">
        <v>14449.47305874069</v>
      </c>
      <c r="E16" s="255">
        <v>1.3903023125099052</v>
      </c>
      <c r="F16" s="255">
        <v>1.0538770743806252</v>
      </c>
      <c r="G16" s="79">
        <v>125.85519437311774</v>
      </c>
      <c r="H16" s="79">
        <v>147.55153230802119</v>
      </c>
      <c r="J16" s="212"/>
      <c r="K16" s="212"/>
    </row>
    <row r="17" spans="2:15" s="1" customFormat="1" ht="12.75" customHeight="1" x14ac:dyDescent="0.2">
      <c r="B17" s="59">
        <v>2023</v>
      </c>
      <c r="C17" s="59"/>
      <c r="D17" s="158">
        <v>15254.410041841003</v>
      </c>
      <c r="E17" s="255">
        <v>1.5063360762886406</v>
      </c>
      <c r="F17" s="255">
        <v>1.0812999999999999</v>
      </c>
      <c r="G17" s="79">
        <v>129.22275399222369</v>
      </c>
      <c r="H17" s="79">
        <v>159.28721341603466</v>
      </c>
      <c r="J17" s="212"/>
      <c r="K17" s="212"/>
      <c r="L17" s="212"/>
      <c r="M17" s="212"/>
      <c r="N17" s="212"/>
      <c r="O17" s="212"/>
    </row>
    <row r="18" spans="2:15" s="1" customFormat="1" ht="12.75" customHeight="1" x14ac:dyDescent="0.2">
      <c r="B18" s="86">
        <v>2024</v>
      </c>
      <c r="C18" s="86"/>
      <c r="D18" s="242">
        <v>15849.915966386554</v>
      </c>
      <c r="E18" s="275">
        <v>1.5149929036347356</v>
      </c>
      <c r="F18" s="275">
        <v>1.0824</v>
      </c>
      <c r="G18" s="218">
        <v>132.19573850120875</v>
      </c>
      <c r="H18" s="218">
        <v>162.9288122452821</v>
      </c>
      <c r="J18" s="212"/>
      <c r="K18" s="212"/>
      <c r="L18" s="212"/>
      <c r="M18" s="212"/>
      <c r="N18" s="212"/>
      <c r="O18" s="212"/>
    </row>
    <row r="19" spans="2:15" s="1" customFormat="1" ht="17.25" customHeight="1" x14ac:dyDescent="0.2">
      <c r="B19" s="78">
        <v>2023</v>
      </c>
      <c r="C19" s="157" t="s">
        <v>31</v>
      </c>
      <c r="D19" s="158">
        <v>15295.238095238092</v>
      </c>
      <c r="E19" s="255">
        <v>1.439118108423159</v>
      </c>
      <c r="F19" s="255">
        <v>1.0769</v>
      </c>
      <c r="G19" s="79">
        <v>127.44489016641602</v>
      </c>
      <c r="H19" s="79">
        <v>154.74704995182097</v>
      </c>
    </row>
    <row r="20" spans="2:15" s="1" customFormat="1" ht="12.75" customHeight="1" x14ac:dyDescent="0.2">
      <c r="B20" s="13"/>
      <c r="C20" s="15" t="s">
        <v>32</v>
      </c>
      <c r="D20" s="158">
        <v>15126.000000000002</v>
      </c>
      <c r="E20" s="255">
        <v>1.4462152546785099</v>
      </c>
      <c r="F20" s="255">
        <v>1.07151</v>
      </c>
      <c r="G20" s="79">
        <v>127.1067284633796</v>
      </c>
      <c r="H20" s="79">
        <v>155.06077130318076</v>
      </c>
    </row>
    <row r="21" spans="2:15" s="1" customFormat="1" ht="12.75" customHeight="1" x14ac:dyDescent="0.2">
      <c r="B21" s="13"/>
      <c r="C21" s="253" t="s">
        <v>33</v>
      </c>
      <c r="D21" s="158">
        <v>15300.714285714319</v>
      </c>
      <c r="E21" s="255">
        <v>1.4954097422693826</v>
      </c>
      <c r="F21" s="255">
        <v>1.0705826086957</v>
      </c>
      <c r="G21" s="79">
        <v>128.30398931651933</v>
      </c>
      <c r="H21" s="79">
        <v>157.74809020866081</v>
      </c>
    </row>
    <row r="22" spans="2:15" s="1" customFormat="1" ht="12.75" customHeight="1" x14ac:dyDescent="0.2">
      <c r="B22" s="13"/>
      <c r="C22" s="15" t="s">
        <v>34</v>
      </c>
      <c r="D22" s="158">
        <v>14866.714285714299</v>
      </c>
      <c r="E22" s="255">
        <v>1.4937175995079459</v>
      </c>
      <c r="F22" s="255">
        <v>1.0967722222222001</v>
      </c>
      <c r="G22" s="79">
        <v>126.63810716529154</v>
      </c>
      <c r="H22" s="79">
        <v>154.95169894538662</v>
      </c>
    </row>
    <row r="23" spans="2:15" s="1" customFormat="1" ht="12.75" customHeight="1" x14ac:dyDescent="0.2">
      <c r="B23" s="13"/>
      <c r="C23" s="253" t="s">
        <v>35</v>
      </c>
      <c r="D23" s="158">
        <v>14810.85738095238</v>
      </c>
      <c r="E23" s="255">
        <v>1.5035431320764572</v>
      </c>
      <c r="F23" s="255">
        <v>1.0867500000000001</v>
      </c>
      <c r="G23" s="79">
        <v>127.16527593527877</v>
      </c>
      <c r="H23" s="79">
        <v>155.95774454037675</v>
      </c>
    </row>
    <row r="24" spans="2:15" s="1" customFormat="1" ht="12.75" customHeight="1" x14ac:dyDescent="0.2">
      <c r="B24" s="13"/>
      <c r="C24" s="15" t="s">
        <v>36</v>
      </c>
      <c r="D24" s="158">
        <v>14931.823529411764</v>
      </c>
      <c r="E24" s="255">
        <v>1.4910154488340965</v>
      </c>
      <c r="F24" s="255">
        <v>1.0840000000000001</v>
      </c>
      <c r="G24" s="79">
        <v>128.42172287889647</v>
      </c>
      <c r="H24" s="79">
        <v>158.10616283301181</v>
      </c>
    </row>
    <row r="25" spans="2:15" s="1" customFormat="1" ht="12.75" customHeight="1" x14ac:dyDescent="0.2">
      <c r="B25" s="13"/>
      <c r="C25" s="253" t="s">
        <v>37</v>
      </c>
      <c r="D25" s="158">
        <v>15044.35</v>
      </c>
      <c r="E25" s="255">
        <v>1.4843815286763102</v>
      </c>
      <c r="F25" s="255">
        <v>1.1057999999999999</v>
      </c>
      <c r="G25" s="79">
        <v>128.82466670640088</v>
      </c>
      <c r="H25" s="79">
        <v>158.64954910620165</v>
      </c>
    </row>
    <row r="26" spans="2:15" s="1" customFormat="1" ht="12.75" customHeight="1" x14ac:dyDescent="0.2">
      <c r="B26" s="13"/>
      <c r="C26" s="15" t="s">
        <v>38</v>
      </c>
      <c r="D26" s="158">
        <v>15251.727272727272</v>
      </c>
      <c r="E26" s="255">
        <v>1.541442461518435</v>
      </c>
      <c r="F26" s="255">
        <v>1.0909</v>
      </c>
      <c r="G26" s="79">
        <v>130.33131936093437</v>
      </c>
      <c r="H26" s="79">
        <v>160.85117485649826</v>
      </c>
    </row>
    <row r="27" spans="2:15" s="1" customFormat="1" ht="12.75" customHeight="1" x14ac:dyDescent="0.2">
      <c r="B27" s="13"/>
      <c r="C27" s="253" t="s">
        <v>39</v>
      </c>
      <c r="D27" s="158">
        <v>15366.7</v>
      </c>
      <c r="E27" s="255">
        <v>1.5565442466400752</v>
      </c>
      <c r="F27" s="255">
        <v>1.0684</v>
      </c>
      <c r="G27" s="79">
        <v>131.27717009426496</v>
      </c>
      <c r="H27" s="79">
        <v>163.23214350924954</v>
      </c>
    </row>
    <row r="28" spans="2:15" s="1" customFormat="1" ht="12.75" customHeight="1" x14ac:dyDescent="0.2">
      <c r="B28" s="13"/>
      <c r="C28" s="15" t="s">
        <v>40</v>
      </c>
      <c r="D28" s="158">
        <v>15759.863636363636</v>
      </c>
      <c r="E28" s="255">
        <v>1.5748254145903697</v>
      </c>
      <c r="F28" s="255">
        <v>1.0563</v>
      </c>
      <c r="G28" s="79">
        <v>132.9287034434347</v>
      </c>
      <c r="H28" s="79">
        <v>165.27793470091595</v>
      </c>
    </row>
    <row r="29" spans="2:15" s="1" customFormat="1" ht="12.75" customHeight="1" x14ac:dyDescent="0.2">
      <c r="B29" s="13"/>
      <c r="C29" s="253" t="s">
        <v>41</v>
      </c>
      <c r="D29" s="158">
        <v>15598.636363636364</v>
      </c>
      <c r="E29" s="255">
        <v>1.5407089556030582</v>
      </c>
      <c r="F29" s="255">
        <v>1.0808</v>
      </c>
      <c r="G29" s="79">
        <v>131.70347672278189</v>
      </c>
      <c r="H29" s="79">
        <v>164.08090209006588</v>
      </c>
    </row>
    <row r="30" spans="2:15" s="1" customFormat="1" ht="12.75" customHeight="1" x14ac:dyDescent="0.2">
      <c r="B30" s="13"/>
      <c r="C30" s="15" t="s">
        <v>30</v>
      </c>
      <c r="D30" s="158">
        <v>15511</v>
      </c>
      <c r="E30" s="255">
        <v>1.4967499155629325</v>
      </c>
      <c r="F30" s="255">
        <v>1.0903</v>
      </c>
      <c r="G30" s="79">
        <v>130.52699765308549</v>
      </c>
      <c r="H30" s="79">
        <v>162.78333894704704</v>
      </c>
    </row>
    <row r="31" spans="2:15" s="1" customFormat="1" ht="17.25" customHeight="1" x14ac:dyDescent="0.2">
      <c r="B31" s="78">
        <v>2024</v>
      </c>
      <c r="C31" s="157" t="s">
        <v>31</v>
      </c>
      <c r="D31" s="158">
        <v>15627.363636363636</v>
      </c>
      <c r="E31" s="255">
        <v>1.503425071953308</v>
      </c>
      <c r="F31" s="255">
        <v>1.0905</v>
      </c>
      <c r="G31" s="79">
        <v>130.96397526686675</v>
      </c>
      <c r="H31" s="79">
        <v>162.63541492322992</v>
      </c>
    </row>
    <row r="32" spans="2:15" s="1" customFormat="1" ht="12.75" customHeight="1" x14ac:dyDescent="0.2">
      <c r="B32" s="13"/>
      <c r="C32" s="15" t="s">
        <v>32</v>
      </c>
      <c r="D32" s="158">
        <v>15660.444444444445</v>
      </c>
      <c r="E32" s="255">
        <v>1.5314157404475708</v>
      </c>
      <c r="F32" s="255">
        <v>1.0794999999999999</v>
      </c>
      <c r="G32" s="79">
        <v>131.55701732455213</v>
      </c>
      <c r="H32" s="79">
        <v>162.60084733794045</v>
      </c>
    </row>
    <row r="33" spans="2:8" s="1" customFormat="1" ht="12.75" customHeight="1" x14ac:dyDescent="0.2">
      <c r="B33" s="13"/>
      <c r="C33" s="253" t="s">
        <v>33</v>
      </c>
      <c r="D33" s="158">
        <v>15711.388888888889</v>
      </c>
      <c r="E33" s="255">
        <v>1.5246996787948071</v>
      </c>
      <c r="F33" s="255">
        <v>1.0871999999999999</v>
      </c>
      <c r="G33" s="79">
        <v>131.69150558630827</v>
      </c>
      <c r="H33" s="79">
        <v>162.4005135396477</v>
      </c>
    </row>
    <row r="34" spans="2:8" s="1" customFormat="1" ht="12.75" customHeight="1" x14ac:dyDescent="0.2">
      <c r="B34" s="13"/>
      <c r="C34" s="15" t="s">
        <v>34</v>
      </c>
      <c r="D34" s="158">
        <v>16125.1875</v>
      </c>
      <c r="E34" s="255">
        <v>1.5358637949569585</v>
      </c>
      <c r="F34" s="255">
        <v>1.0728</v>
      </c>
      <c r="G34" s="79">
        <v>133.79688302274081</v>
      </c>
      <c r="H34" s="79">
        <v>165.39923835567552</v>
      </c>
    </row>
    <row r="35" spans="2:8" s="1" customFormat="1" ht="12.75" customHeight="1" x14ac:dyDescent="0.2">
      <c r="B35" s="13"/>
      <c r="C35" s="253" t="s">
        <v>35</v>
      </c>
      <c r="D35" s="158">
        <v>16082.555555555555</v>
      </c>
      <c r="E35" s="255">
        <v>1.5111657659126139</v>
      </c>
      <c r="F35" s="255">
        <v>1.0811999999999999</v>
      </c>
      <c r="G35" s="79">
        <v>133.57144668626935</v>
      </c>
      <c r="H35" s="79">
        <v>165.49507228534208</v>
      </c>
    </row>
    <row r="36" spans="2:8" s="1" customFormat="1" ht="12.75" customHeight="1" x14ac:dyDescent="0.2">
      <c r="B36" s="13"/>
      <c r="C36" s="15" t="s">
        <v>36</v>
      </c>
      <c r="D36" s="158">
        <v>16337.333333333334</v>
      </c>
      <c r="E36" s="255">
        <v>1.5042913397207043</v>
      </c>
      <c r="F36" s="255">
        <v>1.0759000000000001</v>
      </c>
      <c r="G36" s="79">
        <v>134.4770338925936</v>
      </c>
      <c r="H36" s="79">
        <v>166.42669503152001</v>
      </c>
    </row>
    <row r="37" spans="2:8" s="1" customFormat="1" ht="12.75" customHeight="1" x14ac:dyDescent="0.2">
      <c r="B37" s="13"/>
      <c r="C37" s="253" t="s">
        <v>37</v>
      </c>
      <c r="D37" s="158">
        <v>16257.304347826086</v>
      </c>
      <c r="E37" s="255">
        <v>1.4987764878289396</v>
      </c>
      <c r="F37" s="255">
        <v>1.0844</v>
      </c>
      <c r="G37" s="79">
        <v>134.30846335700514</v>
      </c>
      <c r="H37" s="79">
        <v>165.89675043171454</v>
      </c>
    </row>
    <row r="38" spans="2:8" s="1" customFormat="1" ht="12.75" customHeight="1" x14ac:dyDescent="0.2">
      <c r="B38" s="13"/>
      <c r="C38" s="15" t="s">
        <v>38</v>
      </c>
      <c r="D38" s="158">
        <v>15755.863636363636</v>
      </c>
      <c r="E38" s="255">
        <v>1.5015727121725209</v>
      </c>
      <c r="F38" s="255">
        <v>1.1012</v>
      </c>
      <c r="G38" s="79">
        <v>131.43618066011749</v>
      </c>
      <c r="H38" s="79">
        <v>161.91449103654929</v>
      </c>
    </row>
    <row r="39" spans="2:8" s="1" customFormat="1" ht="12.75" customHeight="1" x14ac:dyDescent="0.2">
      <c r="B39" s="13"/>
      <c r="C39" s="253" t="s">
        <v>39</v>
      </c>
      <c r="D39" s="158">
        <v>15324.8</v>
      </c>
      <c r="E39" s="255">
        <v>1.4775739382307196</v>
      </c>
      <c r="F39" s="255">
        <v>1.1106</v>
      </c>
      <c r="G39" s="79">
        <v>129.02683305866455</v>
      </c>
      <c r="H39" s="79">
        <v>158.61395156291954</v>
      </c>
    </row>
    <row r="40" spans="2:8" s="1" customFormat="1" ht="12.75" customHeight="1" x14ac:dyDescent="0.2">
      <c r="B40" s="13"/>
      <c r="C40" s="15" t="s">
        <v>40</v>
      </c>
      <c r="D40" s="158">
        <v>15565.739130434782</v>
      </c>
      <c r="E40" s="255">
        <v>1.490563826136845</v>
      </c>
      <c r="F40" s="255">
        <v>1.0904</v>
      </c>
      <c r="G40" s="79">
        <v>130.07662658888248</v>
      </c>
      <c r="H40" s="79">
        <v>159.42307287756975</v>
      </c>
    </row>
    <row r="41" spans="2:8" s="1" customFormat="1" ht="12.75" customHeight="1" x14ac:dyDescent="0.2">
      <c r="B41" s="13"/>
      <c r="C41" s="253" t="s">
        <v>41</v>
      </c>
      <c r="D41" s="158">
        <v>15819.9</v>
      </c>
      <c r="E41" s="255">
        <v>1.5301208733102616</v>
      </c>
      <c r="F41" s="255">
        <v>1.0629999999999999</v>
      </c>
      <c r="G41" s="79">
        <v>132.06792204064416</v>
      </c>
      <c r="H41" s="79">
        <v>161.39190998875893</v>
      </c>
    </row>
    <row r="42" spans="2:8" s="1" customFormat="1" ht="12.75" customHeight="1" x14ac:dyDescent="0.2">
      <c r="B42" s="13"/>
      <c r="C42" s="15" t="s">
        <v>30</v>
      </c>
      <c r="D42" s="158">
        <v>16038.55</v>
      </c>
      <c r="E42" s="255">
        <v>1.5769027858378135</v>
      </c>
      <c r="F42" s="255">
        <v>1.0479000000000001</v>
      </c>
      <c r="G42" s="79">
        <v>133.37497452986037</v>
      </c>
      <c r="H42" s="79">
        <v>162.94778957251779</v>
      </c>
    </row>
    <row r="43" spans="2:8" s="1" customFormat="1" ht="17.25" customHeight="1" x14ac:dyDescent="0.2">
      <c r="B43" s="78">
        <v>2025</v>
      </c>
      <c r="C43" s="157" t="s">
        <v>31</v>
      </c>
      <c r="D43" s="158">
        <v>16270.157894736842</v>
      </c>
      <c r="E43" s="255">
        <v>1.6065436195688578</v>
      </c>
      <c r="F43" s="255">
        <v>1.0354000000000001</v>
      </c>
      <c r="G43" s="79">
        <v>134.71702445166648</v>
      </c>
      <c r="H43" s="79">
        <v>164.70319275965218</v>
      </c>
    </row>
    <row r="44" spans="2:8" s="1" customFormat="1" ht="12.75" customHeight="1" x14ac:dyDescent="0.2">
      <c r="B44" s="13"/>
      <c r="C44" s="15" t="s">
        <v>32</v>
      </c>
      <c r="D44" s="158">
        <v>16351.05</v>
      </c>
      <c r="E44" s="255">
        <v>1.587946352210571</v>
      </c>
      <c r="F44" s="255">
        <v>1.0412999999999999</v>
      </c>
      <c r="G44" s="79">
        <v>134.68158587251025</v>
      </c>
      <c r="H44" s="79">
        <v>165.03920009976616</v>
      </c>
    </row>
    <row r="45" spans="2:8" s="1" customFormat="1" ht="12.75" customHeight="1" x14ac:dyDescent="0.2">
      <c r="B45" s="13"/>
      <c r="C45" s="253" t="s">
        <v>33</v>
      </c>
      <c r="D45" s="158">
        <v>16455.684210526317</v>
      </c>
      <c r="E45" s="255">
        <v>1.588152391509007</v>
      </c>
      <c r="F45" s="255">
        <v>1.0807</v>
      </c>
      <c r="G45" s="79">
        <v>134.90601349696126</v>
      </c>
      <c r="H45" s="79">
        <v>165.66380564563397</v>
      </c>
    </row>
    <row r="46" spans="2:8" s="1" customFormat="1" ht="12.75" customHeight="1" x14ac:dyDescent="0.2">
      <c r="B46" s="13"/>
      <c r="C46" s="15" t="s">
        <v>34</v>
      </c>
      <c r="D46" s="158">
        <v>16827.0625</v>
      </c>
      <c r="E46" s="255">
        <v>1.5934923488497266</v>
      </c>
      <c r="F46" s="255">
        <v>1.1214</v>
      </c>
      <c r="G46" s="79">
        <v>135.79462849663065</v>
      </c>
      <c r="H46" s="79">
        <v>165.31110185065074</v>
      </c>
    </row>
    <row r="47" spans="2:8" s="1" customFormat="1" ht="12.75" customHeight="1" x14ac:dyDescent="0.2">
      <c r="B47" s="13"/>
      <c r="C47" s="15" t="s">
        <v>35</v>
      </c>
      <c r="D47" s="158">
        <v>16418.411764705881</v>
      </c>
      <c r="E47" s="255">
        <v>1.5524921657336244</v>
      </c>
      <c r="F47" s="255">
        <v>1.1277999999999999</v>
      </c>
      <c r="G47" s="79">
        <v>132.38733175112145</v>
      </c>
      <c r="H47" s="79">
        <v>160.86669028677517</v>
      </c>
    </row>
    <row r="48" spans="2:8" s="1" customFormat="1" ht="12.75" customHeight="1" x14ac:dyDescent="0.2">
      <c r="B48" s="25"/>
      <c r="C48" s="25" t="s">
        <v>36</v>
      </c>
      <c r="D48" s="158">
        <v>16306.722222222223</v>
      </c>
      <c r="E48" s="255">
        <v>1.5397307220312861</v>
      </c>
      <c r="F48" s="275">
        <v>1.1516</v>
      </c>
      <c r="G48" s="218">
        <v>131.53214545433855</v>
      </c>
      <c r="H48" s="218">
        <v>159.74983516964352</v>
      </c>
    </row>
    <row r="49" spans="1:8" s="10" customFormat="1" ht="29.25" customHeight="1" x14ac:dyDescent="0.2">
      <c r="A49" s="1"/>
      <c r="B49" s="487" t="s">
        <v>1030</v>
      </c>
      <c r="C49" s="487"/>
      <c r="D49" s="487"/>
      <c r="E49" s="487"/>
      <c r="F49" s="487"/>
      <c r="G49" s="487"/>
      <c r="H49" s="487"/>
    </row>
    <row r="50" spans="1:8" s="1" customFormat="1" ht="44.25" customHeight="1" x14ac:dyDescent="0.2">
      <c r="B50" s="488" t="s">
        <v>991</v>
      </c>
      <c r="C50" s="488"/>
      <c r="D50" s="488"/>
      <c r="E50" s="488"/>
      <c r="F50" s="488"/>
      <c r="G50" s="488"/>
      <c r="H50" s="488"/>
    </row>
    <row r="51" spans="1:8" s="1" customFormat="1" ht="15.75" customHeight="1" x14ac:dyDescent="0.2">
      <c r="B51" s="486"/>
      <c r="C51" s="486"/>
      <c r="D51" s="486"/>
      <c r="E51" s="486"/>
      <c r="F51" s="486"/>
      <c r="G51" s="486"/>
      <c r="H51" s="486"/>
    </row>
  </sheetData>
  <mergeCells count="5">
    <mergeCell ref="B50:H50"/>
    <mergeCell ref="B51:H51"/>
    <mergeCell ref="B49:H49"/>
    <mergeCell ref="G9:H9"/>
    <mergeCell ref="G10:H10"/>
  </mergeCells>
  <hyperlinks>
    <hyperlink ref="B5" location="Índice!A75" display="Índice" xr:uid="{00000000-0004-0000-4800-000000000000}"/>
  </hyperlinks>
  <printOptions horizontalCentered="1"/>
  <pageMargins left="0.59055118110236227" right="0.43307086614173229" top="0.51181102362204722" bottom="0.51181102362204722" header="0" footer="0.23622047244094491"/>
  <pageSetup paperSize="9" orientation="portrait" r:id="rId1"/>
  <headerFooter scaleWithDoc="0" alignWithMargins="0"/>
  <drawing r:id="rId2"/>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sheetPr>
    <pageSetUpPr fitToPage="1"/>
  </sheetPr>
  <dimension ref="A1:T52"/>
  <sheetViews>
    <sheetView showGridLines="0" zoomScale="110" zoomScaleNormal="110" zoomScalePageLayoutView="120" workbookViewId="0">
      <selection activeCell="B5" sqref="B5"/>
    </sheetView>
  </sheetViews>
  <sheetFormatPr defaultColWidth="11.42578125" defaultRowHeight="13.5" x14ac:dyDescent="0.25"/>
  <cols>
    <col min="1" max="1" width="1.42578125" style="1" bestFit="1" customWidth="1"/>
    <col min="2" max="2" width="28.5703125" style="2" customWidth="1"/>
    <col min="3" max="3" width="16.140625" style="2" customWidth="1"/>
    <col min="4" max="10" width="5.42578125" style="3" customWidth="1"/>
    <col min="11" max="16384" width="11.42578125" style="1"/>
  </cols>
  <sheetData>
    <row r="1" spans="2:20" s="11" customFormat="1" ht="12.75" x14ac:dyDescent="0.2"/>
    <row r="2" spans="2:20" s="11" customFormat="1" ht="12.75" x14ac:dyDescent="0.2"/>
    <row r="3" spans="2:20" s="11" customFormat="1" ht="12.75" x14ac:dyDescent="0.2"/>
    <row r="4" spans="2:20" s="11" customFormat="1" ht="12.75" x14ac:dyDescent="0.2"/>
    <row r="5" spans="2:20" s="11" customFormat="1" ht="12.75" x14ac:dyDescent="0.2">
      <c r="B5" s="94" t="s">
        <v>134</v>
      </c>
    </row>
    <row r="6" spans="2:20" s="11" customFormat="1" ht="18.75" x14ac:dyDescent="0.3">
      <c r="B6" s="19" t="s">
        <v>1201</v>
      </c>
    </row>
    <row r="7" spans="2:20" s="11" customFormat="1" ht="12.75" x14ac:dyDescent="0.2"/>
    <row r="8" spans="2:20" s="11" customFormat="1" ht="18" customHeight="1" x14ac:dyDescent="0.2">
      <c r="B8" s="99" t="s">
        <v>223</v>
      </c>
    </row>
    <row r="9" spans="2:20" s="11" customFormat="1" ht="18" customHeight="1" x14ac:dyDescent="0.2">
      <c r="B9" s="99" t="s">
        <v>243</v>
      </c>
    </row>
    <row r="10" spans="2:20" ht="13.5" customHeight="1" x14ac:dyDescent="0.2">
      <c r="B10" s="18"/>
      <c r="C10" s="96"/>
      <c r="D10" s="85">
        <v>2018</v>
      </c>
      <c r="E10" s="85">
        <v>2019</v>
      </c>
      <c r="F10" s="85">
        <v>2020</v>
      </c>
      <c r="G10" s="85">
        <v>2021</v>
      </c>
      <c r="H10" s="85">
        <v>2022</v>
      </c>
      <c r="I10" s="85">
        <v>2023</v>
      </c>
      <c r="J10" s="85">
        <v>2024</v>
      </c>
    </row>
    <row r="11" spans="2:20" ht="18" customHeight="1" x14ac:dyDescent="0.2">
      <c r="B11" s="29" t="s">
        <v>817</v>
      </c>
      <c r="C11" s="17"/>
      <c r="D11" s="87"/>
      <c r="E11" s="87"/>
      <c r="F11" s="87"/>
      <c r="G11" s="87"/>
      <c r="H11" s="87"/>
      <c r="I11" s="87"/>
      <c r="J11" s="87"/>
    </row>
    <row r="12" spans="2:20" ht="13.5" customHeight="1" x14ac:dyDescent="0.2">
      <c r="B12" s="14" t="s">
        <v>241</v>
      </c>
      <c r="C12" s="13" t="s">
        <v>130</v>
      </c>
      <c r="D12" s="56">
        <v>2111.9292369999998</v>
      </c>
      <c r="E12" s="56">
        <v>1870.6854619999999</v>
      </c>
      <c r="F12" s="56">
        <v>1497.9798540000002</v>
      </c>
      <c r="G12" s="56">
        <v>1599.0388509999998</v>
      </c>
      <c r="H12" s="56">
        <v>2217.2988830000004</v>
      </c>
      <c r="I12" s="56">
        <v>2017.1550369999998</v>
      </c>
      <c r="J12" s="56">
        <v>1822.4361550000001</v>
      </c>
      <c r="O12" s="212"/>
      <c r="P12" s="212"/>
      <c r="Q12" s="212"/>
      <c r="T12" s="212"/>
    </row>
    <row r="13" spans="2:20" ht="12.75" customHeight="1" x14ac:dyDescent="0.2">
      <c r="B13" s="59" t="s">
        <v>204</v>
      </c>
      <c r="C13" s="13" t="s">
        <v>130</v>
      </c>
      <c r="D13" s="56">
        <v>1512.774981</v>
      </c>
      <c r="E13" s="56">
        <v>1238.8011429999999</v>
      </c>
      <c r="F13" s="56">
        <v>870.32067799999993</v>
      </c>
      <c r="G13" s="56">
        <v>951.62662799999987</v>
      </c>
      <c r="H13" s="56">
        <v>1422.9844499999999</v>
      </c>
      <c r="I13" s="56">
        <v>1260.1641199999999</v>
      </c>
      <c r="J13" s="56">
        <v>1027.874667</v>
      </c>
      <c r="O13" s="212"/>
      <c r="P13" s="212"/>
      <c r="Q13" s="212"/>
      <c r="T13" s="212"/>
    </row>
    <row r="14" spans="2:20" ht="12.75" customHeight="1" x14ac:dyDescent="0.2">
      <c r="B14" s="59" t="s">
        <v>205</v>
      </c>
      <c r="C14" s="13" t="s">
        <v>130</v>
      </c>
      <c r="D14" s="56">
        <v>254.14612299999999</v>
      </c>
      <c r="E14" s="56">
        <v>284.287915</v>
      </c>
      <c r="F14" s="56">
        <v>300.95198000000005</v>
      </c>
      <c r="G14" s="56">
        <v>300.15487900000005</v>
      </c>
      <c r="H14" s="56">
        <v>371.53285</v>
      </c>
      <c r="I14" s="56">
        <v>360.47907899999996</v>
      </c>
      <c r="J14" s="56">
        <v>391.66624200000007</v>
      </c>
      <c r="O14" s="212"/>
      <c r="P14" s="212"/>
      <c r="Q14" s="212"/>
      <c r="T14" s="212"/>
    </row>
    <row r="15" spans="2:20" ht="12.75" customHeight="1" x14ac:dyDescent="0.2">
      <c r="B15" s="59" t="s">
        <v>206</v>
      </c>
      <c r="C15" s="13" t="s">
        <v>130</v>
      </c>
      <c r="D15" s="56">
        <v>94.880708999999996</v>
      </c>
      <c r="E15" s="56">
        <v>91.306479999999993</v>
      </c>
      <c r="F15" s="56">
        <v>73.348623000000003</v>
      </c>
      <c r="G15" s="56">
        <v>92.094811000000021</v>
      </c>
      <c r="H15" s="56">
        <v>129.86162500000003</v>
      </c>
      <c r="I15" s="56">
        <v>127.36186699999999</v>
      </c>
      <c r="J15" s="56">
        <v>121.19218200000003</v>
      </c>
      <c r="O15" s="212"/>
      <c r="P15" s="212"/>
      <c r="Q15" s="212"/>
      <c r="T15" s="212"/>
    </row>
    <row r="16" spans="2:20" ht="12.75" customHeight="1" x14ac:dyDescent="0.2">
      <c r="B16" s="59" t="s">
        <v>207</v>
      </c>
      <c r="C16" s="13" t="s">
        <v>130</v>
      </c>
      <c r="D16" s="56">
        <v>185.81813700000001</v>
      </c>
      <c r="E16" s="56">
        <v>203.179146</v>
      </c>
      <c r="F16" s="56">
        <v>199.84644700000001</v>
      </c>
      <c r="G16" s="56">
        <v>194.64508600000002</v>
      </c>
      <c r="H16" s="56">
        <v>222.61211300000002</v>
      </c>
      <c r="I16" s="56">
        <v>214.27284500000002</v>
      </c>
      <c r="J16" s="56">
        <v>216.08123899999998</v>
      </c>
      <c r="O16" s="212"/>
      <c r="P16" s="212"/>
      <c r="Q16" s="212"/>
      <c r="T16" s="212"/>
    </row>
    <row r="17" spans="2:20" ht="12.75" customHeight="1" x14ac:dyDescent="0.2">
      <c r="B17" s="59" t="s">
        <v>208</v>
      </c>
      <c r="C17" s="13" t="s">
        <v>130</v>
      </c>
      <c r="D17" s="56">
        <v>59.748417000000003</v>
      </c>
      <c r="E17" s="56">
        <v>48.786853000000001</v>
      </c>
      <c r="F17" s="56">
        <v>50.279636999999994</v>
      </c>
      <c r="G17" s="56">
        <v>56.703356000000007</v>
      </c>
      <c r="H17" s="56">
        <v>65.955981000000008</v>
      </c>
      <c r="I17" s="56">
        <v>50.902823000000005</v>
      </c>
      <c r="J17" s="56">
        <v>61.676459999999999</v>
      </c>
      <c r="O17" s="212"/>
      <c r="P17" s="212"/>
      <c r="Q17" s="212"/>
      <c r="T17" s="212"/>
    </row>
    <row r="18" spans="2:20" ht="12.75" customHeight="1" x14ac:dyDescent="0.2">
      <c r="B18" s="59" t="s">
        <v>209</v>
      </c>
      <c r="C18" s="13" t="s">
        <v>130</v>
      </c>
      <c r="D18" s="56">
        <v>4.5608700000000004</v>
      </c>
      <c r="E18" s="56">
        <v>4.323925</v>
      </c>
      <c r="F18" s="56">
        <v>3.2324890000000006</v>
      </c>
      <c r="G18" s="56">
        <v>3.8140909999999999</v>
      </c>
      <c r="H18" s="56">
        <v>4.351864</v>
      </c>
      <c r="I18" s="56">
        <v>3.9743030000000008</v>
      </c>
      <c r="J18" s="56">
        <v>3.9453649999999993</v>
      </c>
      <c r="O18" s="212"/>
      <c r="P18" s="212"/>
      <c r="Q18" s="212"/>
      <c r="T18" s="212"/>
    </row>
    <row r="19" spans="2:20" ht="13.5" customHeight="1" x14ac:dyDescent="0.2">
      <c r="B19" s="14" t="s">
        <v>242</v>
      </c>
      <c r="C19" s="13" t="s">
        <v>130</v>
      </c>
      <c r="D19" s="56">
        <v>984.97020399999997</v>
      </c>
      <c r="E19" s="56">
        <v>1130.399621</v>
      </c>
      <c r="F19" s="56">
        <v>436.73195800000008</v>
      </c>
      <c r="G19" s="56">
        <v>132.20125499999997</v>
      </c>
      <c r="H19" s="56">
        <v>696.4317239999998</v>
      </c>
      <c r="I19" s="56">
        <v>319.12290600000006</v>
      </c>
      <c r="J19" s="56">
        <v>135.48553500000003</v>
      </c>
      <c r="O19" s="212"/>
      <c r="P19" s="212"/>
      <c r="Q19" s="212"/>
      <c r="T19" s="212"/>
    </row>
    <row r="20" spans="2:20" ht="12" customHeight="1" x14ac:dyDescent="0.2">
      <c r="B20" s="59" t="s">
        <v>204</v>
      </c>
      <c r="C20" s="13" t="s">
        <v>130</v>
      </c>
      <c r="D20" s="56">
        <v>928.57870000000003</v>
      </c>
      <c r="E20" s="56">
        <v>1075.479605</v>
      </c>
      <c r="F20" s="56">
        <v>389.38772200000005</v>
      </c>
      <c r="G20" s="56">
        <v>80.596368999999996</v>
      </c>
      <c r="H20" s="56">
        <v>624.02353199999993</v>
      </c>
      <c r="I20" s="56">
        <v>271.00351900000004</v>
      </c>
      <c r="J20" s="56">
        <v>95.570777000000021</v>
      </c>
      <c r="O20" s="212"/>
      <c r="P20" s="212"/>
      <c r="Q20" s="212"/>
      <c r="T20" s="212"/>
    </row>
    <row r="21" spans="2:20" ht="12" customHeight="1" x14ac:dyDescent="0.2">
      <c r="B21" s="59" t="s">
        <v>205</v>
      </c>
      <c r="C21" s="13" t="s">
        <v>130</v>
      </c>
      <c r="D21" s="56">
        <v>14.333349999999999</v>
      </c>
      <c r="E21" s="56">
        <v>12.157355000000001</v>
      </c>
      <c r="F21" s="56">
        <v>8.1454930000000001</v>
      </c>
      <c r="G21" s="56">
        <v>8.3557029999999983</v>
      </c>
      <c r="H21" s="56">
        <v>10.294328999999998</v>
      </c>
      <c r="I21" s="56">
        <v>10.476077999999998</v>
      </c>
      <c r="J21" s="56">
        <v>10.467588999999998</v>
      </c>
      <c r="O21" s="212"/>
      <c r="P21" s="212"/>
      <c r="Q21" s="212"/>
      <c r="T21" s="212"/>
    </row>
    <row r="22" spans="2:20" ht="12" customHeight="1" x14ac:dyDescent="0.2">
      <c r="B22" s="59" t="s">
        <v>206</v>
      </c>
      <c r="C22" s="13" t="s">
        <v>130</v>
      </c>
      <c r="D22" s="56">
        <v>0.55697600000000003</v>
      </c>
      <c r="E22" s="56">
        <v>0.789161</v>
      </c>
      <c r="F22" s="56">
        <v>1.8692800000000001</v>
      </c>
      <c r="G22" s="56">
        <v>0.15456899999999998</v>
      </c>
      <c r="H22" s="56">
        <v>0.22406499999999999</v>
      </c>
      <c r="I22" s="56">
        <v>0.211008</v>
      </c>
      <c r="J22" s="56">
        <v>0.35807800000000001</v>
      </c>
      <c r="O22" s="212"/>
      <c r="P22" s="212"/>
      <c r="Q22" s="212"/>
      <c r="T22" s="212"/>
    </row>
    <row r="23" spans="2:20" ht="12" customHeight="1" x14ac:dyDescent="0.2">
      <c r="B23" s="59" t="s">
        <v>207</v>
      </c>
      <c r="C23" s="13" t="s">
        <v>130</v>
      </c>
      <c r="D23" s="56">
        <v>40.160415</v>
      </c>
      <c r="E23" s="56">
        <v>40.735565999999999</v>
      </c>
      <c r="F23" s="56">
        <v>35.777932999999997</v>
      </c>
      <c r="G23" s="56">
        <v>40.509761999999995</v>
      </c>
      <c r="H23" s="56">
        <v>58.634606999999995</v>
      </c>
      <c r="I23" s="56">
        <v>35.336082000000005</v>
      </c>
      <c r="J23" s="56">
        <v>26.212393000000002</v>
      </c>
      <c r="O23" s="212"/>
      <c r="P23" s="212"/>
      <c r="Q23" s="212"/>
      <c r="T23" s="212"/>
    </row>
    <row r="24" spans="2:20" ht="12" customHeight="1" x14ac:dyDescent="0.2">
      <c r="B24" s="59" t="s">
        <v>208</v>
      </c>
      <c r="C24" s="13" t="s">
        <v>130</v>
      </c>
      <c r="D24" s="56">
        <v>0.59218599999999999</v>
      </c>
      <c r="E24" s="56">
        <v>0.25715700000000002</v>
      </c>
      <c r="F24" s="56">
        <v>1.1726559999999999</v>
      </c>
      <c r="G24" s="56">
        <v>2.5706669999999998</v>
      </c>
      <c r="H24" s="56">
        <v>2.2294800000000001</v>
      </c>
      <c r="I24" s="56">
        <v>0.57454699999999992</v>
      </c>
      <c r="J24" s="56">
        <v>0.91916200000000015</v>
      </c>
      <c r="O24" s="212"/>
      <c r="P24" s="212"/>
      <c r="Q24" s="212"/>
      <c r="T24" s="212"/>
    </row>
    <row r="25" spans="2:20" ht="12" customHeight="1" x14ac:dyDescent="0.2">
      <c r="B25" s="59" t="s">
        <v>209</v>
      </c>
      <c r="C25" s="13" t="s">
        <v>130</v>
      </c>
      <c r="D25" s="56">
        <v>0.74857700000000005</v>
      </c>
      <c r="E25" s="56">
        <v>0.98077700000000001</v>
      </c>
      <c r="F25" s="56">
        <v>0.37887400000000004</v>
      </c>
      <c r="G25" s="56">
        <v>1.4185E-2</v>
      </c>
      <c r="H25" s="56">
        <v>1.0257109999999998</v>
      </c>
      <c r="I25" s="56">
        <v>1.5216719999999997</v>
      </c>
      <c r="J25" s="56">
        <v>1.9575359999999997</v>
      </c>
      <c r="O25" s="212"/>
      <c r="P25" s="212"/>
      <c r="Q25" s="212"/>
      <c r="T25" s="212"/>
    </row>
    <row r="26" spans="2:20" ht="13.5" customHeight="1" x14ac:dyDescent="0.2">
      <c r="B26" s="14" t="s">
        <v>241</v>
      </c>
      <c r="C26" s="13" t="s">
        <v>244</v>
      </c>
      <c r="D26" s="56">
        <v>3.6506992964591443</v>
      </c>
      <c r="E26" s="56">
        <v>3.1228676313328303</v>
      </c>
      <c r="F26" s="56">
        <v>2.7865560112808749</v>
      </c>
      <c r="G26" s="56">
        <v>2.5134799081889714</v>
      </c>
      <c r="H26" s="56">
        <v>2.8280885707177621</v>
      </c>
      <c r="I26" s="56">
        <v>2.6081598495119906</v>
      </c>
      <c r="J26" s="56">
        <v>2.3099493842180157</v>
      </c>
      <c r="O26" s="212"/>
      <c r="P26" s="212"/>
      <c r="Q26" s="212"/>
      <c r="T26" s="212"/>
    </row>
    <row r="27" spans="2:20" ht="13.5" customHeight="1" x14ac:dyDescent="0.2">
      <c r="B27" s="14" t="s">
        <v>242</v>
      </c>
      <c r="C27" s="13" t="s">
        <v>244</v>
      </c>
      <c r="D27" s="56">
        <v>1.3056469308866887</v>
      </c>
      <c r="E27" s="56">
        <v>1.4134036122474385</v>
      </c>
      <c r="F27" s="56">
        <v>0.64088094207307322</v>
      </c>
      <c r="G27" s="56">
        <v>0.15899948097588551</v>
      </c>
      <c r="H27" s="56">
        <v>0.63609318726952357</v>
      </c>
      <c r="I27" s="56">
        <v>0.30349760658745251</v>
      </c>
      <c r="J27" s="56">
        <v>0.1263345548968309</v>
      </c>
      <c r="O27" s="212"/>
      <c r="P27" s="212"/>
      <c r="Q27" s="212"/>
      <c r="T27" s="212"/>
    </row>
    <row r="28" spans="2:20" ht="18" customHeight="1" x14ac:dyDescent="0.2">
      <c r="B28" s="29" t="s">
        <v>818</v>
      </c>
      <c r="C28" s="17"/>
      <c r="D28" s="87"/>
      <c r="E28" s="87"/>
      <c r="F28" s="87"/>
      <c r="G28" s="87"/>
      <c r="H28" s="87"/>
      <c r="I28" s="87"/>
      <c r="J28" s="87"/>
      <c r="T28" s="212"/>
    </row>
    <row r="29" spans="2:20" ht="13.5" customHeight="1" x14ac:dyDescent="0.2">
      <c r="B29" s="14" t="s">
        <v>245</v>
      </c>
      <c r="C29" s="13" t="s">
        <v>130</v>
      </c>
      <c r="D29" s="56">
        <v>1201.8439206586461</v>
      </c>
      <c r="E29" s="56">
        <v>823.45185477599398</v>
      </c>
      <c r="F29" s="56">
        <v>1087.6862751463173</v>
      </c>
      <c r="G29" s="56">
        <v>1488.1543372206829</v>
      </c>
      <c r="H29" s="56">
        <v>1585.1944191775899</v>
      </c>
      <c r="I29" s="56">
        <v>1670.679292117612</v>
      </c>
      <c r="J29" s="56">
        <v>1683.3382453063477</v>
      </c>
      <c r="O29" s="212"/>
      <c r="P29" s="212"/>
      <c r="T29" s="212"/>
    </row>
    <row r="30" spans="2:20" ht="13.5" customHeight="1" x14ac:dyDescent="0.2">
      <c r="B30" s="14" t="s">
        <v>230</v>
      </c>
      <c r="C30" s="13" t="s">
        <v>130</v>
      </c>
      <c r="D30" s="56">
        <v>3535.0595518975092</v>
      </c>
      <c r="E30" s="56">
        <v>3531.1979833271048</v>
      </c>
      <c r="F30" s="56">
        <v>2786.5877067834226</v>
      </c>
      <c r="G30" s="56">
        <v>3795.3789326693304</v>
      </c>
      <c r="H30" s="56">
        <v>4334.0944807078549</v>
      </c>
      <c r="I30" s="56">
        <v>4070.5669526932688</v>
      </c>
      <c r="J30" s="56">
        <v>4131.2700156956853</v>
      </c>
      <c r="O30" s="212"/>
      <c r="P30" s="212"/>
      <c r="T30" s="212"/>
    </row>
    <row r="31" spans="2:20" ht="13.5" customHeight="1" x14ac:dyDescent="0.2">
      <c r="B31" s="14" t="s">
        <v>237</v>
      </c>
      <c r="C31" s="13" t="s">
        <v>130</v>
      </c>
      <c r="D31" s="56">
        <v>-0.56578631000000001</v>
      </c>
      <c r="E31" s="56">
        <v>0.12696960999999998</v>
      </c>
      <c r="F31" s="56">
        <v>-0.32496587999999998</v>
      </c>
      <c r="G31" s="56">
        <v>-4.17892274</v>
      </c>
      <c r="H31" s="56">
        <v>-1.04147966</v>
      </c>
      <c r="I31" s="56">
        <v>-0.43225040999999997</v>
      </c>
      <c r="J31" s="56">
        <v>-0.43609203000000002</v>
      </c>
      <c r="O31" s="212"/>
      <c r="P31" s="212"/>
      <c r="T31" s="212"/>
    </row>
    <row r="32" spans="2:20" ht="18" customHeight="1" x14ac:dyDescent="0.2">
      <c r="B32" s="29" t="s">
        <v>277</v>
      </c>
      <c r="C32" s="17"/>
      <c r="D32" s="87"/>
      <c r="E32" s="87"/>
      <c r="F32" s="87"/>
      <c r="G32" s="87"/>
      <c r="H32" s="87"/>
      <c r="I32" s="87"/>
      <c r="J32" s="87"/>
      <c r="O32" s="212"/>
      <c r="P32" s="212"/>
      <c r="T32" s="212"/>
    </row>
    <row r="33" spans="1:20" ht="13.5" customHeight="1" x14ac:dyDescent="0.2">
      <c r="B33" s="14" t="s">
        <v>246</v>
      </c>
      <c r="C33" s="13" t="s">
        <v>130</v>
      </c>
      <c r="D33" s="56">
        <v>98.922778708041989</v>
      </c>
      <c r="E33" s="56">
        <v>152.45695205500604</v>
      </c>
      <c r="F33" s="56">
        <v>78.391477980380046</v>
      </c>
      <c r="G33" s="56">
        <v>298.5499261408761</v>
      </c>
      <c r="H33" s="56">
        <v>69.348944077198041</v>
      </c>
      <c r="I33" s="56">
        <v>-71.012475141373045</v>
      </c>
      <c r="J33" s="56">
        <v>-55.345727609922001</v>
      </c>
      <c r="O33" s="212"/>
      <c r="P33" s="212"/>
      <c r="T33" s="212"/>
    </row>
    <row r="34" spans="1:20" ht="13.5" customHeight="1" x14ac:dyDescent="0.2">
      <c r="B34" s="14" t="s">
        <v>247</v>
      </c>
      <c r="C34" s="13" t="s">
        <v>130</v>
      </c>
      <c r="D34" s="56">
        <v>319.23960251181893</v>
      </c>
      <c r="E34" s="56">
        <v>172.11250704544506</v>
      </c>
      <c r="F34" s="56">
        <v>155.29958975962697</v>
      </c>
      <c r="G34" s="56">
        <v>85.581055461707024</v>
      </c>
      <c r="H34" s="56">
        <v>503.95665362333699</v>
      </c>
      <c r="I34" s="56">
        <v>394.30673772150607</v>
      </c>
      <c r="J34" s="56">
        <v>153.05245750385399</v>
      </c>
      <c r="O34" s="212"/>
      <c r="P34" s="212"/>
      <c r="T34" s="212"/>
    </row>
    <row r="35" spans="1:20" ht="18" customHeight="1" x14ac:dyDescent="0.2">
      <c r="B35" s="29" t="s">
        <v>819</v>
      </c>
      <c r="C35" s="17"/>
      <c r="D35" s="90"/>
      <c r="E35" s="90"/>
      <c r="F35" s="90"/>
      <c r="G35" s="90"/>
      <c r="H35" s="90"/>
      <c r="I35" s="90"/>
      <c r="J35" s="90"/>
      <c r="O35" s="212"/>
      <c r="P35" s="212"/>
      <c r="T35" s="212"/>
    </row>
    <row r="36" spans="1:20" ht="13.5" customHeight="1" x14ac:dyDescent="0.2">
      <c r="B36" s="14" t="s">
        <v>231</v>
      </c>
      <c r="C36" s="13" t="s">
        <v>130</v>
      </c>
      <c r="D36" s="26">
        <v>3042.8</v>
      </c>
      <c r="E36" s="26">
        <v>2922.6</v>
      </c>
      <c r="F36" s="26">
        <v>2845.9455813</v>
      </c>
      <c r="G36" s="26">
        <v>2588.8703168000002</v>
      </c>
      <c r="H36" s="26">
        <v>2568.2636699999998</v>
      </c>
      <c r="I36" s="26">
        <v>2572.0998850000001</v>
      </c>
      <c r="J36" s="26">
        <v>3025.2657076999994</v>
      </c>
      <c r="O36" s="212"/>
      <c r="P36" s="212"/>
      <c r="T36" s="212"/>
    </row>
    <row r="37" spans="1:20" ht="12" customHeight="1" x14ac:dyDescent="0.2">
      <c r="B37" s="59" t="s">
        <v>204</v>
      </c>
      <c r="C37" s="13" t="s">
        <v>130</v>
      </c>
      <c r="D37" s="26">
        <v>1218</v>
      </c>
      <c r="E37" s="26">
        <v>1154.8</v>
      </c>
      <c r="F37" s="26">
        <v>1077.7066546000001</v>
      </c>
      <c r="G37" s="26">
        <v>925.49843699999985</v>
      </c>
      <c r="H37" s="26">
        <v>1054.8831914</v>
      </c>
      <c r="I37" s="26">
        <v>1126.5567649999998</v>
      </c>
      <c r="J37" s="26">
        <v>1753.1126682999998</v>
      </c>
      <c r="O37" s="212"/>
      <c r="P37" s="212"/>
      <c r="T37" s="212"/>
    </row>
    <row r="38" spans="1:20" ht="12" customHeight="1" x14ac:dyDescent="0.2">
      <c r="B38" s="59" t="s">
        <v>205</v>
      </c>
      <c r="C38" s="13" t="s">
        <v>130</v>
      </c>
      <c r="D38" s="26">
        <v>683.8</v>
      </c>
      <c r="E38" s="26">
        <v>669.5</v>
      </c>
      <c r="F38" s="26">
        <v>731.47592969999994</v>
      </c>
      <c r="G38" s="26">
        <v>685.34675559999994</v>
      </c>
      <c r="H38" s="26">
        <v>630.88110080000001</v>
      </c>
      <c r="I38" s="26">
        <v>625.58911999999998</v>
      </c>
      <c r="J38" s="26">
        <v>569.98105709999993</v>
      </c>
      <c r="O38" s="212"/>
      <c r="P38" s="212"/>
      <c r="T38" s="212"/>
    </row>
    <row r="39" spans="1:20" ht="12" customHeight="1" x14ac:dyDescent="0.2">
      <c r="B39" s="59" t="s">
        <v>206</v>
      </c>
      <c r="C39" s="13" t="s">
        <v>130</v>
      </c>
      <c r="D39" s="26">
        <v>123.3</v>
      </c>
      <c r="E39" s="26">
        <v>122.5</v>
      </c>
      <c r="F39" s="26">
        <v>135.43379990000003</v>
      </c>
      <c r="G39" s="26">
        <v>126.39136440000001</v>
      </c>
      <c r="H39" s="26">
        <v>123.62853940000001</v>
      </c>
      <c r="I39" s="26">
        <v>129.21980500000001</v>
      </c>
      <c r="J39" s="26">
        <v>122.4468318</v>
      </c>
      <c r="O39" s="212"/>
      <c r="P39" s="212"/>
      <c r="T39" s="212"/>
    </row>
    <row r="40" spans="1:20" ht="12" customHeight="1" x14ac:dyDescent="0.2">
      <c r="B40" s="59" t="s">
        <v>207</v>
      </c>
      <c r="C40" s="13" t="s">
        <v>130</v>
      </c>
      <c r="D40" s="26">
        <v>926.6</v>
      </c>
      <c r="E40" s="26">
        <v>886.7</v>
      </c>
      <c r="F40" s="26">
        <v>807.85671339999999</v>
      </c>
      <c r="G40" s="26">
        <v>761.93794179999998</v>
      </c>
      <c r="H40" s="26">
        <v>674.55339839999999</v>
      </c>
      <c r="I40" s="26">
        <v>608.63353500000005</v>
      </c>
      <c r="J40" s="26">
        <v>489.29932589999993</v>
      </c>
      <c r="O40" s="212"/>
      <c r="P40" s="212"/>
      <c r="T40" s="212"/>
    </row>
    <row r="41" spans="1:20" ht="12" customHeight="1" x14ac:dyDescent="0.2">
      <c r="B41" s="86" t="s">
        <v>208</v>
      </c>
      <c r="C41" s="25" t="s">
        <v>130</v>
      </c>
      <c r="D41" s="60">
        <v>91.1</v>
      </c>
      <c r="E41" s="60">
        <v>89</v>
      </c>
      <c r="F41" s="60">
        <v>93.472483699999998</v>
      </c>
      <c r="G41" s="60">
        <v>89.695818000000003</v>
      </c>
      <c r="H41" s="60">
        <v>84.317440000000005</v>
      </c>
      <c r="I41" s="60">
        <v>82.100660000000005</v>
      </c>
      <c r="J41" s="60">
        <v>90.425824599999999</v>
      </c>
      <c r="O41" s="212"/>
      <c r="P41" s="212"/>
      <c r="T41" s="212"/>
    </row>
    <row r="42" spans="1:20" ht="19.5" customHeight="1" x14ac:dyDescent="0.2">
      <c r="B42" s="56" t="s">
        <v>1018</v>
      </c>
      <c r="C42" s="17"/>
      <c r="D42" s="91"/>
      <c r="E42" s="91"/>
      <c r="F42" s="91"/>
      <c r="G42" s="91"/>
      <c r="H42" s="91"/>
      <c r="I42" s="91"/>
      <c r="J42" s="91"/>
    </row>
    <row r="43" spans="1:20" s="2" customFormat="1" ht="13.5" customHeight="1" x14ac:dyDescent="0.25">
      <c r="A43" s="1"/>
      <c r="D43" s="3"/>
      <c r="E43" s="3"/>
      <c r="F43" s="3"/>
      <c r="G43" s="3"/>
      <c r="H43" s="3"/>
      <c r="I43" s="3"/>
      <c r="J43" s="3"/>
    </row>
    <row r="44" spans="1:20" s="2" customFormat="1" ht="13.5" customHeight="1" x14ac:dyDescent="0.25">
      <c r="A44" s="1"/>
      <c r="D44" s="3"/>
      <c r="E44" s="3"/>
      <c r="F44" s="3"/>
      <c r="G44" s="3"/>
      <c r="H44" s="3"/>
      <c r="I44" s="3"/>
      <c r="J44" s="3"/>
    </row>
    <row r="45" spans="1:20" s="2" customFormat="1" ht="13.5" customHeight="1" x14ac:dyDescent="0.25">
      <c r="A45" s="1"/>
      <c r="D45" s="3"/>
      <c r="E45" s="3"/>
      <c r="F45" s="3"/>
      <c r="G45" s="3"/>
      <c r="H45" s="3"/>
      <c r="I45" s="3"/>
      <c r="J45" s="3"/>
    </row>
    <row r="46" spans="1:20" s="2" customFormat="1" ht="13.5" customHeight="1" x14ac:dyDescent="0.25">
      <c r="A46" s="1"/>
      <c r="D46" s="3"/>
      <c r="E46" s="3"/>
      <c r="F46" s="3"/>
      <c r="G46" s="3"/>
      <c r="H46" s="3"/>
      <c r="I46" s="3"/>
      <c r="J46" s="3"/>
    </row>
    <row r="47" spans="1:20" s="2" customFormat="1" ht="12.75" customHeight="1" x14ac:dyDescent="0.25">
      <c r="A47" s="1"/>
      <c r="D47" s="3"/>
      <c r="E47" s="3"/>
      <c r="F47" s="3"/>
      <c r="G47" s="3"/>
      <c r="H47" s="3"/>
      <c r="I47" s="3"/>
      <c r="J47" s="3"/>
    </row>
    <row r="48" spans="1:20" s="2" customFormat="1" ht="15" customHeight="1" x14ac:dyDescent="0.25">
      <c r="A48" s="1"/>
      <c r="D48" s="3"/>
      <c r="E48" s="3"/>
      <c r="F48" s="3"/>
      <c r="G48" s="3"/>
      <c r="H48" s="3"/>
      <c r="I48" s="3"/>
      <c r="J48" s="3"/>
    </row>
    <row r="49" spans="1:10" s="2" customFormat="1" ht="12.75" customHeight="1" x14ac:dyDescent="0.25">
      <c r="A49" s="1"/>
      <c r="D49" s="3"/>
      <c r="E49" s="3"/>
      <c r="F49" s="3"/>
      <c r="G49" s="3"/>
      <c r="H49" s="3"/>
      <c r="I49" s="3"/>
      <c r="J49" s="3"/>
    </row>
    <row r="50" spans="1:10" s="2" customFormat="1" ht="12" customHeight="1" x14ac:dyDescent="0.25">
      <c r="A50" s="1"/>
      <c r="D50" s="3"/>
      <c r="E50" s="3"/>
      <c r="F50" s="3"/>
      <c r="G50" s="3"/>
      <c r="H50" s="3"/>
      <c r="I50" s="3"/>
      <c r="J50" s="3"/>
    </row>
    <row r="51" spans="1:10" s="2" customFormat="1" ht="12.75" customHeight="1" x14ac:dyDescent="0.25">
      <c r="A51" s="1"/>
      <c r="D51" s="3"/>
      <c r="E51" s="3"/>
      <c r="F51" s="3"/>
      <c r="G51" s="3"/>
      <c r="H51" s="3"/>
      <c r="I51" s="3"/>
      <c r="J51" s="3"/>
    </row>
    <row r="52" spans="1:10" s="2" customFormat="1" ht="12" customHeight="1" x14ac:dyDescent="0.25">
      <c r="A52" s="1"/>
      <c r="D52" s="3"/>
      <c r="E52" s="3"/>
      <c r="F52" s="3"/>
      <c r="G52" s="3"/>
      <c r="H52" s="3"/>
      <c r="I52" s="3"/>
      <c r="J52" s="3"/>
    </row>
  </sheetData>
  <hyperlinks>
    <hyperlink ref="B5" location="Índice!A85" display="Índice" xr:uid="{00000000-0004-0000-4900-000000000000}"/>
  </hyperlinks>
  <printOptions horizontalCentered="1"/>
  <pageMargins left="0.59055118110236227" right="0.43307086614173229" top="0.51181102362204722" bottom="0.51181102362204722" header="0" footer="0.19685039370078741"/>
  <pageSetup paperSize="9" orientation="portrait" r:id="rId1"/>
  <headerFooter scaleWithDoc="0" alignWithMargins="0"/>
  <drawing r:id="rId2"/>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sheetPr>
    <pageSetUpPr fitToPage="1"/>
  </sheetPr>
  <dimension ref="A1:P25"/>
  <sheetViews>
    <sheetView showGridLines="0"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4.85546875" style="2" customWidth="1"/>
    <col min="3" max="6" width="10" style="2" customWidth="1"/>
    <col min="7" max="9" width="10" style="3" customWidth="1"/>
    <col min="10" max="14" width="10" style="2" customWidth="1"/>
    <col min="15" max="16" width="10" style="3" customWidth="1"/>
    <col min="17" max="16384" width="8.85546875" style="1"/>
  </cols>
  <sheetData>
    <row r="1" spans="1:16" s="11" customFormat="1" ht="12.75" x14ac:dyDescent="0.2"/>
    <row r="2" spans="1:16" s="11" customFormat="1" ht="12.75" x14ac:dyDescent="0.2"/>
    <row r="3" spans="1:16" s="11" customFormat="1" ht="12.75" x14ac:dyDescent="0.2"/>
    <row r="4" spans="1:16" s="11" customFormat="1" ht="12.75" x14ac:dyDescent="0.2"/>
    <row r="5" spans="1:16" s="11" customFormat="1" ht="12.75" x14ac:dyDescent="0.2">
      <c r="B5" s="94" t="s">
        <v>134</v>
      </c>
    </row>
    <row r="6" spans="1:16" s="11" customFormat="1" ht="18.75" x14ac:dyDescent="0.3">
      <c r="B6" s="19" t="s">
        <v>1201</v>
      </c>
    </row>
    <row r="7" spans="1:16" s="11" customFormat="1" ht="12.75" x14ac:dyDescent="0.2"/>
    <row r="8" spans="1:16" s="11" customFormat="1" ht="18" customHeight="1" x14ac:dyDescent="0.2">
      <c r="B8" s="99" t="s">
        <v>223</v>
      </c>
    </row>
    <row r="9" spans="1:16" s="11" customFormat="1" ht="18" customHeight="1" x14ac:dyDescent="0.2">
      <c r="B9" s="207" t="s">
        <v>821</v>
      </c>
    </row>
    <row r="10" spans="1:16" s="2" customFormat="1" ht="18.75" customHeight="1" x14ac:dyDescent="0.2">
      <c r="A10" s="1"/>
      <c r="B10" s="17"/>
      <c r="C10" s="520" t="s">
        <v>204</v>
      </c>
      <c r="D10" s="520"/>
      <c r="E10" s="517" t="s">
        <v>205</v>
      </c>
      <c r="F10" s="518"/>
      <c r="G10" s="520" t="s">
        <v>206</v>
      </c>
      <c r="H10" s="520"/>
      <c r="I10" s="517" t="s">
        <v>207</v>
      </c>
      <c r="J10" s="518"/>
      <c r="K10" s="520" t="s">
        <v>239</v>
      </c>
      <c r="L10" s="520"/>
      <c r="M10" s="517" t="s">
        <v>209</v>
      </c>
      <c r="N10" s="518"/>
      <c r="O10" s="519" t="s">
        <v>231</v>
      </c>
      <c r="P10" s="519"/>
    </row>
    <row r="11" spans="1:16" s="2" customFormat="1" ht="13.5" customHeight="1" x14ac:dyDescent="0.2">
      <c r="A11" s="1"/>
      <c r="B11" s="18"/>
      <c r="C11" s="104" t="s">
        <v>44</v>
      </c>
      <c r="D11" s="104" t="s">
        <v>45</v>
      </c>
      <c r="E11" s="104" t="s">
        <v>44</v>
      </c>
      <c r="F11" s="104" t="s">
        <v>45</v>
      </c>
      <c r="G11" s="104" t="s">
        <v>44</v>
      </c>
      <c r="H11" s="104" t="s">
        <v>45</v>
      </c>
      <c r="I11" s="104" t="s">
        <v>44</v>
      </c>
      <c r="J11" s="104" t="s">
        <v>45</v>
      </c>
      <c r="K11" s="104" t="s">
        <v>44</v>
      </c>
      <c r="L11" s="104" t="s">
        <v>45</v>
      </c>
      <c r="M11" s="104" t="s">
        <v>44</v>
      </c>
      <c r="N11" s="104" t="s">
        <v>45</v>
      </c>
      <c r="O11" s="104" t="s">
        <v>44</v>
      </c>
      <c r="P11" s="104" t="s">
        <v>45</v>
      </c>
    </row>
    <row r="12" spans="1:16" s="2" customFormat="1" ht="13.5" customHeight="1" x14ac:dyDescent="0.2">
      <c r="A12" s="1"/>
      <c r="B12" s="17">
        <v>2018</v>
      </c>
      <c r="C12" s="56">
        <v>1512.774981</v>
      </c>
      <c r="D12" s="56">
        <v>928.57870000000003</v>
      </c>
      <c r="E12" s="56">
        <v>254.14612299999999</v>
      </c>
      <c r="F12" s="56">
        <v>14.333349999999999</v>
      </c>
      <c r="G12" s="56">
        <v>94.880708999999996</v>
      </c>
      <c r="H12" s="56">
        <v>0.55697600000000003</v>
      </c>
      <c r="I12" s="56">
        <v>185.81813700000001</v>
      </c>
      <c r="J12" s="56">
        <v>40.160415</v>
      </c>
      <c r="K12" s="56">
        <v>59.748417000000003</v>
      </c>
      <c r="L12" s="56">
        <v>0.59218599999999999</v>
      </c>
      <c r="M12" s="56">
        <v>4.5608700000000004</v>
      </c>
      <c r="N12" s="56">
        <v>0.74857700000000005</v>
      </c>
      <c r="O12" s="42">
        <v>2111.9292369999998</v>
      </c>
      <c r="P12" s="42">
        <v>984.97020399999997</v>
      </c>
    </row>
    <row r="13" spans="1:16" s="2" customFormat="1" ht="13.5" customHeight="1" x14ac:dyDescent="0.2">
      <c r="A13" s="1"/>
      <c r="B13" s="17">
        <v>2019</v>
      </c>
      <c r="C13" s="56">
        <v>1238.8011429999999</v>
      </c>
      <c r="D13" s="56">
        <v>1075.479605</v>
      </c>
      <c r="E13" s="56">
        <v>284.287915</v>
      </c>
      <c r="F13" s="56">
        <v>12.157355000000001</v>
      </c>
      <c r="G13" s="56">
        <v>91.306479999999993</v>
      </c>
      <c r="H13" s="56">
        <v>0.789161</v>
      </c>
      <c r="I13" s="56">
        <v>203.179146</v>
      </c>
      <c r="J13" s="56">
        <v>40.735565999999999</v>
      </c>
      <c r="K13" s="56">
        <v>48.786853000000001</v>
      </c>
      <c r="L13" s="56">
        <v>0.25715700000000002</v>
      </c>
      <c r="M13" s="56">
        <v>4.323925</v>
      </c>
      <c r="N13" s="56">
        <v>0.98077700000000001</v>
      </c>
      <c r="O13" s="42">
        <v>1870.6854619999999</v>
      </c>
      <c r="P13" s="42">
        <v>1130.399621</v>
      </c>
    </row>
    <row r="14" spans="1:16" s="2" customFormat="1" ht="13.5" customHeight="1" x14ac:dyDescent="0.2">
      <c r="A14" s="1"/>
      <c r="B14" s="17">
        <v>2020</v>
      </c>
      <c r="C14" s="56">
        <v>870.32067799999993</v>
      </c>
      <c r="D14" s="56">
        <v>389.38772200000005</v>
      </c>
      <c r="E14" s="56">
        <v>300.95198000000005</v>
      </c>
      <c r="F14" s="56">
        <v>8.1454930000000001</v>
      </c>
      <c r="G14" s="56">
        <v>73.348623000000003</v>
      </c>
      <c r="H14" s="56">
        <v>1.8692800000000001</v>
      </c>
      <c r="I14" s="56">
        <v>199.84644700000001</v>
      </c>
      <c r="J14" s="56">
        <v>35.777932999999997</v>
      </c>
      <c r="K14" s="56">
        <v>50.279636999999994</v>
      </c>
      <c r="L14" s="56">
        <v>1.1726559999999999</v>
      </c>
      <c r="M14" s="56">
        <v>3.2324890000000006</v>
      </c>
      <c r="N14" s="56">
        <v>0.37887400000000004</v>
      </c>
      <c r="O14" s="42">
        <v>1497.9798540000002</v>
      </c>
      <c r="P14" s="42">
        <v>436.73195800000008</v>
      </c>
    </row>
    <row r="15" spans="1:16" s="2" customFormat="1" ht="13.5" customHeight="1" x14ac:dyDescent="0.2">
      <c r="A15" s="1"/>
      <c r="B15" s="17">
        <v>2021</v>
      </c>
      <c r="C15" s="56">
        <v>951.62662799999987</v>
      </c>
      <c r="D15" s="56">
        <v>80.596368999999996</v>
      </c>
      <c r="E15" s="56">
        <v>300.15487900000005</v>
      </c>
      <c r="F15" s="56">
        <v>8.3557029999999983</v>
      </c>
      <c r="G15" s="56">
        <v>92.094811000000021</v>
      </c>
      <c r="H15" s="56">
        <v>0.15456899999999998</v>
      </c>
      <c r="I15" s="56">
        <v>194.64508600000002</v>
      </c>
      <c r="J15" s="56">
        <v>40.509761999999995</v>
      </c>
      <c r="K15" s="56">
        <v>56.703356000000007</v>
      </c>
      <c r="L15" s="56">
        <v>2.5706669999999998</v>
      </c>
      <c r="M15" s="56">
        <v>3.8140909999999999</v>
      </c>
      <c r="N15" s="56">
        <v>1.4185E-2</v>
      </c>
      <c r="O15" s="42">
        <v>1599.0388509999998</v>
      </c>
      <c r="P15" s="42">
        <v>132.20125499999997</v>
      </c>
    </row>
    <row r="16" spans="1:16" s="2" customFormat="1" ht="13.5" customHeight="1" x14ac:dyDescent="0.2">
      <c r="A16" s="1"/>
      <c r="B16" s="17">
        <v>2022</v>
      </c>
      <c r="C16" s="56">
        <v>1422.9844499999999</v>
      </c>
      <c r="D16" s="56">
        <v>624.02353199999993</v>
      </c>
      <c r="E16" s="56">
        <v>371.53285</v>
      </c>
      <c r="F16" s="56">
        <v>10.294328999999998</v>
      </c>
      <c r="G16" s="56">
        <v>129.86162500000003</v>
      </c>
      <c r="H16" s="56">
        <v>0.22406499999999999</v>
      </c>
      <c r="I16" s="56">
        <v>222.61211300000002</v>
      </c>
      <c r="J16" s="56">
        <v>58.634606999999995</v>
      </c>
      <c r="K16" s="56">
        <v>65.955981000000008</v>
      </c>
      <c r="L16" s="56">
        <v>2.2294800000000001</v>
      </c>
      <c r="M16" s="56">
        <v>4.351864</v>
      </c>
      <c r="N16" s="56">
        <v>1.0257109999999998</v>
      </c>
      <c r="O16" s="42">
        <v>2217.2988830000004</v>
      </c>
      <c r="P16" s="42">
        <v>696.4317239999998</v>
      </c>
    </row>
    <row r="17" spans="1:16" s="2" customFormat="1" ht="13.5" customHeight="1" x14ac:dyDescent="0.2">
      <c r="A17" s="1"/>
      <c r="B17" s="16">
        <v>2023</v>
      </c>
      <c r="C17" s="108">
        <v>1260.1641199999999</v>
      </c>
      <c r="D17" s="108">
        <v>271.00351900000004</v>
      </c>
      <c r="E17" s="108">
        <v>360.47907899999996</v>
      </c>
      <c r="F17" s="108">
        <v>10.476077999999998</v>
      </c>
      <c r="G17" s="108">
        <v>127.36186699999999</v>
      </c>
      <c r="H17" s="108">
        <v>0.211008</v>
      </c>
      <c r="I17" s="108">
        <v>214.27284500000002</v>
      </c>
      <c r="J17" s="108">
        <v>35.336082000000005</v>
      </c>
      <c r="K17" s="108">
        <v>50.902823000000005</v>
      </c>
      <c r="L17" s="108">
        <v>0.57454699999999992</v>
      </c>
      <c r="M17" s="108">
        <v>3.9743030000000008</v>
      </c>
      <c r="N17" s="108">
        <v>1.5216719999999997</v>
      </c>
      <c r="O17" s="109">
        <v>2017.1550369999998</v>
      </c>
      <c r="P17" s="109">
        <v>319.12290600000006</v>
      </c>
    </row>
    <row r="18" spans="1:16" s="2" customFormat="1" ht="13.5" customHeight="1" x14ac:dyDescent="0.2">
      <c r="A18" s="1"/>
      <c r="B18" s="106">
        <v>2024</v>
      </c>
      <c r="C18" s="101">
        <v>1027.874667</v>
      </c>
      <c r="D18" s="101">
        <v>95.570777000000021</v>
      </c>
      <c r="E18" s="101">
        <v>391.66624200000007</v>
      </c>
      <c r="F18" s="101">
        <v>10.467588999999998</v>
      </c>
      <c r="G18" s="101">
        <v>121.19218200000003</v>
      </c>
      <c r="H18" s="101">
        <v>0.35807800000000001</v>
      </c>
      <c r="I18" s="101">
        <v>216.08123899999998</v>
      </c>
      <c r="J18" s="101">
        <v>26.212393000000002</v>
      </c>
      <c r="K18" s="101">
        <v>61.676459999999999</v>
      </c>
      <c r="L18" s="101">
        <v>0.91916200000000015</v>
      </c>
      <c r="M18" s="101">
        <v>3.9453649999999993</v>
      </c>
      <c r="N18" s="101">
        <v>1.9575359999999997</v>
      </c>
      <c r="O18" s="102">
        <v>1822.4361550000001</v>
      </c>
      <c r="P18" s="102">
        <v>135.48553500000003</v>
      </c>
    </row>
    <row r="19" spans="1:16" s="2" customFormat="1" ht="15.75" customHeight="1" x14ac:dyDescent="0.2">
      <c r="A19" s="1"/>
      <c r="B19" s="17" t="s">
        <v>1019</v>
      </c>
      <c r="C19" s="17"/>
      <c r="D19" s="17"/>
      <c r="E19" s="17"/>
      <c r="F19" s="17"/>
      <c r="G19" s="17"/>
      <c r="H19" s="17"/>
      <c r="I19" s="17"/>
      <c r="J19" s="17"/>
      <c r="K19" s="17"/>
      <c r="L19" s="17"/>
      <c r="M19" s="17"/>
      <c r="N19" s="17"/>
      <c r="O19" s="17"/>
      <c r="P19" s="17"/>
    </row>
    <row r="20" spans="1:16" ht="12.75" x14ac:dyDescent="0.2">
      <c r="B20" s="1"/>
      <c r="C20" s="1"/>
      <c r="D20" s="1"/>
      <c r="E20" s="1"/>
      <c r="F20" s="1"/>
      <c r="G20" s="1"/>
      <c r="H20" s="1"/>
      <c r="I20" s="1"/>
      <c r="J20" s="1"/>
      <c r="K20" s="1"/>
      <c r="L20" s="1"/>
      <c r="M20" s="1"/>
      <c r="N20" s="1"/>
      <c r="O20" s="1"/>
      <c r="P20" s="1"/>
    </row>
    <row r="21" spans="1:16" ht="12.75" x14ac:dyDescent="0.2">
      <c r="B21" s="1"/>
      <c r="C21" s="1"/>
      <c r="D21" s="1"/>
      <c r="E21" s="1"/>
      <c r="F21" s="1"/>
      <c r="G21" s="1"/>
      <c r="H21" s="1"/>
      <c r="I21" s="1"/>
      <c r="J21" s="1"/>
      <c r="K21" s="1"/>
      <c r="L21" s="1"/>
      <c r="M21" s="1"/>
      <c r="N21" s="1"/>
      <c r="O21" s="1"/>
      <c r="P21" s="1"/>
    </row>
    <row r="22" spans="1:16" ht="12.75" x14ac:dyDescent="0.2">
      <c r="B22" s="1"/>
      <c r="C22" s="1"/>
      <c r="D22" s="1"/>
      <c r="E22" s="1"/>
      <c r="F22" s="1"/>
      <c r="G22" s="1"/>
      <c r="H22" s="1"/>
      <c r="I22" s="1"/>
      <c r="J22" s="1"/>
      <c r="K22" s="1"/>
      <c r="L22" s="1"/>
      <c r="M22" s="1"/>
      <c r="N22" s="1"/>
      <c r="O22" s="1"/>
      <c r="P22" s="1"/>
    </row>
    <row r="23" spans="1:16" ht="12.75" x14ac:dyDescent="0.2">
      <c r="B23" s="1"/>
      <c r="C23" s="1"/>
      <c r="D23" s="1"/>
      <c r="E23" s="1"/>
      <c r="F23" s="1"/>
      <c r="G23" s="1"/>
      <c r="H23" s="1"/>
      <c r="I23" s="1"/>
      <c r="J23" s="1"/>
      <c r="K23" s="1"/>
      <c r="L23" s="1"/>
      <c r="M23" s="1"/>
      <c r="N23" s="1"/>
      <c r="O23" s="1"/>
      <c r="P23" s="1"/>
    </row>
    <row r="24" spans="1:16" ht="12.75" x14ac:dyDescent="0.2">
      <c r="B24" s="1"/>
      <c r="C24" s="1"/>
      <c r="D24" s="1"/>
      <c r="E24" s="1"/>
      <c r="F24" s="1"/>
      <c r="G24" s="1"/>
      <c r="H24" s="1"/>
      <c r="I24" s="1"/>
      <c r="J24" s="1"/>
      <c r="K24" s="1"/>
      <c r="L24" s="1"/>
      <c r="M24" s="1"/>
      <c r="N24" s="1"/>
      <c r="O24" s="1"/>
      <c r="P24" s="1"/>
    </row>
    <row r="25" spans="1:16" ht="12.75" x14ac:dyDescent="0.2">
      <c r="B25" s="1"/>
      <c r="C25" s="1"/>
      <c r="D25" s="1"/>
      <c r="E25" s="1"/>
      <c r="F25" s="1"/>
      <c r="G25" s="1"/>
      <c r="H25" s="1"/>
      <c r="I25" s="1"/>
      <c r="J25" s="1"/>
      <c r="K25" s="1"/>
      <c r="L25" s="1"/>
      <c r="M25" s="1"/>
      <c r="N25" s="1"/>
      <c r="O25" s="1"/>
      <c r="P25" s="1"/>
    </row>
  </sheetData>
  <mergeCells count="7">
    <mergeCell ref="M10:N10"/>
    <mergeCell ref="O10:P10"/>
    <mergeCell ref="C10:D10"/>
    <mergeCell ref="E10:F10"/>
    <mergeCell ref="G10:H10"/>
    <mergeCell ref="I10:J10"/>
    <mergeCell ref="K10:L10"/>
  </mergeCells>
  <hyperlinks>
    <hyperlink ref="B5" location="Índice!A85" display="Índice" xr:uid="{00000000-0004-0000-4A00-000000000000}"/>
  </hyperlinks>
  <printOptions horizontalCentered="1" verticalCentered="1"/>
  <pageMargins left="0.51181102362204722" right="0.51181102362204722" top="0.59055118110236227" bottom="0.43307086614173229" header="0.27559055118110237" footer="0.23622047244094491"/>
  <pageSetup paperSize="9" scale="94" orientation="landscape" r:id="rId1"/>
  <headerFooter scaleWithDoc="0" alignWithMargins="0"/>
  <drawing r:id="rId2"/>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sheetPr>
    <pageSetUpPr fitToPage="1"/>
  </sheetPr>
  <dimension ref="A1:Q26"/>
  <sheetViews>
    <sheetView showGridLines="0" topLeftCell="A6"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4.85546875" style="2" customWidth="1"/>
    <col min="3" max="6" width="10.85546875" style="2" customWidth="1"/>
    <col min="7" max="9" width="10.85546875" style="3" customWidth="1"/>
    <col min="10" max="14" width="10.85546875" style="2" customWidth="1"/>
    <col min="15" max="16" width="10.85546875" style="3" customWidth="1"/>
    <col min="17" max="16384" width="8.85546875" style="1"/>
  </cols>
  <sheetData>
    <row r="1" spans="1:16" s="11" customFormat="1" ht="12.75" x14ac:dyDescent="0.2"/>
    <row r="2" spans="1:16" s="11" customFormat="1" ht="12.75" x14ac:dyDescent="0.2"/>
    <row r="3" spans="1:16" s="11" customFormat="1" ht="12.75" x14ac:dyDescent="0.2"/>
    <row r="4" spans="1:16" s="11" customFormat="1" ht="12.75" x14ac:dyDescent="0.2"/>
    <row r="5" spans="1:16" s="11" customFormat="1" ht="12.75" x14ac:dyDescent="0.2">
      <c r="B5" s="94" t="s">
        <v>134</v>
      </c>
    </row>
    <row r="6" spans="1:16" s="11" customFormat="1" ht="18.75" x14ac:dyDescent="0.3">
      <c r="B6" s="19" t="s">
        <v>1201</v>
      </c>
      <c r="C6" s="19"/>
    </row>
    <row r="7" spans="1:16" s="11" customFormat="1" ht="12.75" x14ac:dyDescent="0.2"/>
    <row r="8" spans="1:16" s="11" customFormat="1" ht="18" customHeight="1" x14ac:dyDescent="0.2">
      <c r="B8" s="99" t="s">
        <v>223</v>
      </c>
    </row>
    <row r="9" spans="1:16" s="11" customFormat="1" ht="18" customHeight="1" x14ac:dyDescent="0.2">
      <c r="B9" s="207" t="s">
        <v>820</v>
      </c>
    </row>
    <row r="10" spans="1:16" s="2" customFormat="1" ht="18.75" customHeight="1" x14ac:dyDescent="0.2">
      <c r="A10" s="1"/>
      <c r="B10" s="17"/>
      <c r="C10" s="520" t="s">
        <v>204</v>
      </c>
      <c r="D10" s="520"/>
      <c r="E10" s="517" t="s">
        <v>205</v>
      </c>
      <c r="F10" s="518"/>
      <c r="G10" s="520" t="s">
        <v>206</v>
      </c>
      <c r="H10" s="520"/>
      <c r="I10" s="517" t="s">
        <v>207</v>
      </c>
      <c r="J10" s="518"/>
      <c r="K10" s="520" t="s">
        <v>239</v>
      </c>
      <c r="L10" s="520"/>
      <c r="M10" s="517" t="s">
        <v>209</v>
      </c>
      <c r="N10" s="518"/>
      <c r="O10" s="519" t="s">
        <v>231</v>
      </c>
      <c r="P10" s="519"/>
    </row>
    <row r="11" spans="1:16" s="2" customFormat="1" ht="13.5" customHeight="1" x14ac:dyDescent="0.2">
      <c r="A11" s="1"/>
      <c r="B11" s="18"/>
      <c r="C11" s="104" t="s">
        <v>44</v>
      </c>
      <c r="D11" s="104" t="s">
        <v>45</v>
      </c>
      <c r="E11" s="104" t="s">
        <v>44</v>
      </c>
      <c r="F11" s="104" t="s">
        <v>45</v>
      </c>
      <c r="G11" s="104" t="s">
        <v>44</v>
      </c>
      <c r="H11" s="104" t="s">
        <v>45</v>
      </c>
      <c r="I11" s="104" t="s">
        <v>44</v>
      </c>
      <c r="J11" s="104" t="s">
        <v>45</v>
      </c>
      <c r="K11" s="104" t="s">
        <v>44</v>
      </c>
      <c r="L11" s="104" t="s">
        <v>45</v>
      </c>
      <c r="M11" s="104" t="s">
        <v>44</v>
      </c>
      <c r="N11" s="104" t="s">
        <v>45</v>
      </c>
      <c r="O11" s="104" t="s">
        <v>44</v>
      </c>
      <c r="P11" s="104" t="s">
        <v>45</v>
      </c>
    </row>
    <row r="12" spans="1:16" s="2" customFormat="1" ht="13.5" customHeight="1" x14ac:dyDescent="0.2">
      <c r="A12" s="1"/>
      <c r="B12" s="17">
        <v>2018</v>
      </c>
      <c r="C12" s="56">
        <v>2.614996024527168</v>
      </c>
      <c r="D12" s="56">
        <v>1.2308960462135476</v>
      </c>
      <c r="E12" s="56">
        <v>0.43931920453541179</v>
      </c>
      <c r="F12" s="56">
        <v>1.8999858433103142E-2</v>
      </c>
      <c r="G12" s="56">
        <v>0.164011620998192</v>
      </c>
      <c r="H12" s="56">
        <v>7.3831066363662758E-4</v>
      </c>
      <c r="I12" s="56">
        <v>0.32120685207183808</v>
      </c>
      <c r="J12" s="56">
        <v>5.3235440397023159E-2</v>
      </c>
      <c r="K12" s="56">
        <v>0.10328163467081525</v>
      </c>
      <c r="L12" s="56">
        <v>7.8498398253483079E-4</v>
      </c>
      <c r="M12" s="56">
        <v>7.8839596557190982E-3</v>
      </c>
      <c r="N12" s="56">
        <v>9.9229119684351888E-4</v>
      </c>
      <c r="O12" s="42">
        <v>3.6506992964591443</v>
      </c>
      <c r="P12" s="42">
        <v>1.3056469308866887</v>
      </c>
    </row>
    <row r="13" spans="1:16" s="2" customFormat="1" ht="13.5" customHeight="1" x14ac:dyDescent="0.2">
      <c r="A13" s="1"/>
      <c r="B13" s="17">
        <v>2019</v>
      </c>
      <c r="C13" s="56">
        <v>2.0680184187654804</v>
      </c>
      <c r="D13" s="56">
        <v>1.3447339598899672</v>
      </c>
      <c r="E13" s="56">
        <v>0.47458193574853313</v>
      </c>
      <c r="F13" s="56">
        <v>1.5201039661684793E-2</v>
      </c>
      <c r="G13" s="56">
        <v>0.1524243688824575</v>
      </c>
      <c r="H13" s="56">
        <v>9.8673335281028083E-4</v>
      </c>
      <c r="I13" s="56">
        <v>0.3391813275369579</v>
      </c>
      <c r="J13" s="56">
        <v>5.0934019316469618E-2</v>
      </c>
      <c r="K13" s="56">
        <v>8.1443346389941107E-2</v>
      </c>
      <c r="L13" s="56">
        <v>3.2153817637799306E-4</v>
      </c>
      <c r="M13" s="56">
        <v>7.2182340094600088E-3</v>
      </c>
      <c r="N13" s="56">
        <v>1.2263218501284386E-3</v>
      </c>
      <c r="O13" s="42">
        <v>3.1228676313328303</v>
      </c>
      <c r="P13" s="42">
        <v>1.4134036122474385</v>
      </c>
    </row>
    <row r="14" spans="1:16" s="2" customFormat="1" ht="13.5" customHeight="1" x14ac:dyDescent="0.2">
      <c r="A14" s="1"/>
      <c r="B14" s="17">
        <v>2020</v>
      </c>
      <c r="C14" s="56">
        <v>1.6189785934350398</v>
      </c>
      <c r="D14" s="56">
        <v>0.57140579143752035</v>
      </c>
      <c r="E14" s="56">
        <v>0.55983366314076055</v>
      </c>
      <c r="F14" s="56">
        <v>1.1953078156670235E-2</v>
      </c>
      <c r="G14" s="56">
        <v>0.13644378847555891</v>
      </c>
      <c r="H14" s="56">
        <v>2.7430690734987482E-3</v>
      </c>
      <c r="I14" s="56">
        <v>0.37175621336558695</v>
      </c>
      <c r="J14" s="56">
        <v>5.2502215572846372E-2</v>
      </c>
      <c r="K14" s="56">
        <v>9.3530646859667499E-2</v>
      </c>
      <c r="L14" s="56">
        <v>1.7208103694752778E-3</v>
      </c>
      <c r="M14" s="56">
        <v>6.0131060042609265E-3</v>
      </c>
      <c r="N14" s="56">
        <v>5.5597746306212264E-4</v>
      </c>
      <c r="O14" s="42">
        <v>2.7865560112808749</v>
      </c>
      <c r="P14" s="42">
        <v>0.64088094207307322</v>
      </c>
    </row>
    <row r="15" spans="1:16" s="2" customFormat="1" ht="13.5" customHeight="1" x14ac:dyDescent="0.2">
      <c r="A15" s="1"/>
      <c r="B15" s="17">
        <v>2021</v>
      </c>
      <c r="C15" s="56">
        <v>1.4958325797273704</v>
      </c>
      <c r="D15" s="56">
        <v>9.6933881902565522E-2</v>
      </c>
      <c r="E15" s="56">
        <v>0.47180420740846157</v>
      </c>
      <c r="F15" s="56">
        <v>1.0049469198977343E-2</v>
      </c>
      <c r="G15" s="56">
        <v>0.14476099623983479</v>
      </c>
      <c r="H15" s="56">
        <v>1.8590134242645162E-4</v>
      </c>
      <c r="I15" s="56">
        <v>0.3059566142390836</v>
      </c>
      <c r="J15" s="56">
        <v>4.8721406861505591E-2</v>
      </c>
      <c r="K15" s="56">
        <v>8.9130258432280327E-2</v>
      </c>
      <c r="L15" s="56">
        <v>3.0917612602228074E-3</v>
      </c>
      <c r="M15" s="56">
        <v>5.9952521419408484E-3</v>
      </c>
      <c r="N15" s="56">
        <v>1.7060410187807493E-5</v>
      </c>
      <c r="O15" s="42">
        <v>2.5134799081889714</v>
      </c>
      <c r="P15" s="42">
        <v>0.15899948097588551</v>
      </c>
    </row>
    <row r="16" spans="1:16" s="2" customFormat="1" ht="13.5" customHeight="1" x14ac:dyDescent="0.2">
      <c r="A16" s="1"/>
      <c r="B16" s="17">
        <v>2022</v>
      </c>
      <c r="C16" s="56">
        <v>1.8149677926636558</v>
      </c>
      <c r="D16" s="56">
        <v>0.56995840901852091</v>
      </c>
      <c r="E16" s="56">
        <v>0.47387738964156439</v>
      </c>
      <c r="F16" s="56">
        <v>9.4024328857412708E-3</v>
      </c>
      <c r="G16" s="56">
        <v>0.1656340425069055</v>
      </c>
      <c r="H16" s="56">
        <v>2.0465210744125413E-4</v>
      </c>
      <c r="I16" s="56">
        <v>0.28393410437605443</v>
      </c>
      <c r="J16" s="56">
        <v>5.3554530567200193E-2</v>
      </c>
      <c r="K16" s="56">
        <v>8.4124588465134709E-2</v>
      </c>
      <c r="L16" s="56">
        <v>2.0363188382751759E-3</v>
      </c>
      <c r="M16" s="56">
        <v>5.5506530644466485E-3</v>
      </c>
      <c r="N16" s="56">
        <v>9.3684385234497208E-4</v>
      </c>
      <c r="O16" s="42">
        <v>2.8280885707177621</v>
      </c>
      <c r="P16" s="42">
        <v>0.63609318726952357</v>
      </c>
    </row>
    <row r="17" spans="1:17" s="2" customFormat="1" ht="13.5" customHeight="1" x14ac:dyDescent="0.2">
      <c r="A17" s="1"/>
      <c r="B17" s="17">
        <v>2023</v>
      </c>
      <c r="C17" s="108">
        <v>1.6293787048058272</v>
      </c>
      <c r="D17" s="108">
        <v>0.25773430188454477</v>
      </c>
      <c r="E17" s="108">
        <v>0.46609558670073664</v>
      </c>
      <c r="F17" s="108">
        <v>9.9631350167745866E-3</v>
      </c>
      <c r="G17" s="108">
        <v>0.16467752937935737</v>
      </c>
      <c r="H17" s="108">
        <v>2.0067635937987216E-4</v>
      </c>
      <c r="I17" s="108">
        <v>0.27705249270322013</v>
      </c>
      <c r="J17" s="108">
        <v>3.3605912053138426E-2</v>
      </c>
      <c r="K17" s="108">
        <v>6.5816804727546349E-2</v>
      </c>
      <c r="L17" s="108">
        <v>5.4641530298674655E-4</v>
      </c>
      <c r="M17" s="108">
        <v>5.138731195303288E-3</v>
      </c>
      <c r="N17" s="108">
        <v>1.4471659706280745E-3</v>
      </c>
      <c r="O17" s="109">
        <v>2.6081598495119906</v>
      </c>
      <c r="P17" s="109">
        <v>0.30349760658745251</v>
      </c>
    </row>
    <row r="18" spans="1:17" s="2" customFormat="1" ht="13.5" customHeight="1" x14ac:dyDescent="0.2">
      <c r="A18" s="1"/>
      <c r="B18" s="18">
        <v>2024</v>
      </c>
      <c r="C18" s="101">
        <v>1.302837659127734</v>
      </c>
      <c r="D18" s="101">
        <v>8.9115724224281836E-2</v>
      </c>
      <c r="E18" s="101">
        <v>0.49643944565338399</v>
      </c>
      <c r="F18" s="101">
        <v>9.7605858600179202E-3</v>
      </c>
      <c r="G18" s="101">
        <v>0.15361185927686877</v>
      </c>
      <c r="H18" s="101">
        <v>3.3389265317767993E-4</v>
      </c>
      <c r="I18" s="101">
        <v>0.27388434080376101</v>
      </c>
      <c r="J18" s="101">
        <v>2.4441952437474643E-2</v>
      </c>
      <c r="K18" s="101">
        <v>7.8175304197554779E-2</v>
      </c>
      <c r="L18" s="101">
        <v>8.5707985098247487E-4</v>
      </c>
      <c r="M18" s="101">
        <v>5.0007751587134806E-3</v>
      </c>
      <c r="N18" s="101">
        <v>1.8253198708963485E-3</v>
      </c>
      <c r="O18" s="102">
        <v>2.3099493842180157</v>
      </c>
      <c r="P18" s="102">
        <v>0.1263345548968309</v>
      </c>
    </row>
    <row r="19" spans="1:17" s="2" customFormat="1" ht="15.75" customHeight="1" x14ac:dyDescent="0.2">
      <c r="A19" s="1"/>
      <c r="B19" s="17" t="s">
        <v>1019</v>
      </c>
      <c r="C19" s="17"/>
      <c r="D19" s="17"/>
      <c r="E19" s="17"/>
      <c r="F19" s="17"/>
      <c r="G19" s="17"/>
      <c r="H19" s="17"/>
      <c r="I19" s="17"/>
      <c r="J19" s="17"/>
      <c r="K19" s="17"/>
      <c r="L19" s="17"/>
      <c r="M19" s="17"/>
      <c r="N19" s="17"/>
      <c r="O19" s="17"/>
      <c r="P19" s="17"/>
    </row>
    <row r="24" spans="1:17" ht="12.75" x14ac:dyDescent="0.2">
      <c r="C24" s="351"/>
      <c r="D24" s="351"/>
      <c r="E24" s="351"/>
      <c r="F24" s="351"/>
      <c r="G24" s="351"/>
      <c r="H24" s="351"/>
      <c r="I24" s="351"/>
      <c r="J24" s="351"/>
      <c r="K24" s="351"/>
      <c r="L24" s="351"/>
      <c r="M24" s="351"/>
      <c r="N24" s="351"/>
      <c r="O24" s="351"/>
      <c r="P24" s="351"/>
      <c r="Q24" s="351"/>
    </row>
    <row r="25" spans="1:17" ht="12.75" x14ac:dyDescent="0.2">
      <c r="C25" s="351"/>
      <c r="D25" s="351"/>
      <c r="E25" s="351"/>
      <c r="F25" s="351"/>
      <c r="G25" s="351"/>
      <c r="H25" s="351"/>
      <c r="I25" s="351"/>
      <c r="J25" s="351"/>
      <c r="K25" s="351"/>
      <c r="L25" s="351"/>
      <c r="M25" s="351"/>
      <c r="N25" s="351"/>
      <c r="O25" s="351"/>
      <c r="P25" s="351"/>
      <c r="Q25" s="351"/>
    </row>
    <row r="26" spans="1:17" x14ac:dyDescent="0.25">
      <c r="C26" s="351"/>
    </row>
  </sheetData>
  <mergeCells count="7">
    <mergeCell ref="O10:P10"/>
    <mergeCell ref="C10:D10"/>
    <mergeCell ref="E10:F10"/>
    <mergeCell ref="G10:H10"/>
    <mergeCell ref="I10:J10"/>
    <mergeCell ref="K10:L10"/>
    <mergeCell ref="M10:N10"/>
  </mergeCells>
  <hyperlinks>
    <hyperlink ref="B5" location="Índice!A85" display="Índice" xr:uid="{00000000-0004-0000-4B00-000000000000}"/>
  </hyperlinks>
  <printOptions horizontalCentered="1" verticalCentered="1"/>
  <pageMargins left="0.51181102362204722" right="0.51181102362204722" top="0.59055118110236227" bottom="0.43307086614173229" header="0.27559055118110237" footer="0.23622047244094491"/>
  <pageSetup paperSize="9" scale="87" orientation="landscape" r:id="rId1"/>
  <headerFooter scaleWithDoc="0" alignWithMargins="0"/>
  <drawing r:id="rId2"/>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sheetPr>
    <pageSetUpPr fitToPage="1"/>
  </sheetPr>
  <dimension ref="A1:Q32"/>
  <sheetViews>
    <sheetView showGridLines="0" topLeftCell="B1"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72.42578125" style="2" customWidth="1"/>
    <col min="3" max="6" width="9.85546875" style="2" customWidth="1"/>
    <col min="7" max="9" width="9.85546875" style="3" customWidth="1"/>
    <col min="10" max="10" width="0.85546875" style="2" customWidth="1"/>
    <col min="11" max="14" width="9.85546875" style="2" customWidth="1"/>
    <col min="15" max="17" width="9.85546875" style="3" customWidth="1"/>
    <col min="18" max="16384" width="8.85546875" style="1"/>
  </cols>
  <sheetData>
    <row r="1" spans="1:17" s="11" customFormat="1" ht="12.75" x14ac:dyDescent="0.2"/>
    <row r="2" spans="1:17" s="11" customFormat="1" ht="12.75" x14ac:dyDescent="0.2"/>
    <row r="3" spans="1:17" s="11" customFormat="1" ht="12.75" x14ac:dyDescent="0.2"/>
    <row r="4" spans="1:17" s="11" customFormat="1" ht="12.75" x14ac:dyDescent="0.2"/>
    <row r="5" spans="1:17" s="11" customFormat="1" ht="12.75" x14ac:dyDescent="0.2">
      <c r="B5" s="94" t="s">
        <v>134</v>
      </c>
    </row>
    <row r="6" spans="1:17" s="11" customFormat="1" ht="18.75" x14ac:dyDescent="0.3">
      <c r="B6" s="19" t="s">
        <v>1201</v>
      </c>
    </row>
    <row r="7" spans="1:17" s="11" customFormat="1" ht="12.75" x14ac:dyDescent="0.2"/>
    <row r="8" spans="1:17" s="11" customFormat="1" ht="18" customHeight="1" x14ac:dyDescent="0.2">
      <c r="B8" s="99" t="s">
        <v>223</v>
      </c>
    </row>
    <row r="9" spans="1:17" s="11" customFormat="1" ht="18" customHeight="1" x14ac:dyDescent="0.2">
      <c r="B9" s="127" t="s">
        <v>238</v>
      </c>
    </row>
    <row r="10" spans="1:17" s="2" customFormat="1" ht="22.5" customHeight="1" x14ac:dyDescent="0.2">
      <c r="A10" s="1"/>
      <c r="B10" s="17"/>
      <c r="C10" s="485">
        <v>2023</v>
      </c>
      <c r="D10" s="485"/>
      <c r="E10" s="485"/>
      <c r="F10" s="485"/>
      <c r="G10" s="485"/>
      <c r="H10" s="485"/>
      <c r="I10" s="485"/>
      <c r="J10" s="97"/>
      <c r="K10" s="485">
        <v>2024</v>
      </c>
      <c r="L10" s="485"/>
      <c r="M10" s="485"/>
      <c r="N10" s="485"/>
      <c r="O10" s="485"/>
      <c r="P10" s="485"/>
      <c r="Q10" s="485"/>
    </row>
    <row r="11" spans="1:17" s="2" customFormat="1" ht="22.5" x14ac:dyDescent="0.2">
      <c r="A11" s="1"/>
      <c r="B11" s="18"/>
      <c r="C11" s="104" t="s">
        <v>204</v>
      </c>
      <c r="D11" s="142" t="s">
        <v>205</v>
      </c>
      <c r="E11" s="142" t="s">
        <v>206</v>
      </c>
      <c r="F11" s="142" t="s">
        <v>207</v>
      </c>
      <c r="G11" s="104" t="s">
        <v>239</v>
      </c>
      <c r="H11" s="142" t="s">
        <v>209</v>
      </c>
      <c r="I11" s="105" t="s">
        <v>231</v>
      </c>
      <c r="J11" s="96"/>
      <c r="K11" s="104" t="s">
        <v>204</v>
      </c>
      <c r="L11" s="104" t="s">
        <v>205</v>
      </c>
      <c r="M11" s="104" t="s">
        <v>206</v>
      </c>
      <c r="N11" s="142" t="s">
        <v>207</v>
      </c>
      <c r="O11" s="104" t="s">
        <v>239</v>
      </c>
      <c r="P11" s="104" t="s">
        <v>209</v>
      </c>
      <c r="Q11" s="105" t="s">
        <v>231</v>
      </c>
    </row>
    <row r="12" spans="1:17" s="12" customFormat="1" ht="11.25" x14ac:dyDescent="0.2">
      <c r="A12" s="15"/>
      <c r="B12" s="15" t="s">
        <v>919</v>
      </c>
      <c r="C12" s="81">
        <v>57.114319999999999</v>
      </c>
      <c r="D12" s="81">
        <v>21.345853000000002</v>
      </c>
      <c r="E12" s="81">
        <v>4.4276910000000003</v>
      </c>
      <c r="F12" s="81">
        <v>4.1123900000000004</v>
      </c>
      <c r="G12" s="81">
        <v>3.2473679999999998</v>
      </c>
      <c r="H12" s="81">
        <v>0.414962</v>
      </c>
      <c r="I12" s="249">
        <v>90.662583999999995</v>
      </c>
      <c r="J12" s="81"/>
      <c r="K12" s="81">
        <v>41.491483000000002</v>
      </c>
      <c r="L12" s="81">
        <v>18.539684000000001</v>
      </c>
      <c r="M12" s="81">
        <v>4.793234</v>
      </c>
      <c r="N12" s="81">
        <v>2.8974000000000002</v>
      </c>
      <c r="O12" s="81">
        <v>3.1648170000000002</v>
      </c>
      <c r="P12" s="81">
        <v>0.41030499999999998</v>
      </c>
      <c r="Q12" s="249">
        <v>71.296923000000007</v>
      </c>
    </row>
    <row r="13" spans="1:17" s="12" customFormat="1" ht="11.25" x14ac:dyDescent="0.2">
      <c r="A13" s="15"/>
      <c r="B13" s="15" t="s">
        <v>920</v>
      </c>
      <c r="C13" s="81">
        <v>15.021372</v>
      </c>
      <c r="D13" s="81">
        <v>25.929046</v>
      </c>
      <c r="E13" s="81">
        <v>1.636798</v>
      </c>
      <c r="F13" s="81">
        <v>3.0675889999999999</v>
      </c>
      <c r="G13" s="81">
        <v>4.9506180000000004</v>
      </c>
      <c r="H13" s="81">
        <v>8.5333999999999993E-2</v>
      </c>
      <c r="I13" s="249">
        <v>50.690756999999998</v>
      </c>
      <c r="J13" s="81"/>
      <c r="K13" s="81">
        <v>16.452978000000002</v>
      </c>
      <c r="L13" s="81">
        <v>25.301182000000001</v>
      </c>
      <c r="M13" s="81">
        <v>1.0574730000000001</v>
      </c>
      <c r="N13" s="81">
        <v>2.0845799999999999</v>
      </c>
      <c r="O13" s="81">
        <v>6.1606249999999996</v>
      </c>
      <c r="P13" s="81">
        <v>8.0199999999999994E-2</v>
      </c>
      <c r="Q13" s="249">
        <v>51.137037999999997</v>
      </c>
    </row>
    <row r="14" spans="1:17" s="12" customFormat="1" ht="11.25" x14ac:dyDescent="0.2">
      <c r="A14" s="15"/>
      <c r="B14" s="15" t="s">
        <v>921</v>
      </c>
      <c r="C14" s="81">
        <v>30.579756</v>
      </c>
      <c r="D14" s="81">
        <v>14.464397</v>
      </c>
      <c r="E14" s="81">
        <v>2.894139</v>
      </c>
      <c r="F14" s="81">
        <v>9.4212500000000006</v>
      </c>
      <c r="G14" s="81">
        <v>2.759258</v>
      </c>
      <c r="H14" s="81">
        <v>0.13481199999999999</v>
      </c>
      <c r="I14" s="249">
        <v>60.253612000000004</v>
      </c>
      <c r="J14" s="81"/>
      <c r="K14" s="81">
        <v>34.622542000000003</v>
      </c>
      <c r="L14" s="81">
        <v>14.166779999999999</v>
      </c>
      <c r="M14" s="81">
        <v>2.1953469999999999</v>
      </c>
      <c r="N14" s="81">
        <v>6.479546</v>
      </c>
      <c r="O14" s="81">
        <v>2.1623640000000002</v>
      </c>
      <c r="P14" s="81">
        <v>0.16608100000000001</v>
      </c>
      <c r="Q14" s="249">
        <v>59.792659999999991</v>
      </c>
    </row>
    <row r="15" spans="1:17" s="12" customFormat="1" ht="11.25" x14ac:dyDescent="0.2">
      <c r="A15" s="15"/>
      <c r="B15" s="15" t="s">
        <v>922</v>
      </c>
      <c r="C15" s="81">
        <v>118.894569</v>
      </c>
      <c r="D15" s="81">
        <v>52.044460999999998</v>
      </c>
      <c r="E15" s="81">
        <v>30.411847999999999</v>
      </c>
      <c r="F15" s="81">
        <v>28.313677999999999</v>
      </c>
      <c r="G15" s="81">
        <v>12.571255000000001</v>
      </c>
      <c r="H15" s="81">
        <v>2.0873330000000001</v>
      </c>
      <c r="I15" s="249">
        <v>244.32314400000001</v>
      </c>
      <c r="J15" s="81"/>
      <c r="K15" s="81">
        <v>109.596346</v>
      </c>
      <c r="L15" s="81">
        <v>52.676986999999997</v>
      </c>
      <c r="M15" s="81">
        <v>30.279952000000002</v>
      </c>
      <c r="N15" s="81">
        <v>29.325099000000002</v>
      </c>
      <c r="O15" s="81">
        <v>15.741137999999999</v>
      </c>
      <c r="P15" s="81">
        <v>2.04366</v>
      </c>
      <c r="Q15" s="249">
        <v>239.66318199999998</v>
      </c>
    </row>
    <row r="16" spans="1:17" s="12" customFormat="1" ht="11.25" x14ac:dyDescent="0.2">
      <c r="A16" s="15"/>
      <c r="B16" s="15" t="s">
        <v>923</v>
      </c>
      <c r="C16" s="81">
        <v>21.422453999999998</v>
      </c>
      <c r="D16" s="81">
        <v>48.457087000000001</v>
      </c>
      <c r="E16" s="81">
        <v>63.581639000000003</v>
      </c>
      <c r="F16" s="81">
        <v>2.1260560000000002</v>
      </c>
      <c r="G16" s="81">
        <v>1.549806</v>
      </c>
      <c r="H16" s="81">
        <v>2.6229999999999999E-3</v>
      </c>
      <c r="I16" s="249">
        <v>137.13966500000001</v>
      </c>
      <c r="J16" s="81"/>
      <c r="K16" s="81">
        <v>27.757180000000002</v>
      </c>
      <c r="L16" s="81">
        <v>59.500580999999997</v>
      </c>
      <c r="M16" s="81">
        <v>55.605977000000003</v>
      </c>
      <c r="N16" s="81">
        <v>3.8368009999999999</v>
      </c>
      <c r="O16" s="81">
        <v>1.019711</v>
      </c>
      <c r="P16" s="81">
        <v>1.5070000000000001E-3</v>
      </c>
      <c r="Q16" s="249">
        <v>147.72175700000003</v>
      </c>
    </row>
    <row r="17" spans="1:17" s="12" customFormat="1" ht="11.25" x14ac:dyDescent="0.2">
      <c r="A17" s="15"/>
      <c r="B17" s="15" t="s">
        <v>924</v>
      </c>
      <c r="C17" s="81">
        <v>141.10798199999999</v>
      </c>
      <c r="D17" s="81">
        <v>31.802499999999998</v>
      </c>
      <c r="E17" s="81">
        <v>2.8364590000000001</v>
      </c>
      <c r="F17" s="81">
        <v>42.982137999999999</v>
      </c>
      <c r="G17" s="81">
        <v>4.5480679999999998</v>
      </c>
      <c r="H17" s="81">
        <v>0.13986699999999999</v>
      </c>
      <c r="I17" s="249">
        <v>223.41701399999999</v>
      </c>
      <c r="J17" s="81"/>
      <c r="K17" s="81">
        <v>129.989002</v>
      </c>
      <c r="L17" s="81">
        <v>38.004936999999998</v>
      </c>
      <c r="M17" s="81">
        <v>3.0215839999999998</v>
      </c>
      <c r="N17" s="81">
        <v>43.87903</v>
      </c>
      <c r="O17" s="81">
        <v>5.1449220000000002</v>
      </c>
      <c r="P17" s="81">
        <v>0.12575</v>
      </c>
      <c r="Q17" s="249">
        <v>220.16522500000002</v>
      </c>
    </row>
    <row r="18" spans="1:17" s="12" customFormat="1" ht="11.25" x14ac:dyDescent="0.2">
      <c r="A18" s="15"/>
      <c r="B18" s="15" t="s">
        <v>925</v>
      </c>
      <c r="C18" s="81">
        <v>58.586728999999998</v>
      </c>
      <c r="D18" s="81">
        <v>17.477111000000001</v>
      </c>
      <c r="E18" s="81">
        <v>1.7061999999999999</v>
      </c>
      <c r="F18" s="81">
        <v>9.8838100000000004</v>
      </c>
      <c r="G18" s="81">
        <v>1.9389879999999999</v>
      </c>
      <c r="H18" s="81">
        <v>4.4613E-2</v>
      </c>
      <c r="I18" s="249">
        <v>89.637450999999984</v>
      </c>
      <c r="J18" s="81"/>
      <c r="K18" s="81">
        <v>51.292715999999999</v>
      </c>
      <c r="L18" s="81">
        <v>18.513928</v>
      </c>
      <c r="M18" s="81">
        <v>2.405084</v>
      </c>
      <c r="N18" s="81">
        <v>10.004521</v>
      </c>
      <c r="O18" s="81">
        <v>2.0428769999999998</v>
      </c>
      <c r="P18" s="81">
        <v>1.0662E-2</v>
      </c>
      <c r="Q18" s="249">
        <v>84.269788000000005</v>
      </c>
    </row>
    <row r="19" spans="1:17" s="12" customFormat="1" ht="11.25" x14ac:dyDescent="0.2">
      <c r="A19" s="15"/>
      <c r="B19" s="15" t="s">
        <v>926</v>
      </c>
      <c r="C19" s="81">
        <v>2.570757</v>
      </c>
      <c r="D19" s="81">
        <v>0.46562199999999998</v>
      </c>
      <c r="E19" s="81">
        <v>3.6629000000000002E-2</v>
      </c>
      <c r="F19" s="81">
        <v>0.27340300000000001</v>
      </c>
      <c r="G19" s="81">
        <v>5.6616E-2</v>
      </c>
      <c r="H19" s="81">
        <v>9.8700000000000003E-4</v>
      </c>
      <c r="I19" s="249">
        <v>3.4040140000000001</v>
      </c>
      <c r="J19" s="81"/>
      <c r="K19" s="81">
        <v>2.311248</v>
      </c>
      <c r="L19" s="81">
        <v>0.55004399999999998</v>
      </c>
      <c r="M19" s="81">
        <v>5.6141000000000003E-2</v>
      </c>
      <c r="N19" s="81">
        <v>0.57964000000000004</v>
      </c>
      <c r="O19" s="81">
        <v>8.1046000000000007E-2</v>
      </c>
      <c r="P19" s="81">
        <v>0</v>
      </c>
      <c r="Q19" s="249">
        <v>3.578119</v>
      </c>
    </row>
    <row r="20" spans="1:17" s="12" customFormat="1" ht="11.25" x14ac:dyDescent="0.2">
      <c r="A20" s="15"/>
      <c r="B20" s="15" t="s">
        <v>927</v>
      </c>
      <c r="C20" s="81">
        <v>10.354799999999999</v>
      </c>
      <c r="D20" s="81">
        <v>7.2730420000000002</v>
      </c>
      <c r="E20" s="81">
        <v>0.37240099999999998</v>
      </c>
      <c r="F20" s="81">
        <v>0.78989600000000004</v>
      </c>
      <c r="G20" s="81">
        <v>0.204041</v>
      </c>
      <c r="H20" s="81">
        <v>5.463E-3</v>
      </c>
      <c r="I20" s="249">
        <v>18.999642999999999</v>
      </c>
      <c r="J20" s="81"/>
      <c r="K20" s="81">
        <v>6.6761509999999999</v>
      </c>
      <c r="L20" s="81">
        <v>7.4976469999999997</v>
      </c>
      <c r="M20" s="81">
        <v>0.46399000000000001</v>
      </c>
      <c r="N20" s="81">
        <v>0.76661599999999996</v>
      </c>
      <c r="O20" s="81">
        <v>0.152725</v>
      </c>
      <c r="P20" s="81">
        <v>3.3839000000000001E-2</v>
      </c>
      <c r="Q20" s="249">
        <v>15.590968</v>
      </c>
    </row>
    <row r="21" spans="1:17" s="12" customFormat="1" ht="11.25" x14ac:dyDescent="0.2">
      <c r="A21" s="15"/>
      <c r="B21" s="15" t="s">
        <v>928</v>
      </c>
      <c r="C21" s="81">
        <v>28.667401999999999</v>
      </c>
      <c r="D21" s="81">
        <v>11.82372</v>
      </c>
      <c r="E21" s="81">
        <v>0.68918500000000005</v>
      </c>
      <c r="F21" s="81">
        <v>10.29975</v>
      </c>
      <c r="G21" s="81">
        <v>1.6296580000000001</v>
      </c>
      <c r="H21" s="81">
        <v>0.40858</v>
      </c>
      <c r="I21" s="249">
        <v>53.518295000000002</v>
      </c>
      <c r="J21" s="81"/>
      <c r="K21" s="81">
        <v>26.860668</v>
      </c>
      <c r="L21" s="81">
        <v>10.214097000000001</v>
      </c>
      <c r="M21" s="81">
        <v>0.92471300000000001</v>
      </c>
      <c r="N21" s="81">
        <v>5.8488179999999996</v>
      </c>
      <c r="O21" s="81">
        <v>1.569914</v>
      </c>
      <c r="P21" s="81">
        <v>0.54068499999999997</v>
      </c>
      <c r="Q21" s="249">
        <v>45.958894999999998</v>
      </c>
    </row>
    <row r="22" spans="1:17" s="12" customFormat="1" ht="11.25" x14ac:dyDescent="0.2">
      <c r="A22" s="15"/>
      <c r="B22" s="15" t="s">
        <v>929</v>
      </c>
      <c r="C22" s="81">
        <v>26.553511</v>
      </c>
      <c r="D22" s="81">
        <v>8.7879830000000005</v>
      </c>
      <c r="E22" s="81">
        <v>1.062092</v>
      </c>
      <c r="F22" s="81">
        <v>4.1572110000000002</v>
      </c>
      <c r="G22" s="81">
        <v>1.1664049999999999</v>
      </c>
      <c r="H22" s="81">
        <v>1.7860000000000001E-2</v>
      </c>
      <c r="I22" s="249">
        <v>41.74506199999999</v>
      </c>
      <c r="J22" s="81"/>
      <c r="K22" s="81">
        <v>21.323307</v>
      </c>
      <c r="L22" s="81">
        <v>10.765259</v>
      </c>
      <c r="M22" s="81">
        <v>0.81224399999999997</v>
      </c>
      <c r="N22" s="81">
        <v>3.5573190000000001</v>
      </c>
      <c r="O22" s="81">
        <v>1.5861529999999999</v>
      </c>
      <c r="P22" s="81">
        <v>1.234E-2</v>
      </c>
      <c r="Q22" s="249">
        <v>38.056622000000004</v>
      </c>
    </row>
    <row r="23" spans="1:17" s="12" customFormat="1" ht="11.25" x14ac:dyDescent="0.2">
      <c r="A23" s="15"/>
      <c r="B23" s="15" t="s">
        <v>930</v>
      </c>
      <c r="C23" s="81">
        <v>6.8944109999999998</v>
      </c>
      <c r="D23" s="81">
        <v>2.1737470000000001</v>
      </c>
      <c r="E23" s="81">
        <v>0.112732</v>
      </c>
      <c r="F23" s="81">
        <v>2.2777059999999998</v>
      </c>
      <c r="G23" s="81">
        <v>0.25863900000000001</v>
      </c>
      <c r="H23" s="81">
        <v>3.0959999999999998E-3</v>
      </c>
      <c r="I23" s="249">
        <v>11.720331</v>
      </c>
      <c r="J23" s="81"/>
      <c r="K23" s="81">
        <v>4.6051570000000002</v>
      </c>
      <c r="L23" s="81">
        <v>2.1960440000000001</v>
      </c>
      <c r="M23" s="81">
        <v>9.4361E-2</v>
      </c>
      <c r="N23" s="81">
        <v>1.9704710000000001</v>
      </c>
      <c r="O23" s="81">
        <v>0.33688499999999999</v>
      </c>
      <c r="P23" s="81">
        <v>7.1199999999999996E-4</v>
      </c>
      <c r="Q23" s="249">
        <v>9.2036300000000022</v>
      </c>
    </row>
    <row r="24" spans="1:17" s="12" customFormat="1" ht="11.25" x14ac:dyDescent="0.2">
      <c r="A24" s="15"/>
      <c r="B24" s="15" t="s">
        <v>931</v>
      </c>
      <c r="C24" s="81">
        <v>26.370322999999999</v>
      </c>
      <c r="D24" s="81">
        <v>11.914550999999999</v>
      </c>
      <c r="E24" s="81">
        <v>3.8895400000000002</v>
      </c>
      <c r="F24" s="81">
        <v>4.9655779999999998</v>
      </c>
      <c r="G24" s="81">
        <v>1.0421119999999999</v>
      </c>
      <c r="H24" s="81">
        <v>1.6128E-2</v>
      </c>
      <c r="I24" s="249">
        <v>48.198232000000004</v>
      </c>
      <c r="J24" s="81"/>
      <c r="K24" s="81">
        <v>17.673978999999999</v>
      </c>
      <c r="L24" s="81">
        <v>12.731078</v>
      </c>
      <c r="M24" s="81">
        <v>3.5468950000000001</v>
      </c>
      <c r="N24" s="81">
        <v>5.0386990000000003</v>
      </c>
      <c r="O24" s="81">
        <v>1.1160159999999999</v>
      </c>
      <c r="P24" s="81">
        <v>7.9480000000000002E-3</v>
      </c>
      <c r="Q24" s="249">
        <v>40.114615000000001</v>
      </c>
    </row>
    <row r="25" spans="1:17" s="12" customFormat="1" ht="11.25" x14ac:dyDescent="0.2">
      <c r="A25" s="15"/>
      <c r="B25" s="15" t="s">
        <v>932</v>
      </c>
      <c r="C25" s="81">
        <v>1.712712</v>
      </c>
      <c r="D25" s="81">
        <v>0.22182499999999999</v>
      </c>
      <c r="E25" s="81">
        <v>1.6930000000000001E-3</v>
      </c>
      <c r="F25" s="81">
        <v>0.15842600000000001</v>
      </c>
      <c r="G25" s="81">
        <v>3.4480000000000001E-3</v>
      </c>
      <c r="H25" s="81">
        <v>4.3099999999999996E-3</v>
      </c>
      <c r="I25" s="249">
        <v>2.102414</v>
      </c>
      <c r="J25" s="81"/>
      <c r="K25" s="81">
        <v>2.0939209999999999</v>
      </c>
      <c r="L25" s="81">
        <v>5.5290000000000001E-3</v>
      </c>
      <c r="M25" s="81">
        <v>3.3709999999999999E-3</v>
      </c>
      <c r="N25" s="81">
        <v>7.8852000000000005E-2</v>
      </c>
      <c r="O25" s="81">
        <v>5.8100000000000001E-3</v>
      </c>
      <c r="P25" s="81">
        <v>1.1400000000000001E-4</v>
      </c>
      <c r="Q25" s="249">
        <v>2.1875969999999998</v>
      </c>
    </row>
    <row r="26" spans="1:17" s="12" customFormat="1" ht="11.25" x14ac:dyDescent="0.2">
      <c r="A26" s="15"/>
      <c r="B26" s="15" t="s">
        <v>933</v>
      </c>
      <c r="C26" s="81">
        <v>130.98342099999999</v>
      </c>
      <c r="D26" s="81">
        <v>34.386175999999999</v>
      </c>
      <c r="E26" s="81">
        <v>3.0289799999999998</v>
      </c>
      <c r="F26" s="81">
        <v>16.458556000000002</v>
      </c>
      <c r="G26" s="81">
        <v>3.1388449999999999</v>
      </c>
      <c r="H26" s="81">
        <v>2.7799999999999998E-2</v>
      </c>
      <c r="I26" s="249">
        <v>188.02377799999999</v>
      </c>
      <c r="J26" s="81"/>
      <c r="K26" s="81">
        <v>118.38308000000001</v>
      </c>
      <c r="L26" s="81">
        <v>38.126365999999997</v>
      </c>
      <c r="M26" s="81">
        <v>2.7073969999999998</v>
      </c>
      <c r="N26" s="81">
        <v>17.222859</v>
      </c>
      <c r="O26" s="81">
        <v>3.4216009999999999</v>
      </c>
      <c r="P26" s="81">
        <v>6.2393999999999998E-2</v>
      </c>
      <c r="Q26" s="249">
        <v>179.923697</v>
      </c>
    </row>
    <row r="27" spans="1:17" s="12" customFormat="1" ht="11.25" x14ac:dyDescent="0.2">
      <c r="A27" s="15"/>
      <c r="B27" s="15" t="s">
        <v>934</v>
      </c>
      <c r="C27" s="81">
        <v>415.97177699999997</v>
      </c>
      <c r="D27" s="81">
        <v>45.556108999999999</v>
      </c>
      <c r="E27" s="81">
        <v>6.5740639999999999</v>
      </c>
      <c r="F27" s="81">
        <v>59.829225999999998</v>
      </c>
      <c r="G27" s="81">
        <v>7.7391319999999997</v>
      </c>
      <c r="H27" s="81">
        <v>0.49965999999999999</v>
      </c>
      <c r="I27" s="249">
        <v>536.16996799999993</v>
      </c>
      <c r="J27" s="81"/>
      <c r="K27" s="81">
        <v>293.10358400000001</v>
      </c>
      <c r="L27" s="81">
        <v>53.795324000000001</v>
      </c>
      <c r="M27" s="81">
        <v>6.8315279999999996</v>
      </c>
      <c r="N27" s="81">
        <v>65.775084000000007</v>
      </c>
      <c r="O27" s="81">
        <v>12.279265000000001</v>
      </c>
      <c r="P27" s="81">
        <v>0.38128899999999999</v>
      </c>
      <c r="Q27" s="249">
        <v>432.16607399999998</v>
      </c>
    </row>
    <row r="28" spans="1:17" s="12" customFormat="1" ht="11.25" x14ac:dyDescent="0.2">
      <c r="A28" s="15"/>
      <c r="B28" s="15" t="s">
        <v>935</v>
      </c>
      <c r="C28" s="81">
        <v>54.480953999999997</v>
      </c>
      <c r="D28" s="81">
        <v>8.9463329999999992</v>
      </c>
      <c r="E28" s="81">
        <v>1.822565</v>
      </c>
      <c r="F28" s="81">
        <v>4.1684409999999996</v>
      </c>
      <c r="G28" s="81">
        <v>1.709889</v>
      </c>
      <c r="H28" s="81">
        <v>2.3949999999999999E-2</v>
      </c>
      <c r="I28" s="249">
        <v>71.152131999999995</v>
      </c>
      <c r="J28" s="81"/>
      <c r="K28" s="81">
        <v>38.779158000000002</v>
      </c>
      <c r="L28" s="81">
        <v>9.1489340000000006</v>
      </c>
      <c r="M28" s="81">
        <v>2.6848920000000001</v>
      </c>
      <c r="N28" s="81">
        <v>4.4594639999999997</v>
      </c>
      <c r="O28" s="81">
        <v>2.6073080000000002</v>
      </c>
      <c r="P28" s="81">
        <v>0</v>
      </c>
      <c r="Q28" s="249">
        <v>57.679756000000005</v>
      </c>
    </row>
    <row r="29" spans="1:17" s="12" customFormat="1" ht="11.25" x14ac:dyDescent="0.2">
      <c r="A29" s="15"/>
      <c r="B29" s="15" t="s">
        <v>936</v>
      </c>
      <c r="C29" s="81">
        <v>58.675941999999999</v>
      </c>
      <c r="D29" s="81">
        <v>7.5860659999999998</v>
      </c>
      <c r="E29" s="81">
        <v>0.342333</v>
      </c>
      <c r="F29" s="81">
        <v>5.3996009999999997</v>
      </c>
      <c r="G29" s="81">
        <v>0.70386400000000005</v>
      </c>
      <c r="H29" s="81">
        <v>2.7095000000000001E-2</v>
      </c>
      <c r="I29" s="249">
        <v>72.734900999999994</v>
      </c>
      <c r="J29" s="81"/>
      <c r="K29" s="81">
        <v>52.644618999999999</v>
      </c>
      <c r="L29" s="81">
        <v>7.5310949999999997</v>
      </c>
      <c r="M29" s="81">
        <v>1.2628410000000001</v>
      </c>
      <c r="N29" s="81">
        <v>4.9056990000000003</v>
      </c>
      <c r="O29" s="81">
        <v>0.94789699999999999</v>
      </c>
      <c r="P29" s="81">
        <v>3.2300000000000002E-2</v>
      </c>
      <c r="Q29" s="249">
        <v>67.32445100000001</v>
      </c>
    </row>
    <row r="30" spans="1:17" s="12" customFormat="1" ht="11.25" x14ac:dyDescent="0.2">
      <c r="A30" s="15"/>
      <c r="B30" s="15" t="s">
        <v>55</v>
      </c>
      <c r="C30" s="81">
        <v>54.200927999999998</v>
      </c>
      <c r="D30" s="81">
        <v>9.8234499999999993</v>
      </c>
      <c r="E30" s="81">
        <v>1.934879</v>
      </c>
      <c r="F30" s="81">
        <v>5.5881400000000001</v>
      </c>
      <c r="G30" s="81">
        <v>1.6848129999999999</v>
      </c>
      <c r="H30" s="81">
        <v>2.9829999999999999E-2</v>
      </c>
      <c r="I30" s="249">
        <v>73.262039999999999</v>
      </c>
      <c r="J30" s="81"/>
      <c r="K30" s="81">
        <v>32.217548000000001</v>
      </c>
      <c r="L30" s="81">
        <v>12.400746</v>
      </c>
      <c r="M30" s="81">
        <v>2.4451580000000002</v>
      </c>
      <c r="N30" s="81">
        <v>7.3707409999999998</v>
      </c>
      <c r="O30" s="81">
        <v>2.135386</v>
      </c>
      <c r="P30" s="81">
        <v>3.5579E-2</v>
      </c>
      <c r="Q30" s="249">
        <v>56.605157999999996</v>
      </c>
    </row>
    <row r="31" spans="1:17" s="2" customFormat="1" ht="18" customHeight="1" x14ac:dyDescent="0.2">
      <c r="A31" s="1"/>
      <c r="B31" s="100" t="s">
        <v>231</v>
      </c>
      <c r="C31" s="295">
        <v>1260.1641199999999</v>
      </c>
      <c r="D31" s="295">
        <v>360.47907899999996</v>
      </c>
      <c r="E31" s="295">
        <v>127.36186699999999</v>
      </c>
      <c r="F31" s="295">
        <v>214.27284500000002</v>
      </c>
      <c r="G31" s="295">
        <v>50.902823000000005</v>
      </c>
      <c r="H31" s="295">
        <v>3.9743030000000008</v>
      </c>
      <c r="I31" s="295">
        <v>2017.1550369999998</v>
      </c>
      <c r="J31" s="295"/>
      <c r="K31" s="295">
        <v>1027.874667</v>
      </c>
      <c r="L31" s="295">
        <v>391.66624200000007</v>
      </c>
      <c r="M31" s="295">
        <v>121.19218200000003</v>
      </c>
      <c r="N31" s="295">
        <v>216.08123899999998</v>
      </c>
      <c r="O31" s="295">
        <v>61.676459999999999</v>
      </c>
      <c r="P31" s="295">
        <v>3.9453649999999993</v>
      </c>
      <c r="Q31" s="295">
        <v>1822.4361550000001</v>
      </c>
    </row>
    <row r="32" spans="1:17" s="2" customFormat="1" ht="15.75" customHeight="1" x14ac:dyDescent="0.2">
      <c r="A32" s="1"/>
      <c r="B32" s="17" t="s">
        <v>1019</v>
      </c>
      <c r="C32" s="17"/>
      <c r="D32" s="17"/>
      <c r="E32" s="17"/>
      <c r="F32" s="17"/>
      <c r="G32" s="17"/>
      <c r="H32" s="17"/>
      <c r="I32" s="17"/>
      <c r="J32" s="17"/>
      <c r="K32" s="17"/>
      <c r="L32" s="17"/>
      <c r="M32" s="17"/>
      <c r="N32" s="17"/>
      <c r="O32" s="17"/>
      <c r="P32" s="17"/>
      <c r="Q32" s="17"/>
    </row>
  </sheetData>
  <mergeCells count="2">
    <mergeCell ref="K10:Q10"/>
    <mergeCell ref="C10:I10"/>
  </mergeCells>
  <hyperlinks>
    <hyperlink ref="B5" location="Índice!A85" display="Índice" xr:uid="{00000000-0004-0000-4C00-000000000000}"/>
  </hyperlinks>
  <printOptions horizontalCentered="1" verticalCentered="1"/>
  <pageMargins left="0.51181102362204722" right="0.51181102362204722" top="0.59055118110236227" bottom="0.43307086614173229" header="0.27559055118110237" footer="0.23622047244094491"/>
  <pageSetup paperSize="9" scale="65" orientation="landscape" r:id="rId1"/>
  <headerFooter scaleWithDoc="0" alignWithMargins="0"/>
  <drawing r:id="rId2"/>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sheetPr>
    <pageSetUpPr fitToPage="1"/>
  </sheetPr>
  <dimension ref="A1:Q32"/>
  <sheetViews>
    <sheetView showGridLines="0" topLeftCell="C10"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71.5703125" style="2" customWidth="1"/>
    <col min="3" max="6" width="9.85546875" style="2" customWidth="1"/>
    <col min="7" max="9" width="9.85546875" style="3" customWidth="1"/>
    <col min="10" max="10" width="0.85546875" style="2" customWidth="1"/>
    <col min="11" max="14" width="9.85546875" style="2" customWidth="1"/>
    <col min="15" max="17" width="9.85546875" style="3" customWidth="1"/>
    <col min="18" max="16384" width="8.85546875" style="1"/>
  </cols>
  <sheetData>
    <row r="1" spans="1:17" s="11" customFormat="1" ht="12.75" x14ac:dyDescent="0.2"/>
    <row r="2" spans="1:17" s="11" customFormat="1" ht="12.75" x14ac:dyDescent="0.2"/>
    <row r="3" spans="1:17" s="11" customFormat="1" ht="12.75" x14ac:dyDescent="0.2"/>
    <row r="4" spans="1:17" s="11" customFormat="1" ht="12.75" x14ac:dyDescent="0.2"/>
    <row r="5" spans="1:17" s="11" customFormat="1" ht="12.75" x14ac:dyDescent="0.2">
      <c r="B5" s="94" t="s">
        <v>134</v>
      </c>
    </row>
    <row r="6" spans="1:17" s="11" customFormat="1" ht="18.75" x14ac:dyDescent="0.3">
      <c r="B6" s="19" t="s">
        <v>1201</v>
      </c>
    </row>
    <row r="7" spans="1:17" s="11" customFormat="1" ht="12.75" x14ac:dyDescent="0.2"/>
    <row r="8" spans="1:17" s="11" customFormat="1" ht="18" customHeight="1" x14ac:dyDescent="0.2">
      <c r="B8" s="99" t="s">
        <v>223</v>
      </c>
    </row>
    <row r="9" spans="1:17" s="11" customFormat="1" ht="18" customHeight="1" x14ac:dyDescent="0.2">
      <c r="B9" s="127" t="s">
        <v>240</v>
      </c>
    </row>
    <row r="10" spans="1:17" s="2" customFormat="1" ht="22.5" customHeight="1" x14ac:dyDescent="0.2">
      <c r="A10" s="1"/>
      <c r="B10" s="17"/>
      <c r="C10" s="485">
        <v>2023</v>
      </c>
      <c r="D10" s="485"/>
      <c r="E10" s="485"/>
      <c r="F10" s="485"/>
      <c r="G10" s="485"/>
      <c r="H10" s="485"/>
      <c r="I10" s="485"/>
      <c r="J10" s="97"/>
      <c r="K10" s="485">
        <v>2024</v>
      </c>
      <c r="L10" s="485"/>
      <c r="M10" s="485"/>
      <c r="N10" s="485"/>
      <c r="O10" s="485"/>
      <c r="P10" s="485"/>
      <c r="Q10" s="485"/>
    </row>
    <row r="11" spans="1:17" s="2" customFormat="1" ht="22.5" x14ac:dyDescent="0.2">
      <c r="A11" s="1"/>
      <c r="B11" s="18"/>
      <c r="C11" s="104" t="s">
        <v>204</v>
      </c>
      <c r="D11" s="104" t="s">
        <v>205</v>
      </c>
      <c r="E11" s="104" t="s">
        <v>206</v>
      </c>
      <c r="F11" s="142" t="s">
        <v>207</v>
      </c>
      <c r="G11" s="104" t="s">
        <v>239</v>
      </c>
      <c r="H11" s="104" t="s">
        <v>209</v>
      </c>
      <c r="I11" s="105" t="s">
        <v>231</v>
      </c>
      <c r="J11" s="96"/>
      <c r="K11" s="104" t="s">
        <v>204</v>
      </c>
      <c r="L11" s="104" t="s">
        <v>205</v>
      </c>
      <c r="M11" s="104" t="s">
        <v>206</v>
      </c>
      <c r="N11" s="142" t="s">
        <v>207</v>
      </c>
      <c r="O11" s="104" t="s">
        <v>239</v>
      </c>
      <c r="P11" s="104" t="s">
        <v>209</v>
      </c>
      <c r="Q11" s="105" t="s">
        <v>231</v>
      </c>
    </row>
    <row r="12" spans="1:17" s="2" customFormat="1" ht="13.5" customHeight="1" x14ac:dyDescent="0.2">
      <c r="A12" s="1"/>
      <c r="B12" s="17" t="s">
        <v>919</v>
      </c>
      <c r="C12" s="56">
        <v>8.7031860000000005</v>
      </c>
      <c r="D12" s="56">
        <v>9.0273000000000006E-2</v>
      </c>
      <c r="E12" s="268" t="s">
        <v>123</v>
      </c>
      <c r="F12" s="56">
        <v>13.870744999999999</v>
      </c>
      <c r="G12" s="268" t="s">
        <v>123</v>
      </c>
      <c r="H12" s="268" t="s">
        <v>123</v>
      </c>
      <c r="I12" s="42">
        <v>22.664293999999998</v>
      </c>
      <c r="J12" s="56">
        <v>6.3222810000000003</v>
      </c>
      <c r="K12" s="56">
        <v>8.3904890000000005</v>
      </c>
      <c r="L12" s="56">
        <v>0.389963</v>
      </c>
      <c r="M12" s="268" t="s">
        <v>123</v>
      </c>
      <c r="N12" s="56">
        <v>13.607104</v>
      </c>
      <c r="O12" s="268" t="s">
        <v>123</v>
      </c>
      <c r="P12" s="268" t="s">
        <v>123</v>
      </c>
      <c r="Q12" s="42">
        <v>22.387575999999999</v>
      </c>
    </row>
    <row r="13" spans="1:17" s="2" customFormat="1" ht="13.5" customHeight="1" x14ac:dyDescent="0.2">
      <c r="A13" s="1"/>
      <c r="B13" s="17" t="s">
        <v>920</v>
      </c>
      <c r="C13" s="56">
        <v>12.398372</v>
      </c>
      <c r="D13" s="268" t="s">
        <v>123</v>
      </c>
      <c r="E13" s="56">
        <v>6.6748000000000002E-2</v>
      </c>
      <c r="F13" s="56">
        <v>1.3757870000000001</v>
      </c>
      <c r="G13" s="56">
        <v>8.2823999999999995E-2</v>
      </c>
      <c r="H13" s="56">
        <v>1.510562</v>
      </c>
      <c r="I13" s="42">
        <v>15.446339000000002</v>
      </c>
      <c r="J13" s="56">
        <v>5.9974470000000002</v>
      </c>
      <c r="K13" s="56">
        <v>8.0496820000000007</v>
      </c>
      <c r="L13" s="268" t="s">
        <v>123</v>
      </c>
      <c r="M13" s="56">
        <v>0.20794699999999999</v>
      </c>
      <c r="N13" s="56">
        <v>1.7299960000000001</v>
      </c>
      <c r="O13" s="268" t="s">
        <v>123</v>
      </c>
      <c r="P13" s="56">
        <v>1.955314</v>
      </c>
      <c r="Q13" s="42">
        <v>11.945972000000001</v>
      </c>
    </row>
    <row r="14" spans="1:17" s="2" customFormat="1" ht="13.5" customHeight="1" x14ac:dyDescent="0.2">
      <c r="A14" s="1"/>
      <c r="B14" s="17" t="s">
        <v>921</v>
      </c>
      <c r="C14" s="268">
        <v>8.6889999999999995E-2</v>
      </c>
      <c r="D14" s="268" t="s">
        <v>123</v>
      </c>
      <c r="E14" s="268" t="s">
        <v>123</v>
      </c>
      <c r="F14" s="268" t="s">
        <v>123</v>
      </c>
      <c r="G14" s="268" t="s">
        <v>123</v>
      </c>
      <c r="H14" s="268" t="s">
        <v>123</v>
      </c>
      <c r="I14" s="42">
        <v>8.8635999999999993E-2</v>
      </c>
      <c r="J14" s="56">
        <v>9.7999999999999997E-5</v>
      </c>
      <c r="K14" s="268" t="s">
        <v>123</v>
      </c>
      <c r="L14" s="268" t="s">
        <v>123</v>
      </c>
      <c r="M14" s="268" t="s">
        <v>123</v>
      </c>
      <c r="N14" s="268" t="s">
        <v>123</v>
      </c>
      <c r="O14" s="56">
        <v>0.422626</v>
      </c>
      <c r="P14" s="268" t="s">
        <v>123</v>
      </c>
      <c r="Q14" s="42">
        <v>0.43903500000000001</v>
      </c>
    </row>
    <row r="15" spans="1:17" s="2" customFormat="1" ht="13.5" customHeight="1" x14ac:dyDescent="0.2">
      <c r="A15" s="1"/>
      <c r="B15" s="17" t="s">
        <v>922</v>
      </c>
      <c r="C15" s="56">
        <v>2.5917729999999999</v>
      </c>
      <c r="D15" s="56">
        <v>0.23358100000000001</v>
      </c>
      <c r="E15" s="268" t="s">
        <v>123</v>
      </c>
      <c r="F15" s="56">
        <v>5.933135</v>
      </c>
      <c r="G15" s="56">
        <v>0.10607</v>
      </c>
      <c r="H15" s="268" t="s">
        <v>123</v>
      </c>
      <c r="I15" s="42">
        <v>8.8645590000000016</v>
      </c>
      <c r="J15" s="56">
        <v>6.4100539999999997</v>
      </c>
      <c r="K15" s="56">
        <v>0.57295499999999999</v>
      </c>
      <c r="L15" s="268" t="s">
        <v>123</v>
      </c>
      <c r="M15" s="268" t="s">
        <v>123</v>
      </c>
      <c r="N15" s="56">
        <v>3.7746970000000002</v>
      </c>
      <c r="O15" s="56">
        <v>0.109246</v>
      </c>
      <c r="P15" s="268" t="s">
        <v>123</v>
      </c>
      <c r="Q15" s="42">
        <v>4.465967</v>
      </c>
    </row>
    <row r="16" spans="1:17" s="2" customFormat="1" ht="13.5" customHeight="1" x14ac:dyDescent="0.2">
      <c r="A16" s="1"/>
      <c r="B16" s="17" t="s">
        <v>923</v>
      </c>
      <c r="C16" s="56">
        <v>236.42451700000001</v>
      </c>
      <c r="D16" s="56">
        <v>0.151807</v>
      </c>
      <c r="E16" s="268" t="s">
        <v>123</v>
      </c>
      <c r="F16" s="268" t="s">
        <v>123</v>
      </c>
      <c r="G16" s="268" t="s">
        <v>123</v>
      </c>
      <c r="H16" s="268" t="s">
        <v>123</v>
      </c>
      <c r="I16" s="42">
        <v>236.57636500000001</v>
      </c>
      <c r="J16" s="56">
        <v>55.826025999999999</v>
      </c>
      <c r="K16" s="56">
        <v>72.047618</v>
      </c>
      <c r="L16" s="56">
        <v>0.114857</v>
      </c>
      <c r="M16" s="268" t="s">
        <v>123</v>
      </c>
      <c r="N16" s="268" t="s">
        <v>123</v>
      </c>
      <c r="O16" s="268" t="s">
        <v>123</v>
      </c>
      <c r="P16" s="268" t="s">
        <v>123</v>
      </c>
      <c r="Q16" s="42">
        <v>72.163981000000007</v>
      </c>
    </row>
    <row r="17" spans="1:17" s="2" customFormat="1" ht="13.5" customHeight="1" x14ac:dyDescent="0.2">
      <c r="A17" s="1"/>
      <c r="B17" s="17" t="s">
        <v>924</v>
      </c>
      <c r="C17" s="56">
        <v>6.7174999999999999E-2</v>
      </c>
      <c r="D17" s="268" t="s">
        <v>123</v>
      </c>
      <c r="E17" s="268" t="s">
        <v>123</v>
      </c>
      <c r="F17" s="268" t="s">
        <v>123</v>
      </c>
      <c r="G17" s="268" t="s">
        <v>123</v>
      </c>
      <c r="H17" s="268" t="s">
        <v>123</v>
      </c>
      <c r="I17" s="42">
        <v>9.5499000000000001E-2</v>
      </c>
      <c r="J17" s="56">
        <v>0.131546</v>
      </c>
      <c r="K17" s="268" t="s">
        <v>123</v>
      </c>
      <c r="L17" s="268" t="s">
        <v>123</v>
      </c>
      <c r="M17" s="268" t="s">
        <v>123</v>
      </c>
      <c r="N17" s="268" t="s">
        <v>123</v>
      </c>
      <c r="O17" s="268" t="s">
        <v>123</v>
      </c>
      <c r="P17" s="268" t="s">
        <v>123</v>
      </c>
      <c r="Q17" s="42">
        <v>6.1138999999999999E-2</v>
      </c>
    </row>
    <row r="18" spans="1:17" s="2" customFormat="1" ht="13.5" customHeight="1" x14ac:dyDescent="0.2">
      <c r="A18" s="1"/>
      <c r="B18" s="17" t="s">
        <v>925</v>
      </c>
      <c r="C18" s="56">
        <v>8.0492999999999995E-2</v>
      </c>
      <c r="D18" s="268" t="s">
        <v>123</v>
      </c>
      <c r="E18" s="268" t="s">
        <v>123</v>
      </c>
      <c r="F18" s="268" t="s">
        <v>123</v>
      </c>
      <c r="G18" s="268" t="s">
        <v>123</v>
      </c>
      <c r="H18" s="268" t="s">
        <v>123</v>
      </c>
      <c r="I18" s="42">
        <v>0.11667699999999999</v>
      </c>
      <c r="J18" s="56">
        <v>7.7079999999999996E-3</v>
      </c>
      <c r="K18" s="268" t="s">
        <v>123</v>
      </c>
      <c r="L18" s="268" t="s">
        <v>123</v>
      </c>
      <c r="M18" s="268" t="s">
        <v>123</v>
      </c>
      <c r="N18" s="268" t="s">
        <v>123</v>
      </c>
      <c r="O18" s="268" t="s">
        <v>123</v>
      </c>
      <c r="P18" s="268" t="s">
        <v>123</v>
      </c>
      <c r="Q18" s="42">
        <v>7.5267999999999988E-2</v>
      </c>
    </row>
    <row r="19" spans="1:17" s="2" customFormat="1" ht="13.5" customHeight="1" x14ac:dyDescent="0.2">
      <c r="A19" s="1"/>
      <c r="B19" s="17" t="s">
        <v>926</v>
      </c>
      <c r="C19" s="56">
        <v>1.341E-3</v>
      </c>
      <c r="D19" s="268" t="s">
        <v>123</v>
      </c>
      <c r="E19" s="268" t="s">
        <v>123</v>
      </c>
      <c r="F19" s="268" t="s">
        <v>123</v>
      </c>
      <c r="G19" s="268" t="s">
        <v>123</v>
      </c>
      <c r="H19" s="268" t="s">
        <v>123</v>
      </c>
      <c r="I19" s="268" t="s">
        <v>123</v>
      </c>
      <c r="J19" s="56">
        <v>1.97E-3</v>
      </c>
      <c r="K19" s="268" t="s">
        <v>123</v>
      </c>
      <c r="L19" s="56">
        <v>7.3874999999999996E-2</v>
      </c>
      <c r="M19" s="268" t="s">
        <v>123</v>
      </c>
      <c r="N19" s="268" t="s">
        <v>123</v>
      </c>
      <c r="O19" s="268" t="s">
        <v>123</v>
      </c>
      <c r="P19" s="268" t="s">
        <v>123</v>
      </c>
      <c r="Q19" s="42">
        <v>8.3630999999999997E-2</v>
      </c>
    </row>
    <row r="20" spans="1:17" s="2" customFormat="1" ht="13.5" customHeight="1" x14ac:dyDescent="0.2">
      <c r="A20" s="1"/>
      <c r="B20" s="17" t="s">
        <v>927</v>
      </c>
      <c r="C20" s="56">
        <v>2.7981980000000002</v>
      </c>
      <c r="D20" s="268" t="s">
        <v>123</v>
      </c>
      <c r="E20" s="268" t="s">
        <v>123</v>
      </c>
      <c r="F20" s="56">
        <v>10.170394</v>
      </c>
      <c r="G20" s="268" t="s">
        <v>123</v>
      </c>
      <c r="H20" s="268" t="s">
        <v>123</v>
      </c>
      <c r="I20" s="42">
        <v>12.98556</v>
      </c>
      <c r="J20" s="56">
        <v>2.13504</v>
      </c>
      <c r="K20" s="56">
        <v>2.2021060000000001</v>
      </c>
      <c r="L20" s="268" t="s">
        <v>123</v>
      </c>
      <c r="M20" s="268" t="s">
        <v>123</v>
      </c>
      <c r="N20" s="56">
        <v>3.3030210000000002</v>
      </c>
      <c r="O20" s="268" t="s">
        <v>123</v>
      </c>
      <c r="P20" s="268" t="s">
        <v>123</v>
      </c>
      <c r="Q20" s="42">
        <v>5.522145000000001</v>
      </c>
    </row>
    <row r="21" spans="1:17" s="2" customFormat="1" ht="13.5" customHeight="1" x14ac:dyDescent="0.2">
      <c r="A21" s="1"/>
      <c r="B21" s="17" t="s">
        <v>928</v>
      </c>
      <c r="C21" s="268" t="s">
        <v>123</v>
      </c>
      <c r="D21" s="268" t="s">
        <v>123</v>
      </c>
      <c r="E21" s="268" t="s">
        <v>123</v>
      </c>
      <c r="F21" s="268" t="s">
        <v>123</v>
      </c>
      <c r="G21" s="268" t="s">
        <v>123</v>
      </c>
      <c r="H21" s="268" t="s">
        <v>123</v>
      </c>
      <c r="I21" s="268" t="s">
        <v>123</v>
      </c>
      <c r="J21" s="56">
        <v>9.8080000000000007E-3</v>
      </c>
      <c r="K21" s="268" t="s">
        <v>123</v>
      </c>
      <c r="L21" s="268" t="s">
        <v>123</v>
      </c>
      <c r="M21" s="268" t="s">
        <v>123</v>
      </c>
      <c r="N21" s="268" t="s">
        <v>123</v>
      </c>
      <c r="O21" s="268" t="s">
        <v>123</v>
      </c>
      <c r="P21" s="268" t="s">
        <v>123</v>
      </c>
      <c r="Q21" s="268" t="s">
        <v>123</v>
      </c>
    </row>
    <row r="22" spans="1:17" s="2" customFormat="1" ht="13.5" customHeight="1" x14ac:dyDescent="0.2">
      <c r="A22" s="1"/>
      <c r="B22" s="17" t="s">
        <v>929</v>
      </c>
      <c r="C22" s="56">
        <v>9.6143999999999993E-2</v>
      </c>
      <c r="D22" s="56">
        <v>5.1656310000000003</v>
      </c>
      <c r="E22" s="268" t="s">
        <v>123</v>
      </c>
      <c r="F22" s="56">
        <v>1.395977</v>
      </c>
      <c r="G22" s="268" t="s">
        <v>123</v>
      </c>
      <c r="H22" s="268" t="s">
        <v>123</v>
      </c>
      <c r="I22" s="42">
        <v>6.6637070000000005</v>
      </c>
      <c r="J22" s="56">
        <v>6.9847999999999993E-2</v>
      </c>
      <c r="K22" s="56">
        <v>0.113635</v>
      </c>
      <c r="L22" s="56">
        <v>5.3534410000000001</v>
      </c>
      <c r="M22" s="268" t="s">
        <v>123</v>
      </c>
      <c r="N22" s="56">
        <v>1.1305339999999999</v>
      </c>
      <c r="O22" s="56">
        <v>0.13076599999999999</v>
      </c>
      <c r="P22" s="268" t="s">
        <v>123</v>
      </c>
      <c r="Q22" s="42">
        <v>6.7284630000000005</v>
      </c>
    </row>
    <row r="23" spans="1:17" s="2" customFormat="1" ht="13.5" customHeight="1" x14ac:dyDescent="0.2">
      <c r="A23" s="1"/>
      <c r="B23" s="17" t="s">
        <v>930</v>
      </c>
      <c r="C23" s="56">
        <v>5.6306000000000002E-2</v>
      </c>
      <c r="D23" s="56">
        <v>2.9421729999999999</v>
      </c>
      <c r="E23" s="268" t="s">
        <v>123</v>
      </c>
      <c r="F23" s="268" t="s">
        <v>123</v>
      </c>
      <c r="G23" s="268" t="s">
        <v>123</v>
      </c>
      <c r="H23" s="268" t="s">
        <v>123</v>
      </c>
      <c r="I23" s="42">
        <v>3.0032500000000004</v>
      </c>
      <c r="J23" s="56">
        <v>1.3398999999999999E-2</v>
      </c>
      <c r="K23" s="268" t="s">
        <v>123</v>
      </c>
      <c r="L23" s="56">
        <v>2.5815109999999999</v>
      </c>
      <c r="M23" s="268" t="s">
        <v>123</v>
      </c>
      <c r="N23" s="268" t="s">
        <v>123</v>
      </c>
      <c r="O23" s="268" t="s">
        <v>123</v>
      </c>
      <c r="P23" s="268" t="s">
        <v>123</v>
      </c>
      <c r="Q23" s="42">
        <v>2.6002339999999999</v>
      </c>
    </row>
    <row r="24" spans="1:17" s="2" customFormat="1" ht="13.5" customHeight="1" x14ac:dyDescent="0.2">
      <c r="A24" s="1"/>
      <c r="B24" s="17" t="s">
        <v>931</v>
      </c>
      <c r="C24" s="56">
        <v>0.56787399999999999</v>
      </c>
      <c r="D24" s="268" t="s">
        <v>123</v>
      </c>
      <c r="E24" s="268" t="s">
        <v>123</v>
      </c>
      <c r="F24" s="268" t="s">
        <v>123</v>
      </c>
      <c r="G24" s="268" t="s">
        <v>123</v>
      </c>
      <c r="H24" s="268" t="s">
        <v>123</v>
      </c>
      <c r="I24" s="42">
        <v>0.57737999999999989</v>
      </c>
      <c r="J24" s="56">
        <v>0.16608300000000001</v>
      </c>
      <c r="K24" s="56">
        <v>0.98760599999999998</v>
      </c>
      <c r="L24" s="268" t="s">
        <v>123</v>
      </c>
      <c r="M24" s="268" t="s">
        <v>123</v>
      </c>
      <c r="N24" s="268" t="s">
        <v>123</v>
      </c>
      <c r="O24" s="268" t="s">
        <v>123</v>
      </c>
      <c r="P24" s="268" t="s">
        <v>123</v>
      </c>
      <c r="Q24" s="42">
        <v>0.99235399999999996</v>
      </c>
    </row>
    <row r="25" spans="1:17" s="2" customFormat="1" ht="13.5" customHeight="1" x14ac:dyDescent="0.2">
      <c r="A25" s="1"/>
      <c r="B25" s="17" t="s">
        <v>932</v>
      </c>
      <c r="C25" s="56">
        <v>1.659869</v>
      </c>
      <c r="D25" s="268" t="s">
        <v>123</v>
      </c>
      <c r="E25" s="268" t="s">
        <v>123</v>
      </c>
      <c r="F25" s="268" t="s">
        <v>123</v>
      </c>
      <c r="G25" s="268" t="s">
        <v>123</v>
      </c>
      <c r="H25" s="268" t="s">
        <v>123</v>
      </c>
      <c r="I25" s="42">
        <v>1.6625260000000002</v>
      </c>
      <c r="J25" s="56">
        <v>0.53513200000000005</v>
      </c>
      <c r="K25" s="56">
        <v>0.68066599999999999</v>
      </c>
      <c r="L25" s="268" t="s">
        <v>123</v>
      </c>
      <c r="M25" s="268" t="s">
        <v>123</v>
      </c>
      <c r="N25" s="268" t="s">
        <v>123</v>
      </c>
      <c r="O25" s="268" t="s">
        <v>123</v>
      </c>
      <c r="P25" s="268" t="s">
        <v>123</v>
      </c>
      <c r="Q25" s="42">
        <v>0.68343599999999993</v>
      </c>
    </row>
    <row r="26" spans="1:17" s="2" customFormat="1" ht="13.5" customHeight="1" x14ac:dyDescent="0.2">
      <c r="A26" s="1"/>
      <c r="B26" s="17" t="s">
        <v>933</v>
      </c>
      <c r="C26" s="56">
        <v>0.33355400000000002</v>
      </c>
      <c r="D26" s="56">
        <v>0.18662999999999999</v>
      </c>
      <c r="E26" s="268" t="s">
        <v>123</v>
      </c>
      <c r="F26" s="56">
        <v>1.624107</v>
      </c>
      <c r="G26" s="56">
        <v>0.28492499999999998</v>
      </c>
      <c r="H26" s="268" t="s">
        <v>123</v>
      </c>
      <c r="I26" s="42">
        <v>2.4292539999999998</v>
      </c>
      <c r="J26" s="56">
        <v>0.26873900000000001</v>
      </c>
      <c r="K26" s="56">
        <v>0.14233399999999999</v>
      </c>
      <c r="L26" s="56">
        <v>0.296462</v>
      </c>
      <c r="M26" s="268" t="s">
        <v>123</v>
      </c>
      <c r="N26" s="56">
        <v>1.7434719999999999</v>
      </c>
      <c r="O26" s="56">
        <v>0.24415200000000001</v>
      </c>
      <c r="P26" s="268" t="s">
        <v>123</v>
      </c>
      <c r="Q26" s="42">
        <v>2.429065</v>
      </c>
    </row>
    <row r="27" spans="1:17" s="2" customFormat="1" ht="13.5" customHeight="1" x14ac:dyDescent="0.2">
      <c r="A27" s="1"/>
      <c r="B27" s="17" t="s">
        <v>934</v>
      </c>
      <c r="C27" s="56">
        <v>3.806632</v>
      </c>
      <c r="D27" s="56">
        <v>0.45812700000000001</v>
      </c>
      <c r="E27" s="56">
        <v>0.112002</v>
      </c>
      <c r="F27" s="56">
        <v>0.65224199999999999</v>
      </c>
      <c r="G27" s="56">
        <v>5.2090999999999998E-2</v>
      </c>
      <c r="H27" s="268" t="s">
        <v>123</v>
      </c>
      <c r="I27" s="42">
        <v>5.0815160000000006</v>
      </c>
      <c r="J27" s="56">
        <v>1.470372</v>
      </c>
      <c r="K27" s="56">
        <v>0.79167100000000001</v>
      </c>
      <c r="L27" s="56">
        <v>0.26986900000000003</v>
      </c>
      <c r="M27" s="56">
        <v>0.10310900000000001</v>
      </c>
      <c r="N27" s="56">
        <v>0.48316199999999998</v>
      </c>
      <c r="O27" s="268" t="s">
        <v>123</v>
      </c>
      <c r="P27" s="268" t="s">
        <v>123</v>
      </c>
      <c r="Q27" s="42">
        <v>1.6573739999999999</v>
      </c>
    </row>
    <row r="28" spans="1:17" s="2" customFormat="1" ht="13.5" customHeight="1" x14ac:dyDescent="0.2">
      <c r="A28" s="1"/>
      <c r="B28" s="17" t="s">
        <v>935</v>
      </c>
      <c r="C28" s="56">
        <v>0.28177799999999997</v>
      </c>
      <c r="D28" s="56">
        <v>0.10781499999999999</v>
      </c>
      <c r="E28" s="268" t="s">
        <v>123</v>
      </c>
      <c r="F28" s="56">
        <v>0.12162100000000001</v>
      </c>
      <c r="G28" s="268" t="s">
        <v>123</v>
      </c>
      <c r="H28" s="268" t="s">
        <v>123</v>
      </c>
      <c r="I28" s="42">
        <v>0.570218</v>
      </c>
      <c r="J28" s="56">
        <v>0.55905000000000005</v>
      </c>
      <c r="K28" s="56">
        <v>0.28059099999999998</v>
      </c>
      <c r="L28" s="56">
        <v>9.7372E-2</v>
      </c>
      <c r="M28" s="268" t="s">
        <v>123</v>
      </c>
      <c r="N28" s="268" t="s">
        <v>123</v>
      </c>
      <c r="O28" s="268" t="s">
        <v>123</v>
      </c>
      <c r="P28" s="268" t="s">
        <v>123</v>
      </c>
      <c r="Q28" s="42">
        <v>0.45507599999999998</v>
      </c>
    </row>
    <row r="29" spans="1:17" s="2" customFormat="1" ht="13.5" customHeight="1" x14ac:dyDescent="0.2">
      <c r="A29" s="1"/>
      <c r="B29" s="17" t="s">
        <v>936</v>
      </c>
      <c r="C29" s="56">
        <v>0.92126600000000003</v>
      </c>
      <c r="D29" s="268" t="s">
        <v>123</v>
      </c>
      <c r="E29" s="268" t="s">
        <v>123</v>
      </c>
      <c r="F29" s="268" t="s">
        <v>123</v>
      </c>
      <c r="G29" s="268" t="s">
        <v>123</v>
      </c>
      <c r="H29" s="268" t="s">
        <v>123</v>
      </c>
      <c r="I29" s="42">
        <v>0.97968599999999995</v>
      </c>
      <c r="J29" s="56">
        <v>0.60438400000000003</v>
      </c>
      <c r="K29" s="56">
        <v>0.97452799999999995</v>
      </c>
      <c r="L29" s="56">
        <v>5.4961999999999997E-2</v>
      </c>
      <c r="M29" s="268" t="s">
        <v>123</v>
      </c>
      <c r="N29" s="268" t="s">
        <v>123</v>
      </c>
      <c r="O29" s="268" t="s">
        <v>123</v>
      </c>
      <c r="P29" s="268" t="s">
        <v>123</v>
      </c>
      <c r="Q29" s="42">
        <v>1.049142</v>
      </c>
    </row>
    <row r="30" spans="1:17" s="2" customFormat="1" ht="13.5" customHeight="1" x14ac:dyDescent="0.2">
      <c r="A30" s="1"/>
      <c r="B30" s="17" t="s">
        <v>55</v>
      </c>
      <c r="C30" s="56">
        <v>0.11126</v>
      </c>
      <c r="D30" s="56">
        <v>1.0650329999999999</v>
      </c>
      <c r="E30" s="268" t="s">
        <v>123</v>
      </c>
      <c r="F30" s="56">
        <v>9.5505999999999994E-2</v>
      </c>
      <c r="G30" s="268" t="s">
        <v>123</v>
      </c>
      <c r="H30" s="268" t="s">
        <v>123</v>
      </c>
      <c r="I30" s="42">
        <v>1.272138</v>
      </c>
      <c r="J30" s="56">
        <v>2.8530000000000001E-3</v>
      </c>
      <c r="K30" s="56">
        <v>0.23960100000000001</v>
      </c>
      <c r="L30" s="56">
        <v>1.193616</v>
      </c>
      <c r="M30" s="268" t="s">
        <v>123</v>
      </c>
      <c r="N30" s="56">
        <v>0.27619899999999997</v>
      </c>
      <c r="O30" s="268" t="s">
        <v>123</v>
      </c>
      <c r="P30" s="268" t="s">
        <v>123</v>
      </c>
      <c r="Q30" s="42">
        <v>1.7107379999999999</v>
      </c>
    </row>
    <row r="31" spans="1:17" s="2" customFormat="1" ht="18" customHeight="1" x14ac:dyDescent="0.2">
      <c r="A31" s="1"/>
      <c r="B31" s="100" t="s">
        <v>231</v>
      </c>
      <c r="C31" s="102">
        <v>271.00351900000004</v>
      </c>
      <c r="D31" s="102">
        <v>10.476077999999998</v>
      </c>
      <c r="E31" s="102">
        <v>0.211008</v>
      </c>
      <c r="F31" s="102">
        <v>35.336082000000005</v>
      </c>
      <c r="G31" s="102">
        <v>0.57454699999999992</v>
      </c>
      <c r="H31" s="102">
        <v>1.5216719999999997</v>
      </c>
      <c r="I31" s="102">
        <v>319.12290600000006</v>
      </c>
      <c r="J31" s="102">
        <v>80.531837999999993</v>
      </c>
      <c r="K31" s="102">
        <v>95.570777000000021</v>
      </c>
      <c r="L31" s="102">
        <v>10.467588999999998</v>
      </c>
      <c r="M31" s="102">
        <v>0.35807800000000001</v>
      </c>
      <c r="N31" s="102">
        <v>26.212393000000002</v>
      </c>
      <c r="O31" s="102">
        <v>0.91916200000000015</v>
      </c>
      <c r="P31" s="102">
        <v>1.9575359999999997</v>
      </c>
      <c r="Q31" s="102">
        <v>135.48553500000003</v>
      </c>
    </row>
    <row r="32" spans="1:17" s="2" customFormat="1" ht="15.75" customHeight="1" x14ac:dyDescent="0.2">
      <c r="A32" s="1"/>
      <c r="B32" s="17" t="s">
        <v>1019</v>
      </c>
      <c r="C32" s="17"/>
      <c r="D32" s="17"/>
      <c r="E32" s="17"/>
      <c r="F32" s="17"/>
      <c r="G32" s="17"/>
      <c r="H32" s="17"/>
      <c r="I32" s="17"/>
      <c r="J32" s="17"/>
      <c r="K32" s="17"/>
      <c r="L32" s="17"/>
      <c r="M32" s="17"/>
      <c r="N32" s="17"/>
      <c r="O32" s="17"/>
      <c r="P32" s="17"/>
      <c r="Q32" s="17"/>
    </row>
  </sheetData>
  <mergeCells count="2">
    <mergeCell ref="C10:I10"/>
    <mergeCell ref="K10:Q10"/>
  </mergeCells>
  <conditionalFormatting sqref="C13:D26">
    <cfRule type="cellIs" dxfId="39" priority="34" operator="equal">
      <formula>0</formula>
    </cfRule>
  </conditionalFormatting>
  <conditionalFormatting sqref="C12:N12">
    <cfRule type="cellIs" dxfId="38" priority="19" operator="equal">
      <formula>0</formula>
    </cfRule>
  </conditionalFormatting>
  <conditionalFormatting sqref="C27:O30">
    <cfRule type="cellIs" dxfId="37" priority="8" operator="equal">
      <formula>0</formula>
    </cfRule>
  </conditionalFormatting>
  <conditionalFormatting sqref="C31:Q31">
    <cfRule type="cellIs" dxfId="36" priority="45" operator="equal">
      <formula>0</formula>
    </cfRule>
  </conditionalFormatting>
  <conditionalFormatting sqref="E14:E26">
    <cfRule type="cellIs" dxfId="35" priority="44" operator="equal">
      <formula>0</formula>
    </cfRule>
  </conditionalFormatting>
  <conditionalFormatting sqref="E13:K13">
    <cfRule type="cellIs" dxfId="34" priority="72" operator="equal">
      <formula>0</formula>
    </cfRule>
  </conditionalFormatting>
  <conditionalFormatting sqref="F14:G25">
    <cfRule type="cellIs" dxfId="33" priority="30" operator="equal">
      <formula>0</formula>
    </cfRule>
  </conditionalFormatting>
  <conditionalFormatting sqref="F26:O26">
    <cfRule type="cellIs" dxfId="32" priority="60" operator="equal">
      <formula>0</formula>
    </cfRule>
  </conditionalFormatting>
  <conditionalFormatting sqref="H14:H30">
    <cfRule type="cellIs" dxfId="31" priority="28" operator="equal">
      <formula>0</formula>
    </cfRule>
  </conditionalFormatting>
  <conditionalFormatting sqref="H25:K25">
    <cfRule type="cellIs" dxfId="30" priority="53" operator="equal">
      <formula>0</formula>
    </cfRule>
  </conditionalFormatting>
  <conditionalFormatting sqref="I14:K15">
    <cfRule type="cellIs" dxfId="29" priority="27" operator="equal">
      <formula>0</formula>
    </cfRule>
  </conditionalFormatting>
  <conditionalFormatting sqref="I23:K24">
    <cfRule type="cellIs" dxfId="28" priority="24" operator="equal">
      <formula>0</formula>
    </cfRule>
  </conditionalFormatting>
  <conditionalFormatting sqref="I17:L22">
    <cfRule type="cellIs" dxfId="27" priority="1" operator="equal">
      <formula>0</formula>
    </cfRule>
  </conditionalFormatting>
  <conditionalFormatting sqref="I16:M16">
    <cfRule type="cellIs" dxfId="26" priority="55" operator="equal">
      <formula>0</formula>
    </cfRule>
  </conditionalFormatting>
  <conditionalFormatting sqref="L13:L15">
    <cfRule type="cellIs" dxfId="25" priority="23" operator="equal">
      <formula>0</formula>
    </cfRule>
  </conditionalFormatting>
  <conditionalFormatting sqref="L23:L25">
    <cfRule type="cellIs" dxfId="24" priority="20" operator="equal">
      <formula>0</formula>
    </cfRule>
  </conditionalFormatting>
  <conditionalFormatting sqref="M14:M26">
    <cfRule type="cellIs" dxfId="23" priority="18" operator="equal">
      <formula>0</formula>
    </cfRule>
  </conditionalFormatting>
  <conditionalFormatting sqref="M13:N13">
    <cfRule type="cellIs" dxfId="22" priority="50" operator="equal">
      <formula>0</formula>
    </cfRule>
  </conditionalFormatting>
  <conditionalFormatting sqref="N14">
    <cfRule type="cellIs" dxfId="21" priority="16" operator="equal">
      <formula>0</formula>
    </cfRule>
  </conditionalFormatting>
  <conditionalFormatting sqref="N15:O25">
    <cfRule type="cellIs" dxfId="20" priority="9" operator="equal">
      <formula>0</formula>
    </cfRule>
  </conditionalFormatting>
  <conditionalFormatting sqref="O12:O14">
    <cfRule type="cellIs" dxfId="19" priority="11" operator="equal">
      <formula>0</formula>
    </cfRule>
  </conditionalFormatting>
  <conditionalFormatting sqref="P12:Q30">
    <cfRule type="cellIs" dxfId="18" priority="5" operator="equal">
      <formula>0</formula>
    </cfRule>
  </conditionalFormatting>
  <hyperlinks>
    <hyperlink ref="B5" location="Índice!A85" display="Índice" xr:uid="{00000000-0004-0000-4D00-000000000000}"/>
  </hyperlinks>
  <printOptions horizontalCentered="1" verticalCentered="1"/>
  <pageMargins left="0.51181102362204722" right="0.51181102362204722" top="0.59055118110236227" bottom="0.43307086614173229" header="0.27559055118110237" footer="0.23622047244094491"/>
  <pageSetup paperSize="9" scale="65" orientation="landscape" r:id="rId1"/>
  <headerFooter scaleWithDoc="0" alignWithMargins="0"/>
  <drawing r:id="rId2"/>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sheetPr>
    <pageSetUpPr fitToPage="1"/>
  </sheetPr>
  <dimension ref="A1:P56"/>
  <sheetViews>
    <sheetView showGridLines="0" topLeftCell="A39"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22.140625" style="2" customWidth="1"/>
    <col min="3" max="3" width="4.42578125" style="2" bestFit="1" customWidth="1"/>
    <col min="4" max="4" width="9" style="2" bestFit="1" customWidth="1"/>
    <col min="5" max="5" width="8.85546875" style="2" customWidth="1"/>
    <col min="6" max="6" width="9" style="2" customWidth="1"/>
    <col min="7" max="9" width="9" style="3" customWidth="1"/>
    <col min="10" max="10" width="9" style="2" customWidth="1"/>
    <col min="11" max="12" width="9" style="3" customWidth="1"/>
    <col min="13" max="13" width="9" style="2" customWidth="1"/>
    <col min="14" max="14" width="9" style="3" customWidth="1"/>
    <col min="15" max="15" width="5.140625" style="3" customWidth="1"/>
    <col min="16" max="16" width="6.85546875" style="2" customWidth="1"/>
    <col min="17" max="16384" width="8.85546875" style="1"/>
  </cols>
  <sheetData>
    <row r="1" spans="1:15" s="11" customFormat="1" ht="12.75" x14ac:dyDescent="0.2"/>
    <row r="2" spans="1:15" s="11" customFormat="1" ht="12.75" x14ac:dyDescent="0.2"/>
    <row r="3" spans="1:15" s="11" customFormat="1" ht="12.75" x14ac:dyDescent="0.2"/>
    <row r="4" spans="1:15" s="11" customFormat="1" ht="12.75" x14ac:dyDescent="0.2"/>
    <row r="5" spans="1:15" s="11" customFormat="1" ht="12.75" x14ac:dyDescent="0.2">
      <c r="B5" s="94" t="s">
        <v>134</v>
      </c>
    </row>
    <row r="6" spans="1:15" s="11" customFormat="1" ht="18.75" x14ac:dyDescent="0.3">
      <c r="B6" s="19" t="s">
        <v>1201</v>
      </c>
    </row>
    <row r="7" spans="1:15" s="11" customFormat="1" ht="12.75" x14ac:dyDescent="0.2">
      <c r="L7" s="80"/>
    </row>
    <row r="8" spans="1:15" s="11" customFormat="1" ht="18" customHeight="1" x14ac:dyDescent="0.2">
      <c r="B8" s="99" t="s">
        <v>223</v>
      </c>
    </row>
    <row r="9" spans="1:15" s="11" customFormat="1" ht="18" customHeight="1" x14ac:dyDescent="0.2">
      <c r="B9" s="127" t="s">
        <v>227</v>
      </c>
    </row>
    <row r="10" spans="1:15" s="11" customFormat="1" ht="18" customHeight="1" x14ac:dyDescent="0.2">
      <c r="A10" s="1"/>
      <c r="B10" s="99"/>
      <c r="D10" s="466" t="s">
        <v>230</v>
      </c>
      <c r="E10" s="466"/>
      <c r="F10" s="466"/>
      <c r="G10" s="466"/>
      <c r="H10" s="466"/>
      <c r="I10" s="466"/>
      <c r="J10" s="466"/>
      <c r="K10" s="466"/>
      <c r="L10" s="466"/>
      <c r="M10" s="466"/>
      <c r="N10" s="522" t="s">
        <v>237</v>
      </c>
    </row>
    <row r="11" spans="1:15" s="2" customFormat="1" x14ac:dyDescent="0.25">
      <c r="A11" s="1"/>
      <c r="B11" s="17"/>
      <c r="C11" s="17"/>
      <c r="D11" s="466" t="s">
        <v>228</v>
      </c>
      <c r="E11" s="466"/>
      <c r="F11" s="466"/>
      <c r="G11" s="524" t="s">
        <v>220</v>
      </c>
      <c r="H11" s="524"/>
      <c r="I11" s="522" t="s">
        <v>233</v>
      </c>
      <c r="J11" s="525" t="s">
        <v>234</v>
      </c>
      <c r="K11" s="525"/>
      <c r="L11" s="525"/>
      <c r="M11" s="462" t="s">
        <v>229</v>
      </c>
      <c r="N11" s="522"/>
      <c r="O11" s="3"/>
    </row>
    <row r="12" spans="1:15" s="2" customFormat="1" ht="12" customHeight="1" x14ac:dyDescent="0.25">
      <c r="A12" s="1"/>
      <c r="B12" s="17"/>
      <c r="C12" s="17"/>
      <c r="D12" s="526" t="s">
        <v>44</v>
      </c>
      <c r="E12" s="526" t="s">
        <v>45</v>
      </c>
      <c r="F12" s="521" t="s">
        <v>229</v>
      </c>
      <c r="G12" s="521" t="s">
        <v>231</v>
      </c>
      <c r="H12" s="528" t="s">
        <v>232</v>
      </c>
      <c r="I12" s="522"/>
      <c r="J12" s="521" t="s">
        <v>231</v>
      </c>
      <c r="K12" s="529" t="s">
        <v>235</v>
      </c>
      <c r="L12" s="529"/>
      <c r="M12" s="462"/>
      <c r="N12" s="522"/>
      <c r="O12" s="3"/>
    </row>
    <row r="13" spans="1:15" s="2" customFormat="1" ht="12" customHeight="1" x14ac:dyDescent="0.25">
      <c r="A13" s="1"/>
      <c r="B13" s="18"/>
      <c r="C13" s="18"/>
      <c r="D13" s="527"/>
      <c r="E13" s="527"/>
      <c r="F13" s="463"/>
      <c r="G13" s="463"/>
      <c r="H13" s="520"/>
      <c r="I13" s="523"/>
      <c r="J13" s="463"/>
      <c r="K13" s="18" t="s">
        <v>101</v>
      </c>
      <c r="L13" s="18" t="s">
        <v>236</v>
      </c>
      <c r="M13" s="463"/>
      <c r="N13" s="523"/>
      <c r="O13" s="3"/>
    </row>
    <row r="14" spans="1:15" s="2" customFormat="1" ht="18" customHeight="1" x14ac:dyDescent="0.25">
      <c r="A14" s="1"/>
      <c r="B14" s="17" t="s">
        <v>204</v>
      </c>
      <c r="C14" s="17">
        <v>2019</v>
      </c>
      <c r="D14" s="56">
        <v>1230.8582534029999</v>
      </c>
      <c r="E14" s="56">
        <v>984.76943034259011</v>
      </c>
      <c r="F14" s="56">
        <v>246.08882306040982</v>
      </c>
      <c r="G14" s="56">
        <v>681.86976598342176</v>
      </c>
      <c r="H14" s="56">
        <v>342.12389777999994</v>
      </c>
      <c r="I14" s="56">
        <v>938.79982436653904</v>
      </c>
      <c r="J14" s="56">
        <v>456.01012962294601</v>
      </c>
      <c r="K14" s="56">
        <v>215.91061592930001</v>
      </c>
      <c r="L14" s="56">
        <v>9.3480023224300002</v>
      </c>
      <c r="M14" s="56">
        <v>2322.7685430333167</v>
      </c>
      <c r="N14" s="56">
        <v>0.47980648999999997</v>
      </c>
      <c r="O14" s="3"/>
    </row>
    <row r="15" spans="1:15" s="2" customFormat="1" x14ac:dyDescent="0.25">
      <c r="A15" s="1"/>
      <c r="B15" s="17"/>
      <c r="C15" s="17">
        <v>2020</v>
      </c>
      <c r="D15" s="56">
        <v>860.97390410390699</v>
      </c>
      <c r="E15" s="56">
        <v>353.22187920084991</v>
      </c>
      <c r="F15" s="56">
        <v>507.75202490305708</v>
      </c>
      <c r="G15" s="56">
        <v>470.42041619473002</v>
      </c>
      <c r="H15" s="56">
        <v>173.42507465610001</v>
      </c>
      <c r="I15" s="56">
        <v>464.62431980811994</v>
      </c>
      <c r="J15" s="56">
        <v>404.05218682257595</v>
      </c>
      <c r="K15" s="56">
        <v>349.97557571299996</v>
      </c>
      <c r="L15" s="56">
        <v>12.070638302430002</v>
      </c>
      <c r="M15" s="56">
        <v>1846.8489477284829</v>
      </c>
      <c r="N15" s="56">
        <v>4.0000000000000003E-5</v>
      </c>
      <c r="O15" s="3"/>
    </row>
    <row r="16" spans="1:15" s="2" customFormat="1" x14ac:dyDescent="0.25">
      <c r="A16" s="1"/>
      <c r="B16" s="17"/>
      <c r="C16" s="17">
        <v>2021</v>
      </c>
      <c r="D16" s="56">
        <v>951.96811049899986</v>
      </c>
      <c r="E16" s="56">
        <v>70.271072177739995</v>
      </c>
      <c r="F16" s="56">
        <v>881.69703832125992</v>
      </c>
      <c r="G16" s="56">
        <v>501.79757668494187</v>
      </c>
      <c r="H16" s="56">
        <v>135.12956218790001</v>
      </c>
      <c r="I16" s="56">
        <v>614.58616719653185</v>
      </c>
      <c r="J16" s="56">
        <v>377.88985140952997</v>
      </c>
      <c r="K16" s="56">
        <v>288.58508242700003</v>
      </c>
      <c r="L16" s="56">
        <v>13.050233589329999</v>
      </c>
      <c r="M16" s="56">
        <v>2375.9706336122636</v>
      </c>
      <c r="N16" s="56">
        <v>-3.8343597199999997</v>
      </c>
      <c r="O16" s="3"/>
    </row>
    <row r="17" spans="1:15" s="2" customFormat="1" x14ac:dyDescent="0.25">
      <c r="A17" s="1"/>
      <c r="B17" s="17"/>
      <c r="C17" s="17">
        <v>2022</v>
      </c>
      <c r="D17" s="56">
        <v>1418.7945701142899</v>
      </c>
      <c r="E17" s="56">
        <v>550.4384159048999</v>
      </c>
      <c r="F17" s="56">
        <v>868.35615420938996</v>
      </c>
      <c r="G17" s="56">
        <v>870.92430379628797</v>
      </c>
      <c r="H17" s="56">
        <v>334.00645704599998</v>
      </c>
      <c r="I17" s="56">
        <v>856.35562385964658</v>
      </c>
      <c r="J17" s="56">
        <v>655.641860221608</v>
      </c>
      <c r="K17" s="56">
        <v>340.67846981500008</v>
      </c>
      <c r="L17" s="56">
        <v>17.957389472399999</v>
      </c>
      <c r="M17" s="56">
        <v>3251.2779420869329</v>
      </c>
      <c r="N17" s="56">
        <v>-0.19304856000000001</v>
      </c>
      <c r="O17" s="3"/>
    </row>
    <row r="18" spans="1:15" s="2" customFormat="1" x14ac:dyDescent="0.25">
      <c r="A18" s="1"/>
      <c r="B18" s="17"/>
      <c r="C18" s="17">
        <v>2023</v>
      </c>
      <c r="D18" s="56">
        <v>1235.06790498285</v>
      </c>
      <c r="E18" s="56">
        <v>250.37990915130001</v>
      </c>
      <c r="F18" s="56">
        <v>984.68799583154998</v>
      </c>
      <c r="G18" s="56">
        <v>1081.7634121519359</v>
      </c>
      <c r="H18" s="56">
        <v>367.15632653499995</v>
      </c>
      <c r="I18" s="56">
        <v>248.152186888236</v>
      </c>
      <c r="J18" s="56">
        <v>364.1016308434651</v>
      </c>
      <c r="K18" s="56">
        <v>314.08902458899996</v>
      </c>
      <c r="L18" s="56">
        <v>34.181414434799997</v>
      </c>
      <c r="M18" s="56">
        <v>2678.7052257151868</v>
      </c>
      <c r="N18" s="56">
        <v>-0.36837999999999999</v>
      </c>
      <c r="O18" s="3"/>
    </row>
    <row r="19" spans="1:15" s="2" customFormat="1" x14ac:dyDescent="0.25">
      <c r="A19" s="1"/>
      <c r="B19" s="17"/>
      <c r="C19" s="17">
        <v>2024</v>
      </c>
      <c r="D19" s="56">
        <v>1040.09304696</v>
      </c>
      <c r="E19" s="56">
        <v>94.200733664280008</v>
      </c>
      <c r="F19" s="56">
        <v>945.89231329571999</v>
      </c>
      <c r="G19" s="56">
        <v>1248.6905625010131</v>
      </c>
      <c r="H19" s="56">
        <v>389.23378753100002</v>
      </c>
      <c r="I19" s="56">
        <v>408.63826139251609</v>
      </c>
      <c r="J19" s="56">
        <v>285.56272943304708</v>
      </c>
      <c r="K19" s="56">
        <v>263.44646020800002</v>
      </c>
      <c r="L19" s="56">
        <v>34.501328384200001</v>
      </c>
      <c r="M19" s="56">
        <v>2888.783866622296</v>
      </c>
      <c r="N19" s="56">
        <v>0.13857647000000001</v>
      </c>
      <c r="O19" s="3"/>
    </row>
    <row r="20" spans="1:15" s="2" customFormat="1" ht="18" customHeight="1" x14ac:dyDescent="0.25">
      <c r="A20" s="1"/>
      <c r="B20" s="17" t="s">
        <v>205</v>
      </c>
      <c r="C20" s="17">
        <v>2019</v>
      </c>
      <c r="D20" s="56">
        <v>279.64367525300003</v>
      </c>
      <c r="E20" s="56">
        <v>13.0926686648</v>
      </c>
      <c r="F20" s="56">
        <v>266.55100658820004</v>
      </c>
      <c r="G20" s="56">
        <v>17.354097957295007</v>
      </c>
      <c r="H20" s="56">
        <v>-23.239764504015003</v>
      </c>
      <c r="I20" s="56">
        <v>58.156221359610001</v>
      </c>
      <c r="J20" s="56">
        <v>-18.532713658952005</v>
      </c>
      <c r="K20" s="56">
        <v>1.9477472641100002</v>
      </c>
      <c r="L20" s="56">
        <v>19.351379314499997</v>
      </c>
      <c r="M20" s="56">
        <v>323.52861224615305</v>
      </c>
      <c r="N20" s="56">
        <v>-0.182583</v>
      </c>
      <c r="O20" s="3"/>
    </row>
    <row r="21" spans="1:15" s="2" customFormat="1" x14ac:dyDescent="0.25">
      <c r="A21" s="1"/>
      <c r="B21" s="17"/>
      <c r="C21" s="17">
        <v>2020</v>
      </c>
      <c r="D21" s="56">
        <v>295.71379839600002</v>
      </c>
      <c r="E21" s="56">
        <v>7.0043838798000015</v>
      </c>
      <c r="F21" s="56">
        <v>288.70941451620001</v>
      </c>
      <c r="G21" s="56">
        <v>12.442660244698002</v>
      </c>
      <c r="H21" s="56">
        <v>-15.325451296110002</v>
      </c>
      <c r="I21" s="56">
        <v>39.349149822718005</v>
      </c>
      <c r="J21" s="56">
        <v>-14.709469146258998</v>
      </c>
      <c r="K21" s="56">
        <v>1.7444747473200002</v>
      </c>
      <c r="L21" s="56">
        <v>18.394167163300001</v>
      </c>
      <c r="M21" s="56">
        <v>325.79175543735704</v>
      </c>
      <c r="N21" s="56">
        <v>-5.4330049999999991E-2</v>
      </c>
      <c r="O21" s="3"/>
    </row>
    <row r="22" spans="1:15" s="2" customFormat="1" x14ac:dyDescent="0.25">
      <c r="A22" s="1"/>
      <c r="B22" s="17"/>
      <c r="C22" s="17">
        <v>2021</v>
      </c>
      <c r="D22" s="56">
        <v>296.30684242700005</v>
      </c>
      <c r="E22" s="56">
        <v>6.5379632956000009</v>
      </c>
      <c r="F22" s="56">
        <v>289.76887913140007</v>
      </c>
      <c r="G22" s="56">
        <v>0.84106024595899465</v>
      </c>
      <c r="H22" s="56">
        <v>-48.985247957191</v>
      </c>
      <c r="I22" s="56">
        <v>49.169496149790007</v>
      </c>
      <c r="J22" s="56">
        <v>-17.770309535859997</v>
      </c>
      <c r="K22" s="56">
        <v>3.0753123794900001</v>
      </c>
      <c r="L22" s="56">
        <v>18.607860602499997</v>
      </c>
      <c r="M22" s="56">
        <v>322.00912599128907</v>
      </c>
      <c r="N22" s="56">
        <v>-0.15722686</v>
      </c>
      <c r="O22" s="3"/>
    </row>
    <row r="23" spans="1:15" s="2" customFormat="1" x14ac:dyDescent="0.25">
      <c r="A23" s="1"/>
      <c r="B23" s="17"/>
      <c r="C23" s="17">
        <v>2022</v>
      </c>
      <c r="D23" s="56">
        <v>363.685894125</v>
      </c>
      <c r="E23" s="56">
        <v>13.422621001709999</v>
      </c>
      <c r="F23" s="56">
        <v>350.26327312328999</v>
      </c>
      <c r="G23" s="56">
        <v>-99.232642437265952</v>
      </c>
      <c r="H23" s="56">
        <v>-154.98584931969998</v>
      </c>
      <c r="I23" s="56">
        <v>80.861431819550006</v>
      </c>
      <c r="J23" s="56">
        <v>-15.594319079406</v>
      </c>
      <c r="K23" s="56">
        <v>6.4137741893299998</v>
      </c>
      <c r="L23" s="56">
        <v>21.7300777152</v>
      </c>
      <c r="M23" s="56">
        <v>316.29774342616804</v>
      </c>
      <c r="N23" s="56">
        <v>-0.29882457000000001</v>
      </c>
      <c r="O23" s="3"/>
    </row>
    <row r="24" spans="1:15" s="2" customFormat="1" x14ac:dyDescent="0.25">
      <c r="A24" s="1"/>
      <c r="B24" s="17"/>
      <c r="C24" s="17">
        <v>2023</v>
      </c>
      <c r="D24" s="56">
        <v>352.00104513600002</v>
      </c>
      <c r="E24" s="56">
        <v>14.56602591519</v>
      </c>
      <c r="F24" s="56">
        <v>337.43501922081003</v>
      </c>
      <c r="G24" s="56">
        <v>-115.94455313364804</v>
      </c>
      <c r="H24" s="56">
        <v>-173.59238742400004</v>
      </c>
      <c r="I24" s="56">
        <v>101.39178345249799</v>
      </c>
      <c r="J24" s="56">
        <v>-17.858310496842002</v>
      </c>
      <c r="K24" s="56">
        <v>7.9222661655699982</v>
      </c>
      <c r="L24" s="56">
        <v>27.19894072</v>
      </c>
      <c r="M24" s="56">
        <v>305.02393904281797</v>
      </c>
      <c r="N24" s="56">
        <v>-1.11848E-2</v>
      </c>
      <c r="O24" s="3"/>
    </row>
    <row r="25" spans="1:15" s="2" customFormat="1" x14ac:dyDescent="0.25">
      <c r="A25" s="1"/>
      <c r="B25" s="17"/>
      <c r="C25" s="17">
        <v>2024</v>
      </c>
      <c r="D25" s="56">
        <v>389.49963339999999</v>
      </c>
      <c r="E25" s="56">
        <v>17.521584102459997</v>
      </c>
      <c r="F25" s="56">
        <v>371.97804929754</v>
      </c>
      <c r="G25" s="56">
        <v>-111.75490904171102</v>
      </c>
      <c r="H25" s="56">
        <v>-185.23067914800001</v>
      </c>
      <c r="I25" s="56">
        <v>63.924178023054978</v>
      </c>
      <c r="J25" s="56">
        <v>-36.389321413727998</v>
      </c>
      <c r="K25" s="56">
        <v>2.0404579872699999</v>
      </c>
      <c r="L25" s="56">
        <v>34.008109279999999</v>
      </c>
      <c r="M25" s="56">
        <v>287.75799686515597</v>
      </c>
      <c r="N25" s="56">
        <v>-0.29253691000000004</v>
      </c>
      <c r="O25" s="3"/>
    </row>
    <row r="26" spans="1:15" s="2" customFormat="1" ht="18" customHeight="1" x14ac:dyDescent="0.25">
      <c r="A26" s="1"/>
      <c r="B26" s="17" t="s">
        <v>206</v>
      </c>
      <c r="C26" s="17">
        <v>2019</v>
      </c>
      <c r="D26" s="56">
        <v>90.835307706600005</v>
      </c>
      <c r="E26" s="56">
        <v>2.8135113813610002</v>
      </c>
      <c r="F26" s="56">
        <v>88.021796325239009</v>
      </c>
      <c r="G26" s="56">
        <v>18.389097047429008</v>
      </c>
      <c r="H26" s="56">
        <v>13.921634245280002</v>
      </c>
      <c r="I26" s="56">
        <v>1.6972382168829998</v>
      </c>
      <c r="J26" s="56">
        <v>-5.4424194931689991</v>
      </c>
      <c r="K26" s="56">
        <v>0.47935902796899993</v>
      </c>
      <c r="L26" s="56">
        <v>2.9130085754099997</v>
      </c>
      <c r="M26" s="56">
        <v>102.66571209638201</v>
      </c>
      <c r="N26" s="56">
        <v>-0.04</v>
      </c>
      <c r="O26" s="3"/>
    </row>
    <row r="27" spans="1:15" s="2" customFormat="1" x14ac:dyDescent="0.25">
      <c r="A27" s="1"/>
      <c r="B27" s="17"/>
      <c r="C27" s="17">
        <v>2020</v>
      </c>
      <c r="D27" s="56">
        <v>72.864324782599994</v>
      </c>
      <c r="E27" s="56">
        <v>2.6575312078739994</v>
      </c>
      <c r="F27" s="56">
        <v>70.206793574725992</v>
      </c>
      <c r="G27" s="56">
        <v>14.393705479209002</v>
      </c>
      <c r="H27" s="56">
        <v>11.811463597740001</v>
      </c>
      <c r="I27" s="56">
        <v>3.5224074965550001</v>
      </c>
      <c r="J27" s="56">
        <v>-6.3503395808269989</v>
      </c>
      <c r="K27" s="56">
        <v>0.50103989989600006</v>
      </c>
      <c r="L27" s="56">
        <v>3.2077551641200004</v>
      </c>
      <c r="M27" s="56">
        <v>81.772566969663004</v>
      </c>
      <c r="N27" s="56">
        <v>-0.04</v>
      </c>
      <c r="O27" s="3"/>
    </row>
    <row r="28" spans="1:15" s="2" customFormat="1" x14ac:dyDescent="0.25">
      <c r="A28" s="1"/>
      <c r="B28" s="17"/>
      <c r="C28" s="17">
        <v>2021</v>
      </c>
      <c r="D28" s="56">
        <v>91.070834903099978</v>
      </c>
      <c r="E28" s="56">
        <v>0.82931629559299991</v>
      </c>
      <c r="F28" s="56">
        <v>90.241518607506976</v>
      </c>
      <c r="G28" s="56">
        <v>18.537266291000002</v>
      </c>
      <c r="H28" s="56">
        <v>16.531556810409999</v>
      </c>
      <c r="I28" s="56">
        <v>10.920255056445001</v>
      </c>
      <c r="J28" s="56">
        <v>-5.1615672334409997</v>
      </c>
      <c r="K28" s="56">
        <v>0.48798303625799999</v>
      </c>
      <c r="L28" s="56">
        <v>2.73751015128</v>
      </c>
      <c r="M28" s="56">
        <v>114.53747272151098</v>
      </c>
      <c r="N28" s="56">
        <v>-2.3344200000000002E-3</v>
      </c>
      <c r="O28" s="3"/>
    </row>
    <row r="29" spans="1:15" s="2" customFormat="1" x14ac:dyDescent="0.25">
      <c r="A29" s="1"/>
      <c r="B29" s="17"/>
      <c r="C29" s="17">
        <v>2022</v>
      </c>
      <c r="D29" s="56">
        <v>129.41328005539998</v>
      </c>
      <c r="E29" s="56">
        <v>1.8033709032679999</v>
      </c>
      <c r="F29" s="56">
        <v>127.60990915213198</v>
      </c>
      <c r="G29" s="56">
        <v>26.556946335679001</v>
      </c>
      <c r="H29" s="56">
        <v>16.982809085579998</v>
      </c>
      <c r="I29" s="56">
        <v>8.4409927108200034</v>
      </c>
      <c r="J29" s="56">
        <v>-13.727274514511</v>
      </c>
      <c r="K29" s="56">
        <v>0.60568202775199997</v>
      </c>
      <c r="L29" s="56">
        <v>3.1571217830899996</v>
      </c>
      <c r="M29" s="56">
        <v>148.88057368411998</v>
      </c>
      <c r="N29" s="56">
        <v>0</v>
      </c>
      <c r="O29" s="3"/>
    </row>
    <row r="30" spans="1:15" s="2" customFormat="1" x14ac:dyDescent="0.25">
      <c r="A30" s="1"/>
      <c r="B30" s="17"/>
      <c r="C30" s="17">
        <v>2023</v>
      </c>
      <c r="D30" s="56">
        <v>127.24304629820001</v>
      </c>
      <c r="E30" s="56">
        <v>1.7218984570649998</v>
      </c>
      <c r="F30" s="56">
        <v>125.52114784113502</v>
      </c>
      <c r="G30" s="56">
        <v>21.502342864327996</v>
      </c>
      <c r="H30" s="56">
        <v>15.649120928890001</v>
      </c>
      <c r="I30" s="56">
        <v>6.5310506779839992</v>
      </c>
      <c r="J30" s="56">
        <v>-6.7553613470910019</v>
      </c>
      <c r="K30" s="56">
        <v>0.56669543894100005</v>
      </c>
      <c r="L30" s="56">
        <v>4.5706506541500005</v>
      </c>
      <c r="M30" s="56">
        <v>146.79918003635603</v>
      </c>
      <c r="N30" s="56">
        <v>0</v>
      </c>
      <c r="O30" s="3"/>
    </row>
    <row r="31" spans="1:15" s="2" customFormat="1" x14ac:dyDescent="0.25">
      <c r="A31" s="1"/>
      <c r="B31" s="17"/>
      <c r="C31" s="17">
        <v>2024</v>
      </c>
      <c r="D31" s="56">
        <v>121.192182</v>
      </c>
      <c r="E31" s="56">
        <v>1.944728848369</v>
      </c>
      <c r="F31" s="56">
        <v>119.24745315163101</v>
      </c>
      <c r="G31" s="56">
        <v>23.590458892162999</v>
      </c>
      <c r="H31" s="56">
        <v>14.11495200657</v>
      </c>
      <c r="I31" s="56">
        <v>4.160310439462001</v>
      </c>
      <c r="J31" s="56">
        <v>-6.2182660331009982</v>
      </c>
      <c r="K31" s="56">
        <v>0.43865826002099995</v>
      </c>
      <c r="L31" s="56">
        <v>4.1838138870000003</v>
      </c>
      <c r="M31" s="56">
        <v>140.779956450155</v>
      </c>
      <c r="N31" s="56">
        <v>-9.5250000000000005E-3</v>
      </c>
      <c r="O31" s="3"/>
    </row>
    <row r="32" spans="1:15" s="2" customFormat="1" ht="18" customHeight="1" x14ac:dyDescent="0.25">
      <c r="A32" s="1"/>
      <c r="B32" s="17" t="s">
        <v>207</v>
      </c>
      <c r="C32" s="17">
        <v>2019</v>
      </c>
      <c r="D32" s="56">
        <v>201.75490919399994</v>
      </c>
      <c r="E32" s="56">
        <v>30.145965259740006</v>
      </c>
      <c r="F32" s="56">
        <v>171.60894393425994</v>
      </c>
      <c r="G32" s="56">
        <v>189.37161962001107</v>
      </c>
      <c r="H32" s="56">
        <v>116.8229144756</v>
      </c>
      <c r="I32" s="56">
        <v>395.90373453178211</v>
      </c>
      <c r="J32" s="56">
        <v>15.965726345927004</v>
      </c>
      <c r="K32" s="56">
        <v>5.7566212454699999</v>
      </c>
      <c r="L32" s="56">
        <v>6.0820418658399991</v>
      </c>
      <c r="M32" s="56">
        <v>772.85002443198016</v>
      </c>
      <c r="N32" s="56">
        <v>-0.13025388000000002</v>
      </c>
      <c r="O32" s="3"/>
    </row>
    <row r="33" spans="1:15" s="2" customFormat="1" x14ac:dyDescent="0.25">
      <c r="A33" s="1"/>
      <c r="B33" s="17"/>
      <c r="C33" s="17">
        <v>2020</v>
      </c>
      <c r="D33" s="56">
        <v>198.01048133899999</v>
      </c>
      <c r="E33" s="56">
        <v>28.774779895799995</v>
      </c>
      <c r="F33" s="56">
        <v>169.23570144320001</v>
      </c>
      <c r="G33" s="56">
        <v>152.11549588831801</v>
      </c>
      <c r="H33" s="56">
        <v>89.90605862919999</v>
      </c>
      <c r="I33" s="56">
        <v>195.929085092571</v>
      </c>
      <c r="J33" s="56">
        <v>14.828026906750996</v>
      </c>
      <c r="K33" s="56">
        <v>6.6388344337000005</v>
      </c>
      <c r="L33" s="56">
        <v>7.3818149084</v>
      </c>
      <c r="M33" s="56">
        <v>532.10830933084003</v>
      </c>
      <c r="N33" s="56">
        <v>-0.16919291</v>
      </c>
      <c r="O33" s="3"/>
    </row>
    <row r="34" spans="1:15" s="2" customFormat="1" x14ac:dyDescent="0.25">
      <c r="A34" s="1"/>
      <c r="B34" s="17"/>
      <c r="C34" s="17">
        <v>2021</v>
      </c>
      <c r="D34" s="56">
        <v>193.96761651999998</v>
      </c>
      <c r="E34" s="56">
        <v>25.292245337539995</v>
      </c>
      <c r="F34" s="56">
        <v>168.67537118245997</v>
      </c>
      <c r="G34" s="56">
        <v>190.19540941276</v>
      </c>
      <c r="H34" s="56">
        <v>104.5363875429</v>
      </c>
      <c r="I34" s="56">
        <v>574.54483765884811</v>
      </c>
      <c r="J34" s="56">
        <v>20.250389061948002</v>
      </c>
      <c r="K34" s="56">
        <v>5.3700766993899993</v>
      </c>
      <c r="L34" s="56">
        <v>6.8039590073899987</v>
      </c>
      <c r="M34" s="56">
        <v>953.66600731601602</v>
      </c>
      <c r="N34" s="56">
        <v>-0.18488553999999999</v>
      </c>
      <c r="O34" s="3"/>
    </row>
    <row r="35" spans="1:15" s="2" customFormat="1" x14ac:dyDescent="0.25">
      <c r="A35" s="1"/>
      <c r="B35" s="17"/>
      <c r="C35" s="17">
        <v>2022</v>
      </c>
      <c r="D35" s="56">
        <v>221.33123481000001</v>
      </c>
      <c r="E35" s="56">
        <v>47.035609059939993</v>
      </c>
      <c r="F35" s="56">
        <v>174.29562575006003</v>
      </c>
      <c r="G35" s="56">
        <v>269.73843854321103</v>
      </c>
      <c r="H35" s="56">
        <v>148.68570801700002</v>
      </c>
      <c r="I35" s="56">
        <v>218.80786470496392</v>
      </c>
      <c r="J35" s="56">
        <v>-1.8273642572869957</v>
      </c>
      <c r="K35" s="56">
        <v>5.0894161643800002</v>
      </c>
      <c r="L35" s="56">
        <v>10.32386191076</v>
      </c>
      <c r="M35" s="56">
        <v>661.014564740948</v>
      </c>
      <c r="N35" s="56">
        <v>-0.54960653000000004</v>
      </c>
      <c r="O35" s="3"/>
    </row>
    <row r="36" spans="1:15" s="2" customFormat="1" x14ac:dyDescent="0.25">
      <c r="A36" s="1"/>
      <c r="B36" s="17"/>
      <c r="C36" s="17">
        <v>2023</v>
      </c>
      <c r="D36" s="56">
        <v>213.75390351310003</v>
      </c>
      <c r="E36" s="56">
        <v>41.151905241470004</v>
      </c>
      <c r="F36" s="56">
        <v>172.60199827163001</v>
      </c>
      <c r="G36" s="56">
        <v>275.81676214088407</v>
      </c>
      <c r="H36" s="56">
        <v>174.46655180899998</v>
      </c>
      <c r="I36" s="56">
        <v>478.28096223767693</v>
      </c>
      <c r="J36" s="56">
        <v>-7.1621931882239984</v>
      </c>
      <c r="K36" s="56">
        <v>4.5832869613099998</v>
      </c>
      <c r="L36" s="56">
        <v>21.389947244800002</v>
      </c>
      <c r="M36" s="56">
        <v>919.53752946196698</v>
      </c>
      <c r="N36" s="56">
        <v>-5.2685610000000001E-2</v>
      </c>
      <c r="O36" s="3"/>
    </row>
    <row r="37" spans="1:15" s="2" customFormat="1" x14ac:dyDescent="0.25">
      <c r="A37" s="1"/>
      <c r="B37" s="17"/>
      <c r="C37" s="17">
        <v>2024</v>
      </c>
      <c r="D37" s="56">
        <v>216.01302899999999</v>
      </c>
      <c r="E37" s="56">
        <v>31.628970152010002</v>
      </c>
      <c r="F37" s="56">
        <v>184.38405884798999</v>
      </c>
      <c r="G37" s="56">
        <v>312.82832583277701</v>
      </c>
      <c r="H37" s="56">
        <v>218.68930377300001</v>
      </c>
      <c r="I37" s="56">
        <v>273.63802653668887</v>
      </c>
      <c r="J37" s="56">
        <v>-5.5493917812179996</v>
      </c>
      <c r="K37" s="56">
        <v>5.2503011937900013</v>
      </c>
      <c r="L37" s="56">
        <v>19.812768510000001</v>
      </c>
      <c r="M37" s="56">
        <v>765.30101943623788</v>
      </c>
      <c r="N37" s="56">
        <v>-0.27260658999999998</v>
      </c>
      <c r="O37" s="3"/>
    </row>
    <row r="38" spans="1:15" s="2" customFormat="1" ht="18" customHeight="1" x14ac:dyDescent="0.25">
      <c r="A38" s="1"/>
      <c r="B38" s="17" t="s">
        <v>208</v>
      </c>
      <c r="C38" s="17">
        <v>2019</v>
      </c>
      <c r="D38" s="56">
        <v>47.920021949399988</v>
      </c>
      <c r="E38" s="56">
        <v>0.25753024214600001</v>
      </c>
      <c r="F38" s="56">
        <v>47.662491707253992</v>
      </c>
      <c r="G38" s="56">
        <v>-17.759549224871002</v>
      </c>
      <c r="H38" s="56">
        <v>-20.187606673100003</v>
      </c>
      <c r="I38" s="56">
        <v>-17.023576534246004</v>
      </c>
      <c r="J38" s="56">
        <v>-4.9034261997929987</v>
      </c>
      <c r="K38" s="56">
        <v>3.7638294329000004E-2</v>
      </c>
      <c r="L38" s="56">
        <v>1.47658529198</v>
      </c>
      <c r="M38" s="56">
        <v>7.9759397483439871</v>
      </c>
      <c r="N38" s="56">
        <v>0</v>
      </c>
      <c r="O38" s="3"/>
    </row>
    <row r="39" spans="1:15" s="2" customFormat="1" x14ac:dyDescent="0.25">
      <c r="A39" s="1"/>
      <c r="B39" s="17"/>
      <c r="C39" s="17">
        <v>2020</v>
      </c>
      <c r="D39" s="56">
        <v>49.983632553500001</v>
      </c>
      <c r="E39" s="56">
        <v>1.122252411127</v>
      </c>
      <c r="F39" s="56">
        <v>48.861380142373001</v>
      </c>
      <c r="G39" s="56">
        <v>-7.5907795290979996</v>
      </c>
      <c r="H39" s="56">
        <v>-11.344336582199999</v>
      </c>
      <c r="I39" s="56">
        <v>-38.660412814494002</v>
      </c>
      <c r="J39" s="56">
        <v>-4.8685793822279999</v>
      </c>
      <c r="K39" s="56">
        <v>3.8768925855000004E-2</v>
      </c>
      <c r="L39" s="56">
        <v>1.3102565335879999</v>
      </c>
      <c r="M39" s="56">
        <v>-2.2583915834470014</v>
      </c>
      <c r="N39" s="56">
        <v>-6.1482920000000003E-2</v>
      </c>
      <c r="O39" s="3"/>
    </row>
    <row r="40" spans="1:15" s="2" customFormat="1" x14ac:dyDescent="0.25">
      <c r="A40" s="1"/>
      <c r="B40" s="17"/>
      <c r="C40" s="17">
        <v>2021</v>
      </c>
      <c r="D40" s="56">
        <v>56.2857956629</v>
      </c>
      <c r="E40" s="56">
        <v>2.3169499574989998</v>
      </c>
      <c r="F40" s="56">
        <v>53.968845705401002</v>
      </c>
      <c r="G40" s="56">
        <v>-9.982300708572998</v>
      </c>
      <c r="H40" s="56">
        <v>-13.882632774269998</v>
      </c>
      <c r="I40" s="56">
        <v>-9.1805288960790001</v>
      </c>
      <c r="J40" s="56">
        <v>-6.6083339300410007</v>
      </c>
      <c r="K40" s="56">
        <v>4.1922257861999997E-2</v>
      </c>
      <c r="L40" s="56">
        <v>1.368928180445</v>
      </c>
      <c r="M40" s="56">
        <v>28.197682170708006</v>
      </c>
      <c r="N40" s="56">
        <v>-1.1620000000000001E-4</v>
      </c>
      <c r="O40" s="3"/>
    </row>
    <row r="41" spans="1:15" s="2" customFormat="1" x14ac:dyDescent="0.25">
      <c r="A41" s="1"/>
      <c r="B41" s="17"/>
      <c r="C41" s="17">
        <v>2022</v>
      </c>
      <c r="D41" s="56">
        <v>65.286826645299996</v>
      </c>
      <c r="E41" s="56">
        <v>4.2084762185029989</v>
      </c>
      <c r="F41" s="56">
        <v>61.078350426796995</v>
      </c>
      <c r="G41" s="56">
        <v>-11.150751724090002</v>
      </c>
      <c r="H41" s="56">
        <v>-17.777041656199998</v>
      </c>
      <c r="I41" s="56">
        <v>-80.580688912149981</v>
      </c>
      <c r="J41" s="56">
        <v>-21.392225162941003</v>
      </c>
      <c r="K41" s="56">
        <v>4.2150858695999993E-2</v>
      </c>
      <c r="L41" s="56">
        <v>1.2506083359079998</v>
      </c>
      <c r="M41" s="56">
        <v>-52.045315372383989</v>
      </c>
      <c r="N41" s="56">
        <v>0</v>
      </c>
      <c r="O41" s="3"/>
    </row>
    <row r="42" spans="1:15" s="2" customFormat="1" x14ac:dyDescent="0.25">
      <c r="A42" s="1"/>
      <c r="B42" s="17"/>
      <c r="C42" s="17">
        <v>2023</v>
      </c>
      <c r="D42" s="56">
        <v>50.045029226700002</v>
      </c>
      <c r="E42" s="56">
        <v>2.3569902314700002</v>
      </c>
      <c r="F42" s="56">
        <v>47.688038995230002</v>
      </c>
      <c r="G42" s="56">
        <v>-11.510951778575997</v>
      </c>
      <c r="H42" s="56">
        <v>-19.070720695899997</v>
      </c>
      <c r="I42" s="56">
        <v>-8.048705038352999</v>
      </c>
      <c r="J42" s="56">
        <v>-7.7186345516159998</v>
      </c>
      <c r="K42" s="56">
        <v>2.1453493770000002E-2</v>
      </c>
      <c r="L42" s="56">
        <v>3.5504502795199997</v>
      </c>
      <c r="M42" s="56">
        <v>20.409747626685004</v>
      </c>
      <c r="N42" s="56">
        <v>0</v>
      </c>
      <c r="O42" s="3"/>
    </row>
    <row r="43" spans="1:15" s="2" customFormat="1" x14ac:dyDescent="0.25">
      <c r="A43" s="1"/>
      <c r="B43" s="17"/>
      <c r="C43" s="17">
        <v>2024</v>
      </c>
      <c r="D43" s="56">
        <v>61.696834549999998</v>
      </c>
      <c r="E43" s="56">
        <v>2.1955821556540003</v>
      </c>
      <c r="F43" s="56">
        <v>59.501252394345997</v>
      </c>
      <c r="G43" s="56">
        <v>-8.7118064234840045</v>
      </c>
      <c r="H43" s="56">
        <v>-18.822517548000004</v>
      </c>
      <c r="I43" s="56">
        <v>8.4903110083999991</v>
      </c>
      <c r="J43" s="56">
        <v>-7.2830696093399991</v>
      </c>
      <c r="K43" s="56">
        <v>3.8248904215999996E-2</v>
      </c>
      <c r="L43" s="56">
        <v>3.3485467974400005</v>
      </c>
      <c r="M43" s="56">
        <v>51.996687369921993</v>
      </c>
      <c r="N43" s="56">
        <v>0</v>
      </c>
      <c r="O43" s="3"/>
    </row>
    <row r="44" spans="1:15" s="2" customFormat="1" ht="18" customHeight="1" x14ac:dyDescent="0.25">
      <c r="A44" s="1"/>
      <c r="B44" s="17" t="s">
        <v>209</v>
      </c>
      <c r="C44" s="17">
        <v>2019</v>
      </c>
      <c r="D44" s="56">
        <v>4.3238849037199998</v>
      </c>
      <c r="E44" s="56">
        <v>0.80509174308900011</v>
      </c>
      <c r="F44" s="56">
        <v>3.5187931606309997</v>
      </c>
      <c r="G44" s="56">
        <v>3.7019533374879998</v>
      </c>
      <c r="H44" s="56">
        <v>-1.1284718795540003</v>
      </c>
      <c r="I44" s="56">
        <v>1.2593973306519994</v>
      </c>
      <c r="J44" s="56">
        <v>-7.0709920578419982</v>
      </c>
      <c r="K44" s="56">
        <v>0.29369125516799999</v>
      </c>
      <c r="L44" s="56">
        <v>0.33920933387800001</v>
      </c>
      <c r="M44" s="56">
        <v>1.4091517709290002</v>
      </c>
      <c r="N44" s="56">
        <v>0</v>
      </c>
      <c r="O44" s="3"/>
    </row>
    <row r="45" spans="1:15" s="2" customFormat="1" x14ac:dyDescent="0.25">
      <c r="A45" s="1"/>
      <c r="B45" s="17"/>
      <c r="C45" s="17">
        <v>2020</v>
      </c>
      <c r="D45" s="56">
        <v>3.2324715747309996</v>
      </c>
      <c r="E45" s="56">
        <v>0.31151100797000003</v>
      </c>
      <c r="F45" s="56">
        <v>2.9209605667609995</v>
      </c>
      <c r="G45" s="56">
        <v>6.9078719984100001</v>
      </c>
      <c r="H45" s="56">
        <v>-0.60119476351000012</v>
      </c>
      <c r="I45" s="56">
        <v>0.40258399678299844</v>
      </c>
      <c r="J45" s="56">
        <v>-7.9068976614270001</v>
      </c>
      <c r="K45" s="56">
        <v>8.7067783332000007E-2</v>
      </c>
      <c r="L45" s="56">
        <v>0.30872786449199996</v>
      </c>
      <c r="M45" s="56">
        <v>2.3245189005269991</v>
      </c>
      <c r="N45" s="56">
        <v>0</v>
      </c>
      <c r="O45" s="3"/>
    </row>
    <row r="46" spans="1:15" s="2" customFormat="1" x14ac:dyDescent="0.25">
      <c r="A46" s="1"/>
      <c r="B46" s="17"/>
      <c r="C46" s="17">
        <v>2021</v>
      </c>
      <c r="D46" s="56">
        <v>3.8137321182999999</v>
      </c>
      <c r="E46" s="56">
        <v>1.1047845645E-2</v>
      </c>
      <c r="F46" s="56">
        <v>3.8026842726550001</v>
      </c>
      <c r="G46" s="56">
        <v>3.6177128123859998</v>
      </c>
      <c r="H46" s="56">
        <v>-0.28037251178599998</v>
      </c>
      <c r="I46" s="56">
        <v>0.9080152230659998</v>
      </c>
      <c r="J46" s="56">
        <v>-7.3304014505639996</v>
      </c>
      <c r="K46" s="56">
        <v>0.19075569333299996</v>
      </c>
      <c r="L46" s="56">
        <v>0.35980760145699997</v>
      </c>
      <c r="M46" s="56">
        <v>0.99801085754300001</v>
      </c>
      <c r="N46" s="56">
        <v>0</v>
      </c>
      <c r="O46" s="3"/>
    </row>
    <row r="47" spans="1:15" s="2" customFormat="1" x14ac:dyDescent="0.25">
      <c r="A47" s="1"/>
      <c r="B47" s="17"/>
      <c r="C47" s="17">
        <v>2022</v>
      </c>
      <c r="D47" s="56">
        <v>4.35152808469</v>
      </c>
      <c r="E47" s="56">
        <v>0.76042156876900002</v>
      </c>
      <c r="F47" s="56">
        <v>3.5911065159210001</v>
      </c>
      <c r="G47" s="56">
        <v>4.0819829238700009</v>
      </c>
      <c r="H47" s="56">
        <v>-0.30025242756599996</v>
      </c>
      <c r="I47" s="56">
        <v>6.5745125824030017</v>
      </c>
      <c r="J47" s="56">
        <v>-5.5786298801239997</v>
      </c>
      <c r="K47" s="56">
        <v>0.41695749984200003</v>
      </c>
      <c r="L47" s="56">
        <v>0.36806551376499991</v>
      </c>
      <c r="M47" s="56">
        <v>8.6689721420700021</v>
      </c>
      <c r="N47" s="56">
        <v>0</v>
      </c>
      <c r="O47" s="3"/>
    </row>
    <row r="48" spans="1:15" s="2" customFormat="1" x14ac:dyDescent="0.25">
      <c r="A48" s="1"/>
      <c r="B48" s="17"/>
      <c r="C48" s="17">
        <v>2023</v>
      </c>
      <c r="D48" s="56">
        <v>3.9738930051960004</v>
      </c>
      <c r="E48" s="56">
        <v>1.2288010479390001</v>
      </c>
      <c r="F48" s="56">
        <v>2.7450919572570003</v>
      </c>
      <c r="G48" s="56">
        <v>2.0832883242230005</v>
      </c>
      <c r="H48" s="56">
        <v>-0.65223409750299999</v>
      </c>
      <c r="I48" s="56">
        <v>7.3269084840070038</v>
      </c>
      <c r="J48" s="56">
        <v>-12.063957955231</v>
      </c>
      <c r="K48" s="56">
        <v>0.44439503722000001</v>
      </c>
      <c r="L48" s="56">
        <v>2.4650417186099998</v>
      </c>
      <c r="M48" s="56">
        <v>9.1330810256003758E-2</v>
      </c>
      <c r="N48" s="56">
        <v>0</v>
      </c>
      <c r="O48" s="3"/>
    </row>
    <row r="49" spans="1:15" s="2" customFormat="1" x14ac:dyDescent="0.25">
      <c r="A49" s="1"/>
      <c r="B49" s="17"/>
      <c r="C49" s="17">
        <v>2024</v>
      </c>
      <c r="D49" s="56">
        <v>3.9453649999999998</v>
      </c>
      <c r="E49" s="56">
        <v>1.6102466808790001</v>
      </c>
      <c r="F49" s="56">
        <v>2.3351183191209994</v>
      </c>
      <c r="G49" s="56">
        <v>5.2904328015010016</v>
      </c>
      <c r="H49" s="56">
        <v>-1.5749928131000009E-2</v>
      </c>
      <c r="I49" s="56">
        <v>0.2878792866830045</v>
      </c>
      <c r="J49" s="56">
        <v>-11.262941455387001</v>
      </c>
      <c r="K49" s="56">
        <v>0.20509480737399999</v>
      </c>
      <c r="L49" s="56">
        <v>2.6888783762000004</v>
      </c>
      <c r="M49" s="56">
        <v>-3.349511048081995</v>
      </c>
      <c r="N49" s="56">
        <v>0</v>
      </c>
      <c r="O49" s="3"/>
    </row>
    <row r="50" spans="1:15" s="2" customFormat="1" ht="18" customHeight="1" x14ac:dyDescent="0.25">
      <c r="A50" s="1"/>
      <c r="B50" s="103" t="s">
        <v>218</v>
      </c>
      <c r="C50" s="17">
        <v>2019</v>
      </c>
      <c r="D50" s="56">
        <v>1855.33605240972</v>
      </c>
      <c r="E50" s="56">
        <v>1031.884197633726</v>
      </c>
      <c r="F50" s="56">
        <v>823.45185477599398</v>
      </c>
      <c r="G50" s="56">
        <v>892.92698472077393</v>
      </c>
      <c r="H50" s="56">
        <v>428.31260344421094</v>
      </c>
      <c r="I50" s="56">
        <v>1378.7928392712199</v>
      </c>
      <c r="J50" s="56">
        <v>436.02630455911708</v>
      </c>
      <c r="K50" s="56">
        <v>224.42567301634602</v>
      </c>
      <c r="L50" s="56">
        <v>39.510226704038004</v>
      </c>
      <c r="M50" s="56">
        <v>3531.1979833271048</v>
      </c>
      <c r="N50" s="56">
        <v>0.12696960999999998</v>
      </c>
      <c r="O50" s="3"/>
    </row>
    <row r="51" spans="1:15" s="2" customFormat="1" x14ac:dyDescent="0.25">
      <c r="A51" s="1"/>
      <c r="B51" s="17"/>
      <c r="C51" s="17">
        <v>2020</v>
      </c>
      <c r="D51" s="56">
        <v>1480.7786127497384</v>
      </c>
      <c r="E51" s="56">
        <v>393.09233760342096</v>
      </c>
      <c r="F51" s="56">
        <v>1087.6862751463173</v>
      </c>
      <c r="G51" s="56">
        <v>648.68937027626703</v>
      </c>
      <c r="H51" s="56">
        <v>247.87161424122002</v>
      </c>
      <c r="I51" s="56">
        <v>665.16713340225306</v>
      </c>
      <c r="J51" s="56">
        <v>385.04492795858596</v>
      </c>
      <c r="K51" s="56">
        <v>358.98576150310294</v>
      </c>
      <c r="L51" s="56">
        <v>42.673359936330009</v>
      </c>
      <c r="M51" s="56">
        <v>2786.5877067834226</v>
      </c>
      <c r="N51" s="56">
        <v>-0.32496587999999998</v>
      </c>
      <c r="O51" s="3"/>
    </row>
    <row r="52" spans="1:15" s="2" customFormat="1" x14ac:dyDescent="0.25">
      <c r="A52" s="1"/>
      <c r="B52" s="17"/>
      <c r="C52" s="17">
        <v>2021</v>
      </c>
      <c r="D52" s="56">
        <v>1593.4129321303001</v>
      </c>
      <c r="E52" s="56">
        <v>105.258594909617</v>
      </c>
      <c r="F52" s="56">
        <v>1488.1543372206829</v>
      </c>
      <c r="G52" s="56">
        <v>705.00672473847385</v>
      </c>
      <c r="H52" s="56">
        <v>193.04925329796299</v>
      </c>
      <c r="I52" s="56">
        <v>1240.948242388602</v>
      </c>
      <c r="J52" s="56">
        <v>361.26962832157193</v>
      </c>
      <c r="K52" s="56">
        <v>297.75113249333305</v>
      </c>
      <c r="L52" s="56">
        <v>42.928299132401996</v>
      </c>
      <c r="M52" s="56">
        <v>3795.3789326693304</v>
      </c>
      <c r="N52" s="56">
        <v>-4.17892274</v>
      </c>
      <c r="O52" s="3"/>
    </row>
    <row r="53" spans="1:15" s="2" customFormat="1" x14ac:dyDescent="0.25">
      <c r="A53" s="1"/>
      <c r="B53" s="17"/>
      <c r="C53" s="17">
        <v>2022</v>
      </c>
      <c r="D53" s="56">
        <v>2202.8633338346799</v>
      </c>
      <c r="E53" s="56">
        <v>617.66891465709</v>
      </c>
      <c r="F53" s="56">
        <v>1585.1944191775899</v>
      </c>
      <c r="G53" s="56">
        <v>1060.918277437692</v>
      </c>
      <c r="H53" s="56">
        <v>326.61183074511399</v>
      </c>
      <c r="I53" s="56">
        <v>1090.4597367652336</v>
      </c>
      <c r="J53" s="56">
        <v>597.52204732733901</v>
      </c>
      <c r="K53" s="56">
        <v>353.24645055500008</v>
      </c>
      <c r="L53" s="56">
        <v>54.787124731122994</v>
      </c>
      <c r="M53" s="56">
        <v>4334.0944807078549</v>
      </c>
      <c r="N53" s="56">
        <v>-1.04147966</v>
      </c>
      <c r="O53" s="3"/>
    </row>
    <row r="54" spans="1:15" s="2" customFormat="1" x14ac:dyDescent="0.25">
      <c r="A54" s="1"/>
      <c r="B54" s="17"/>
      <c r="C54" s="17">
        <v>2023</v>
      </c>
      <c r="D54" s="56">
        <v>1982.0848221620461</v>
      </c>
      <c r="E54" s="56">
        <v>311.40553004443393</v>
      </c>
      <c r="F54" s="56">
        <v>1670.679292117612</v>
      </c>
      <c r="G54" s="56">
        <v>1253.710300569147</v>
      </c>
      <c r="H54" s="56">
        <v>363.95665705548686</v>
      </c>
      <c r="I54" s="56">
        <v>833.63418670204896</v>
      </c>
      <c r="J54" s="56">
        <v>312.54317330446105</v>
      </c>
      <c r="K54" s="56">
        <v>327.62712168581101</v>
      </c>
      <c r="L54" s="56">
        <v>93.356445051880002</v>
      </c>
      <c r="M54" s="56">
        <v>4070.5669526932688</v>
      </c>
      <c r="N54" s="56">
        <v>-0.43225040999999997</v>
      </c>
      <c r="O54" s="3"/>
    </row>
    <row r="55" spans="1:15" s="2" customFormat="1" x14ac:dyDescent="0.25">
      <c r="A55" s="1"/>
      <c r="B55" s="18"/>
      <c r="C55" s="17">
        <v>2024</v>
      </c>
      <c r="D55" s="57">
        <v>1832.44009091</v>
      </c>
      <c r="E55" s="57">
        <v>149.10184560365198</v>
      </c>
      <c r="F55" s="57">
        <v>1683.3382453063477</v>
      </c>
      <c r="G55" s="57">
        <v>1469.9330645622592</v>
      </c>
      <c r="H55" s="57">
        <v>417.969096686439</v>
      </c>
      <c r="I55" s="57">
        <v>759.13896668680502</v>
      </c>
      <c r="J55" s="57">
        <v>218.85973914027309</v>
      </c>
      <c r="K55" s="57">
        <v>271.41922136067097</v>
      </c>
      <c r="L55" s="57">
        <v>98.543445234839979</v>
      </c>
      <c r="M55" s="57">
        <v>4131.2700156956853</v>
      </c>
      <c r="N55" s="57">
        <v>-0.43609203000000002</v>
      </c>
      <c r="O55" s="3"/>
    </row>
    <row r="56" spans="1:15" s="2" customFormat="1" ht="15.75" customHeight="1" x14ac:dyDescent="0.25">
      <c r="A56" s="1"/>
      <c r="B56" s="17" t="s">
        <v>1020</v>
      </c>
      <c r="C56" s="17"/>
      <c r="D56" s="17"/>
      <c r="E56" s="17"/>
      <c r="F56" s="17"/>
      <c r="G56" s="17"/>
      <c r="H56" s="17"/>
      <c r="I56" s="17"/>
      <c r="J56" s="17"/>
      <c r="K56" s="17"/>
      <c r="L56" s="17"/>
      <c r="N56" s="3"/>
      <c r="O56" s="3"/>
    </row>
  </sheetData>
  <mergeCells count="14">
    <mergeCell ref="J12:J13"/>
    <mergeCell ref="M11:M13"/>
    <mergeCell ref="D10:M10"/>
    <mergeCell ref="N10:N13"/>
    <mergeCell ref="D11:F11"/>
    <mergeCell ref="G11:H11"/>
    <mergeCell ref="J11:L11"/>
    <mergeCell ref="I11:I13"/>
    <mergeCell ref="D12:D13"/>
    <mergeCell ref="E12:E13"/>
    <mergeCell ref="F12:F13"/>
    <mergeCell ref="G12:G13"/>
    <mergeCell ref="H12:H13"/>
    <mergeCell ref="K12:L12"/>
  </mergeCells>
  <conditionalFormatting sqref="L7">
    <cfRule type="cellIs" dxfId="17" priority="5" operator="between">
      <formula>9999</formula>
      <formula>-9999</formula>
    </cfRule>
  </conditionalFormatting>
  <hyperlinks>
    <hyperlink ref="B5" location="Índice!A85" display="Índice" xr:uid="{00000000-0004-0000-4E00-000000000000}"/>
  </hyperlinks>
  <printOptions horizontalCentered="1" verticalCentered="1"/>
  <pageMargins left="0.51181102362204722" right="0.51181102362204722" top="0.59055118110236227" bottom="0.43307086614173229" header="0.27559055118110237" footer="0.23622047244094491"/>
  <pageSetup paperSize="9" scale="68" orientation="landscape" r:id="rId1"/>
  <headerFooter scaleWithDoc="0" alignWithMargins="0"/>
  <drawing r:id="rId2"/>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sheetPr>
    <pageSetUpPr fitToPage="1"/>
  </sheetPr>
  <dimension ref="B1:K55"/>
  <sheetViews>
    <sheetView showGridLines="0" topLeftCell="A33"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14" style="2" customWidth="1"/>
    <col min="3" max="3" width="31" style="2" customWidth="1"/>
    <col min="4" max="4" width="7.85546875" style="2" customWidth="1"/>
    <col min="5" max="10" width="7.85546875" style="3" customWidth="1"/>
    <col min="11" max="11" width="6.85546875" style="2" customWidth="1"/>
    <col min="12" max="16384" width="8.85546875" style="1"/>
  </cols>
  <sheetData>
    <row r="1" spans="2:10" s="11" customFormat="1" ht="12.75" x14ac:dyDescent="0.2"/>
    <row r="2" spans="2:10" s="11" customFormat="1" ht="12.75" x14ac:dyDescent="0.2"/>
    <row r="3" spans="2:10" s="11" customFormat="1" ht="12.75" x14ac:dyDescent="0.2"/>
    <row r="4" spans="2:10" s="11" customFormat="1" ht="12.75" x14ac:dyDescent="0.2"/>
    <row r="5" spans="2:10" s="11" customFormat="1" ht="12.75" x14ac:dyDescent="0.2">
      <c r="B5" s="94" t="s">
        <v>134</v>
      </c>
    </row>
    <row r="6" spans="2:10" s="11" customFormat="1" ht="18.75" x14ac:dyDescent="0.3">
      <c r="B6" s="19" t="s">
        <v>1201</v>
      </c>
    </row>
    <row r="7" spans="2:10" s="11" customFormat="1" ht="12.75" x14ac:dyDescent="0.2"/>
    <row r="8" spans="2:10" s="11" customFormat="1" ht="18" customHeight="1" x14ac:dyDescent="0.2">
      <c r="B8" s="99" t="s">
        <v>223</v>
      </c>
    </row>
    <row r="9" spans="2:10" s="11" customFormat="1" ht="18" customHeight="1" x14ac:dyDescent="0.2">
      <c r="B9" s="127" t="s">
        <v>226</v>
      </c>
    </row>
    <row r="10" spans="2:10" ht="12.75" x14ac:dyDescent="0.2">
      <c r="B10" s="17"/>
      <c r="C10" s="17"/>
      <c r="D10" s="97"/>
      <c r="E10" s="530"/>
      <c r="F10" s="530"/>
      <c r="G10" s="2"/>
      <c r="H10" s="2"/>
      <c r="I10" s="2"/>
      <c r="J10" s="2"/>
    </row>
    <row r="11" spans="2:10" ht="12.75" x14ac:dyDescent="0.2">
      <c r="B11" s="18"/>
      <c r="C11" s="18"/>
      <c r="D11" s="22">
        <v>2018</v>
      </c>
      <c r="E11" s="22">
        <v>2019</v>
      </c>
      <c r="F11" s="22">
        <v>2020</v>
      </c>
      <c r="G11" s="22">
        <v>2021</v>
      </c>
      <c r="H11" s="22">
        <v>2022</v>
      </c>
      <c r="I11" s="22">
        <v>2023</v>
      </c>
      <c r="J11" s="22">
        <v>2024</v>
      </c>
    </row>
    <row r="12" spans="2:10" ht="18" customHeight="1" x14ac:dyDescent="0.2">
      <c r="B12" s="17" t="s">
        <v>204</v>
      </c>
      <c r="C12" s="17" t="s">
        <v>112</v>
      </c>
      <c r="D12" s="56">
        <v>-60.69766649994699</v>
      </c>
      <c r="E12" s="56">
        <v>-33.412542639634005</v>
      </c>
      <c r="F12" s="56">
        <v>-28.582808286137993</v>
      </c>
      <c r="G12" s="56">
        <v>25.028609501006002</v>
      </c>
      <c r="H12" s="56">
        <v>41.228030572598001</v>
      </c>
      <c r="I12" s="56">
        <v>69.526504794100987</v>
      </c>
      <c r="J12" s="56">
        <v>2.4342685936430071</v>
      </c>
    </row>
    <row r="13" spans="2:10" ht="12.75" x14ac:dyDescent="0.2">
      <c r="B13" s="17"/>
      <c r="C13" s="17" t="s">
        <v>131</v>
      </c>
      <c r="D13" s="56">
        <v>5.814478019986999</v>
      </c>
      <c r="E13" s="56">
        <v>20.068753590026002</v>
      </c>
      <c r="F13" s="56">
        <v>4.2024984002570003</v>
      </c>
      <c r="G13" s="56">
        <v>5.5616923502330007</v>
      </c>
      <c r="H13" s="56">
        <v>-11.062461500000001</v>
      </c>
      <c r="I13" s="56">
        <v>-5.6670668000000024</v>
      </c>
      <c r="J13" s="56">
        <v>1.5577105</v>
      </c>
    </row>
    <row r="14" spans="2:10" ht="12.75" x14ac:dyDescent="0.2">
      <c r="B14" s="17"/>
      <c r="C14" s="17" t="s">
        <v>219</v>
      </c>
      <c r="D14" s="56">
        <v>-45.179716475558998</v>
      </c>
      <c r="E14" s="56">
        <v>-19.639941863069996</v>
      </c>
      <c r="F14" s="56">
        <v>78.609665837668985</v>
      </c>
      <c r="G14" s="56">
        <v>-247.58416947759002</v>
      </c>
      <c r="H14" s="56">
        <v>-75.446200152774949</v>
      </c>
      <c r="I14" s="56">
        <v>-355.28368136422102</v>
      </c>
      <c r="J14" s="56">
        <v>-91.439660714710982</v>
      </c>
    </row>
    <row r="15" spans="2:10" ht="12.75" x14ac:dyDescent="0.2">
      <c r="B15" s="17"/>
      <c r="C15" s="17" t="s">
        <v>220</v>
      </c>
      <c r="D15" s="56">
        <v>148.87436919923715</v>
      </c>
      <c r="E15" s="56">
        <v>211.94033620465495</v>
      </c>
      <c r="F15" s="56">
        <v>74.978377899494035</v>
      </c>
      <c r="G15" s="56">
        <v>62.367709598560047</v>
      </c>
      <c r="H15" s="56">
        <v>121.67882264348893</v>
      </c>
      <c r="I15" s="56">
        <v>49.233455972822959</v>
      </c>
      <c r="J15" s="56">
        <v>50.405855376274999</v>
      </c>
    </row>
    <row r="16" spans="2:10" ht="12.75" x14ac:dyDescent="0.2">
      <c r="B16" s="17"/>
      <c r="C16" s="14" t="s">
        <v>221</v>
      </c>
      <c r="D16" s="56">
        <v>233.17566418165612</v>
      </c>
      <c r="E16" s="56">
        <v>180.910865639082</v>
      </c>
      <c r="F16" s="56">
        <v>102.48107898440399</v>
      </c>
      <c r="G16" s="56">
        <v>29.351913426986005</v>
      </c>
      <c r="H16" s="56">
        <v>112.03537731154999</v>
      </c>
      <c r="I16" s="56">
        <v>42.409919673329981</v>
      </c>
      <c r="J16" s="56">
        <v>19.108163409019991</v>
      </c>
    </row>
    <row r="17" spans="2:10" ht="12.75" x14ac:dyDescent="0.2">
      <c r="B17" s="17"/>
      <c r="C17" s="17" t="s">
        <v>55</v>
      </c>
      <c r="D17" s="56">
        <v>-9.4227898185730012</v>
      </c>
      <c r="E17" s="56">
        <v>-1.3374985251199998</v>
      </c>
      <c r="F17" s="56">
        <v>-0.11630591999999999</v>
      </c>
      <c r="G17" s="56">
        <v>-0.17611419001899992</v>
      </c>
      <c r="H17" s="56">
        <v>-5.5821769999999972E-2</v>
      </c>
      <c r="I17" s="56">
        <v>-0.23968373000000004</v>
      </c>
      <c r="J17" s="56">
        <v>0.21261563</v>
      </c>
    </row>
    <row r="18" spans="2:10" ht="12.75" x14ac:dyDescent="0.2">
      <c r="B18" s="17"/>
      <c r="C18" s="29" t="s">
        <v>222</v>
      </c>
      <c r="D18" s="42">
        <v>39.388674425145147</v>
      </c>
      <c r="E18" s="42">
        <v>177.61910676685696</v>
      </c>
      <c r="F18" s="42">
        <v>129.09142793128203</v>
      </c>
      <c r="G18" s="42">
        <v>-154.80227221780999</v>
      </c>
      <c r="H18" s="42">
        <v>76.342369793311988</v>
      </c>
      <c r="I18" s="42">
        <v>-242.43047112729707</v>
      </c>
      <c r="J18" s="42">
        <v>-36.829210614792977</v>
      </c>
    </row>
    <row r="19" spans="2:10" ht="18" customHeight="1" x14ac:dyDescent="0.2">
      <c r="B19" s="17" t="s">
        <v>205</v>
      </c>
      <c r="C19" s="17" t="s">
        <v>112</v>
      </c>
      <c r="D19" s="56">
        <v>2.3084445333720005</v>
      </c>
      <c r="E19" s="56">
        <v>3.8170484697200009</v>
      </c>
      <c r="F19" s="56">
        <v>0.60568658572900225</v>
      </c>
      <c r="G19" s="56">
        <v>-2.5669968056080008</v>
      </c>
      <c r="H19" s="56">
        <v>15.164148099999998</v>
      </c>
      <c r="I19" s="56">
        <v>4.208804891879999</v>
      </c>
      <c r="J19" s="56">
        <v>1.1505319062999988</v>
      </c>
    </row>
    <row r="20" spans="2:10" ht="12.75" x14ac:dyDescent="0.2">
      <c r="B20" s="17"/>
      <c r="C20" s="17" t="s">
        <v>131</v>
      </c>
      <c r="D20" s="268">
        <v>5.4805700001000004E-2</v>
      </c>
      <c r="E20" s="79" t="s">
        <v>123</v>
      </c>
      <c r="F20" s="79" t="s">
        <v>123</v>
      </c>
      <c r="G20" s="79" t="s">
        <v>123</v>
      </c>
      <c r="H20" s="79" t="s">
        <v>123</v>
      </c>
      <c r="I20" s="79" t="s">
        <v>123</v>
      </c>
      <c r="J20" s="79" t="s">
        <v>123</v>
      </c>
    </row>
    <row r="21" spans="2:10" ht="12.75" x14ac:dyDescent="0.2">
      <c r="B21" s="17"/>
      <c r="C21" s="17" t="s">
        <v>219</v>
      </c>
      <c r="D21" s="56">
        <v>-8.8390204787200002</v>
      </c>
      <c r="E21" s="56">
        <v>-3.6454827681009991</v>
      </c>
      <c r="F21" s="56">
        <v>-4.350983944743998</v>
      </c>
      <c r="G21" s="56">
        <v>2.7942309457540015</v>
      </c>
      <c r="H21" s="56">
        <v>-1.4617316331430001</v>
      </c>
      <c r="I21" s="56">
        <v>-0.46111225000000072</v>
      </c>
      <c r="J21" s="56">
        <v>-15.998782439999998</v>
      </c>
    </row>
    <row r="22" spans="2:10" ht="12.75" x14ac:dyDescent="0.2">
      <c r="B22" s="17"/>
      <c r="C22" s="17" t="s">
        <v>220</v>
      </c>
      <c r="D22" s="56">
        <v>2.2800701644579968</v>
      </c>
      <c r="E22" s="56">
        <v>-10.006731665599</v>
      </c>
      <c r="F22" s="56">
        <v>7.7259925661950026</v>
      </c>
      <c r="G22" s="56">
        <v>12.968186418772991</v>
      </c>
      <c r="H22" s="56">
        <v>21.401300033861993</v>
      </c>
      <c r="I22" s="56">
        <v>34.308823194065994</v>
      </c>
      <c r="J22" s="56">
        <v>7.3628582921810022</v>
      </c>
    </row>
    <row r="23" spans="2:10" ht="12.75" x14ac:dyDescent="0.2">
      <c r="B23" s="17"/>
      <c r="C23" s="14" t="s">
        <v>221</v>
      </c>
      <c r="D23" s="56">
        <v>-1.4752261660130022</v>
      </c>
      <c r="E23" s="56">
        <v>-11.926492759608001</v>
      </c>
      <c r="F23" s="56">
        <v>7.9308235893030012</v>
      </c>
      <c r="G23" s="56">
        <v>10.892977750678998</v>
      </c>
      <c r="H23" s="56">
        <v>10.952465012904002</v>
      </c>
      <c r="I23" s="56">
        <v>7.4446760999999979</v>
      </c>
      <c r="J23" s="56">
        <v>6.4113721999999997</v>
      </c>
    </row>
    <row r="24" spans="2:10" ht="12.75" x14ac:dyDescent="0.2">
      <c r="B24" s="17"/>
      <c r="C24" s="17" t="s">
        <v>55</v>
      </c>
      <c r="D24" s="56">
        <v>-2.0525399906310016</v>
      </c>
      <c r="E24" s="56">
        <v>1.8469616001479998</v>
      </c>
      <c r="F24" s="56">
        <v>-10.967807519979999</v>
      </c>
      <c r="G24" s="56">
        <v>19.987328220008013</v>
      </c>
      <c r="H24" s="56">
        <v>4.2517644100000043</v>
      </c>
      <c r="I24" s="56">
        <v>0.85209268000000005</v>
      </c>
      <c r="J24" s="56">
        <v>1.2977208699999996</v>
      </c>
    </row>
    <row r="25" spans="2:10" ht="12.75" x14ac:dyDescent="0.2">
      <c r="B25" s="17"/>
      <c r="C25" s="29" t="s">
        <v>222</v>
      </c>
      <c r="D25" s="42">
        <v>-6.248240071520005</v>
      </c>
      <c r="E25" s="42">
        <v>-8.0241277530259989</v>
      </c>
      <c r="F25" s="42">
        <v>-6.9917379527999923</v>
      </c>
      <c r="G25" s="42">
        <v>33.179693938927009</v>
      </c>
      <c r="H25" s="42">
        <v>39.347442280718994</v>
      </c>
      <c r="I25" s="42">
        <v>38.901890105945995</v>
      </c>
      <c r="J25" s="42">
        <v>-6.167958111518999</v>
      </c>
    </row>
    <row r="26" spans="2:10" ht="18" customHeight="1" x14ac:dyDescent="0.2">
      <c r="B26" s="17" t="s">
        <v>206</v>
      </c>
      <c r="C26" s="17" t="s">
        <v>112</v>
      </c>
      <c r="D26" s="56">
        <v>-1.9582001200000001</v>
      </c>
      <c r="E26" s="79" t="s">
        <v>123</v>
      </c>
      <c r="F26" s="268">
        <v>4.7876502169879993</v>
      </c>
      <c r="G26" s="56">
        <v>-0.66207242485799966</v>
      </c>
      <c r="H26" s="56">
        <v>-3.3536676667070013</v>
      </c>
      <c r="I26" s="56">
        <v>6.6309392082599992</v>
      </c>
      <c r="J26" s="56">
        <v>3.3382557200000003</v>
      </c>
    </row>
    <row r="27" spans="2:10" ht="12.75" x14ac:dyDescent="0.2">
      <c r="B27" s="17"/>
      <c r="C27" s="17" t="s">
        <v>131</v>
      </c>
      <c r="D27" s="268">
        <v>0</v>
      </c>
      <c r="E27" s="268">
        <v>0</v>
      </c>
      <c r="F27" s="268">
        <v>0</v>
      </c>
      <c r="G27" s="268">
        <v>0</v>
      </c>
      <c r="H27" s="268">
        <v>0</v>
      </c>
      <c r="I27" s="268">
        <v>0</v>
      </c>
      <c r="J27" s="268">
        <v>0</v>
      </c>
    </row>
    <row r="28" spans="2:10" ht="12.75" x14ac:dyDescent="0.2">
      <c r="B28" s="17"/>
      <c r="C28" s="17" t="s">
        <v>219</v>
      </c>
      <c r="D28" s="79" t="s">
        <v>123</v>
      </c>
      <c r="E28" s="79" t="s">
        <v>123</v>
      </c>
      <c r="F28" s="79" t="s">
        <v>123</v>
      </c>
      <c r="G28" s="79" t="s">
        <v>123</v>
      </c>
      <c r="H28" s="79" t="s">
        <v>123</v>
      </c>
      <c r="I28" s="79" t="s">
        <v>123</v>
      </c>
      <c r="J28" s="79" t="s">
        <v>123</v>
      </c>
    </row>
    <row r="29" spans="2:10" ht="12.75" x14ac:dyDescent="0.2">
      <c r="B29" s="17"/>
      <c r="C29" s="17" t="s">
        <v>220</v>
      </c>
      <c r="D29" s="56">
        <v>-0.64565928997200039</v>
      </c>
      <c r="E29" s="56">
        <v>-0.53995153949300012</v>
      </c>
      <c r="F29" s="56">
        <v>0.6160615364599995</v>
      </c>
      <c r="G29" s="56">
        <v>1.9108995931090007</v>
      </c>
      <c r="H29" s="56">
        <v>0.34743004209200024</v>
      </c>
      <c r="I29" s="79" t="s">
        <v>123</v>
      </c>
      <c r="J29" s="56">
        <v>7.5899796783998497E-2</v>
      </c>
    </row>
    <row r="30" spans="2:10" ht="12.75" x14ac:dyDescent="0.2">
      <c r="B30" s="17"/>
      <c r="C30" s="14" t="s">
        <v>221</v>
      </c>
      <c r="D30" s="79" t="s">
        <v>123</v>
      </c>
      <c r="E30" s="79" t="s">
        <v>123</v>
      </c>
      <c r="F30" s="79" t="s">
        <v>123</v>
      </c>
      <c r="G30" s="79" t="s">
        <v>123</v>
      </c>
      <c r="H30" s="79" t="s">
        <v>123</v>
      </c>
      <c r="I30" s="79" t="s">
        <v>123</v>
      </c>
      <c r="J30" s="79" t="s">
        <v>123</v>
      </c>
    </row>
    <row r="31" spans="2:10" ht="12.75" x14ac:dyDescent="0.2">
      <c r="B31" s="17"/>
      <c r="C31" s="17" t="s">
        <v>55</v>
      </c>
      <c r="D31" s="56">
        <v>-4.8553299396230001</v>
      </c>
      <c r="E31" s="56">
        <v>1.9314683800000003</v>
      </c>
      <c r="F31" s="56">
        <v>-1.8320880799860004</v>
      </c>
      <c r="G31" s="56">
        <v>30.685987170013</v>
      </c>
      <c r="H31" s="56">
        <v>4.0105538800000051</v>
      </c>
      <c r="I31" s="56">
        <v>3.2078272999999999</v>
      </c>
      <c r="J31" s="56">
        <v>2.27190409</v>
      </c>
    </row>
    <row r="32" spans="2:10" ht="12.75" x14ac:dyDescent="0.2">
      <c r="B32" s="17"/>
      <c r="C32" s="29" t="s">
        <v>222</v>
      </c>
      <c r="D32" s="42">
        <v>-7.4591607400000006</v>
      </c>
      <c r="E32" s="42">
        <v>1.3925459763280001</v>
      </c>
      <c r="F32" s="42">
        <v>3.5716579434629985</v>
      </c>
      <c r="G32" s="42">
        <v>31.934855738263998</v>
      </c>
      <c r="H32" s="42">
        <v>1.0091076753850046</v>
      </c>
      <c r="I32" s="42">
        <v>9.7869782520649977</v>
      </c>
      <c r="J32" s="42">
        <v>5.673567806783999</v>
      </c>
    </row>
    <row r="33" spans="2:10" ht="18" customHeight="1" x14ac:dyDescent="0.2">
      <c r="B33" s="17" t="s">
        <v>207</v>
      </c>
      <c r="C33" s="17" t="s">
        <v>112</v>
      </c>
      <c r="D33" s="56">
        <v>-19.836749387847004</v>
      </c>
      <c r="E33" s="56">
        <v>-6.4054826216149978</v>
      </c>
      <c r="F33" s="56">
        <v>-4.8709803062310018</v>
      </c>
      <c r="G33" s="56">
        <v>68.181098263927012</v>
      </c>
      <c r="H33" s="56">
        <v>10.054226513333999</v>
      </c>
      <c r="I33" s="56">
        <v>-17.062433431213002</v>
      </c>
      <c r="J33" s="56">
        <v>10.266500549606995</v>
      </c>
    </row>
    <row r="34" spans="2:10" ht="12.75" x14ac:dyDescent="0.2">
      <c r="B34" s="17"/>
      <c r="C34" s="17" t="s">
        <v>131</v>
      </c>
      <c r="D34" s="56">
        <v>5.6336370002000008E-2</v>
      </c>
      <c r="E34" s="79" t="s">
        <v>123</v>
      </c>
      <c r="F34" s="79" t="s">
        <v>123</v>
      </c>
      <c r="G34" s="79">
        <v>5.2268039998000004E-2</v>
      </c>
      <c r="H34" s="79" t="s">
        <v>123</v>
      </c>
      <c r="I34" s="79">
        <v>8.0855619999999989E-2</v>
      </c>
      <c r="J34" s="79" t="s">
        <v>123</v>
      </c>
    </row>
    <row r="35" spans="2:10" ht="12.75" x14ac:dyDescent="0.2">
      <c r="B35" s="17"/>
      <c r="C35" s="17" t="s">
        <v>219</v>
      </c>
      <c r="D35" s="56">
        <v>48.87326172821701</v>
      </c>
      <c r="E35" s="56">
        <v>-3.7586076323560031</v>
      </c>
      <c r="F35" s="56">
        <v>-3.6685961843439978</v>
      </c>
      <c r="G35" s="56">
        <v>37.307492894133979</v>
      </c>
      <c r="H35" s="56">
        <v>12.314427264344003</v>
      </c>
      <c r="I35" s="56">
        <v>-16.48025380118899</v>
      </c>
      <c r="J35" s="56">
        <v>4.5506304429239925</v>
      </c>
    </row>
    <row r="36" spans="2:10" ht="12.75" x14ac:dyDescent="0.2">
      <c r="B36" s="17"/>
      <c r="C36" s="17" t="s">
        <v>220</v>
      </c>
      <c r="D36" s="56">
        <v>37.47267633707601</v>
      </c>
      <c r="E36" s="56">
        <v>15.657804702074927</v>
      </c>
      <c r="F36" s="56">
        <v>-70.616624886592007</v>
      </c>
      <c r="G36" s="56">
        <v>232.01121020133999</v>
      </c>
      <c r="H36" s="56">
        <v>-108.32473423952294</v>
      </c>
      <c r="I36" s="56">
        <v>150.88107213201403</v>
      </c>
      <c r="J36" s="56">
        <v>-35.346938353986019</v>
      </c>
    </row>
    <row r="37" spans="2:10" ht="12.75" x14ac:dyDescent="0.2">
      <c r="B37" s="17"/>
      <c r="C37" s="14" t="s">
        <v>221</v>
      </c>
      <c r="D37" s="56">
        <v>104.215106841495</v>
      </c>
      <c r="E37" s="56">
        <v>70.337836260304002</v>
      </c>
      <c r="F37" s="56">
        <v>-87.418065059146983</v>
      </c>
      <c r="G37" s="56">
        <v>106.01982806419998</v>
      </c>
      <c r="H37" s="56">
        <v>-10.956417675187941</v>
      </c>
      <c r="I37" s="56">
        <v>41.882837237218006</v>
      </c>
      <c r="J37" s="56">
        <v>-39.324322246033994</v>
      </c>
    </row>
    <row r="38" spans="2:10" ht="12.75" x14ac:dyDescent="0.2">
      <c r="B38" s="17"/>
      <c r="C38" s="17" t="s">
        <v>55</v>
      </c>
      <c r="D38" s="56">
        <v>-8.2411408318810011</v>
      </c>
      <c r="E38" s="56">
        <v>-22.103609619983001</v>
      </c>
      <c r="F38" s="56">
        <v>50.184676072091996</v>
      </c>
      <c r="G38" s="56">
        <v>50.830378247041004</v>
      </c>
      <c r="H38" s="56">
        <v>13.231628858017991</v>
      </c>
      <c r="I38" s="56">
        <v>0.93569918724100032</v>
      </c>
      <c r="J38" s="56">
        <v>-2.9185646122110005</v>
      </c>
    </row>
    <row r="39" spans="2:10" ht="12.75" x14ac:dyDescent="0.2">
      <c r="B39" s="17"/>
      <c r="C39" s="29" t="s">
        <v>222</v>
      </c>
      <c r="D39" s="42">
        <v>58.324384215567015</v>
      </c>
      <c r="E39" s="42">
        <v>-16.589503951879074</v>
      </c>
      <c r="F39" s="42">
        <v>-28.945015745074013</v>
      </c>
      <c r="G39" s="42">
        <v>388.38244764644003</v>
      </c>
      <c r="H39" s="42">
        <v>-72.689201533826946</v>
      </c>
      <c r="I39" s="42">
        <v>118.35493970685303</v>
      </c>
      <c r="J39" s="42">
        <v>-23.413497793666025</v>
      </c>
    </row>
    <row r="40" spans="2:10" ht="18" customHeight="1" x14ac:dyDescent="0.2">
      <c r="B40" s="17" t="s">
        <v>208</v>
      </c>
      <c r="C40" s="17" t="s">
        <v>112</v>
      </c>
      <c r="D40" s="56">
        <v>0.20017853999900001</v>
      </c>
      <c r="E40" s="56">
        <v>9.6406309999999981E-2</v>
      </c>
      <c r="F40" s="56">
        <v>0.27684593000100005</v>
      </c>
      <c r="G40" s="56">
        <v>9.4770429987999838E-2</v>
      </c>
      <c r="H40" s="56">
        <v>2.8529237600000004</v>
      </c>
      <c r="I40" s="56">
        <v>-2.6783846600000003</v>
      </c>
      <c r="J40" s="56">
        <v>-0.13629004000000003</v>
      </c>
    </row>
    <row r="41" spans="2:10" ht="12.75" x14ac:dyDescent="0.2">
      <c r="B41" s="17"/>
      <c r="C41" s="17" t="s">
        <v>131</v>
      </c>
      <c r="D41" s="79" t="s">
        <v>123</v>
      </c>
      <c r="E41" s="79" t="s">
        <v>123</v>
      </c>
      <c r="F41" s="79" t="s">
        <v>123</v>
      </c>
      <c r="G41" s="79" t="s">
        <v>123</v>
      </c>
      <c r="H41" s="268">
        <v>-6.7503419999999995E-2</v>
      </c>
      <c r="I41" s="79" t="s">
        <v>123</v>
      </c>
      <c r="J41" s="79" t="s">
        <v>123</v>
      </c>
    </row>
    <row r="42" spans="2:10" ht="12.75" x14ac:dyDescent="0.2">
      <c r="B42" s="17"/>
      <c r="C42" s="17" t="s">
        <v>219</v>
      </c>
      <c r="D42" s="56">
        <v>0.34331968032899984</v>
      </c>
      <c r="E42" s="56">
        <v>-6.345037579682999</v>
      </c>
      <c r="F42" s="56">
        <v>-12.753854469001</v>
      </c>
      <c r="G42" s="56">
        <v>3.6945640001999958E-2</v>
      </c>
      <c r="H42" s="268">
        <v>1.5767000099999997</v>
      </c>
      <c r="I42" s="56">
        <v>1.5710362999999998</v>
      </c>
      <c r="J42" s="56">
        <v>-0.65175418000000074</v>
      </c>
    </row>
    <row r="43" spans="2:10" ht="12.75" x14ac:dyDescent="0.2">
      <c r="B43" s="17"/>
      <c r="C43" s="17" t="s">
        <v>220</v>
      </c>
      <c r="D43" s="56">
        <v>12.042204391002004</v>
      </c>
      <c r="E43" s="56">
        <v>0.40065839451099894</v>
      </c>
      <c r="F43" s="56">
        <v>-6.9100466099070044</v>
      </c>
      <c r="G43" s="56">
        <v>-1.4207444000990015</v>
      </c>
      <c r="H43" s="56">
        <v>16.267160852999996</v>
      </c>
      <c r="I43" s="56">
        <v>-4.5401842199999995</v>
      </c>
      <c r="J43" s="56">
        <v>2.9047653799999997</v>
      </c>
    </row>
    <row r="44" spans="2:10" ht="12.75" x14ac:dyDescent="0.2">
      <c r="B44" s="17"/>
      <c r="C44" s="14" t="s">
        <v>221</v>
      </c>
      <c r="D44" s="257">
        <v>0.58780969962099994</v>
      </c>
      <c r="E44" s="56">
        <v>0.68685136172599992</v>
      </c>
      <c r="F44" s="56">
        <v>1.068210959997</v>
      </c>
      <c r="G44" s="56">
        <v>-0.23546700000000001</v>
      </c>
      <c r="H44" s="56">
        <v>1.0488141299999998</v>
      </c>
      <c r="I44" s="268">
        <v>0.25595326000000002</v>
      </c>
      <c r="J44" s="268">
        <v>-5.8661189999999981E-2</v>
      </c>
    </row>
    <row r="45" spans="2:10" ht="12.75" x14ac:dyDescent="0.2">
      <c r="B45" s="17"/>
      <c r="C45" s="17" t="s">
        <v>55</v>
      </c>
      <c r="D45" s="268">
        <v>0</v>
      </c>
      <c r="E45" s="268">
        <v>0</v>
      </c>
      <c r="F45" s="268">
        <v>0</v>
      </c>
      <c r="G45" s="268">
        <v>0</v>
      </c>
      <c r="H45" s="268">
        <v>0</v>
      </c>
      <c r="I45" s="268">
        <v>0</v>
      </c>
      <c r="J45" s="268">
        <v>0</v>
      </c>
    </row>
    <row r="46" spans="2:10" ht="12.75" x14ac:dyDescent="0.2">
      <c r="B46" s="17"/>
      <c r="C46" s="29" t="s">
        <v>222</v>
      </c>
      <c r="D46" s="42">
        <v>12.585702611330003</v>
      </c>
      <c r="E46" s="42">
        <v>-5.8479728751720002</v>
      </c>
      <c r="F46" s="42">
        <v>-19.387055148907006</v>
      </c>
      <c r="G46" s="42">
        <v>-1.2890283301090015</v>
      </c>
      <c r="H46" s="42">
        <v>20.629281202999994</v>
      </c>
      <c r="I46" s="42">
        <v>-5.64753258</v>
      </c>
      <c r="J46" s="42">
        <v>2.1167211599999991</v>
      </c>
    </row>
    <row r="47" spans="2:10" ht="18" customHeight="1" x14ac:dyDescent="0.2">
      <c r="B47" s="17" t="s">
        <v>209</v>
      </c>
      <c r="C47" s="17" t="s">
        <v>112</v>
      </c>
      <c r="D47" s="79" t="s">
        <v>123</v>
      </c>
      <c r="E47" s="79" t="s">
        <v>123</v>
      </c>
      <c r="F47" s="79" t="s">
        <v>123</v>
      </c>
      <c r="G47" s="79" t="s">
        <v>123</v>
      </c>
      <c r="H47" s="79" t="s">
        <v>123</v>
      </c>
      <c r="I47" s="79" t="s">
        <v>123</v>
      </c>
      <c r="J47" s="79" t="s">
        <v>123</v>
      </c>
    </row>
    <row r="48" spans="2:10" ht="12.75" x14ac:dyDescent="0.2">
      <c r="B48" s="17"/>
      <c r="C48" s="17" t="s">
        <v>131</v>
      </c>
      <c r="D48" s="79" t="s">
        <v>123</v>
      </c>
      <c r="E48" s="79" t="s">
        <v>123</v>
      </c>
      <c r="F48" s="79" t="s">
        <v>123</v>
      </c>
      <c r="G48" s="79" t="s">
        <v>123</v>
      </c>
      <c r="H48" s="79" t="s">
        <v>123</v>
      </c>
      <c r="I48" s="79" t="s">
        <v>123</v>
      </c>
      <c r="J48" s="79" t="s">
        <v>123</v>
      </c>
    </row>
    <row r="49" spans="2:10" ht="12.75" x14ac:dyDescent="0.2">
      <c r="B49" s="17"/>
      <c r="C49" s="17" t="s">
        <v>219</v>
      </c>
      <c r="D49" s="56">
        <v>-9.8602071850000014E-2</v>
      </c>
      <c r="E49" s="79" t="s">
        <v>123</v>
      </c>
      <c r="F49" s="79" t="s">
        <v>123</v>
      </c>
      <c r="G49" s="79" t="s">
        <v>123</v>
      </c>
      <c r="H49" s="79" t="s">
        <v>123</v>
      </c>
      <c r="I49" s="79" t="s">
        <v>123</v>
      </c>
      <c r="J49" s="79" t="s">
        <v>123</v>
      </c>
    </row>
    <row r="50" spans="2:10" ht="12.75" x14ac:dyDescent="0.2">
      <c r="B50" s="17"/>
      <c r="C50" s="17" t="s">
        <v>220</v>
      </c>
      <c r="D50" s="56">
        <v>2.4386062666249986</v>
      </c>
      <c r="E50" s="56">
        <v>3.905037742750999</v>
      </c>
      <c r="F50" s="56">
        <v>1.0615524433369996</v>
      </c>
      <c r="G50" s="56">
        <v>1.1478786851630001</v>
      </c>
      <c r="H50" s="56">
        <v>4.6798098786090012</v>
      </c>
      <c r="I50" s="56">
        <v>9.9845909910600028</v>
      </c>
      <c r="J50" s="56">
        <v>3.2602071532719998</v>
      </c>
    </row>
    <row r="51" spans="2:10" ht="12.75" x14ac:dyDescent="0.2">
      <c r="B51" s="17"/>
      <c r="C51" s="14" t="s">
        <v>221</v>
      </c>
      <c r="D51" s="56">
        <v>4.6670995500059993</v>
      </c>
      <c r="E51" s="56">
        <v>6.9295757699889995</v>
      </c>
      <c r="F51" s="56">
        <v>2.7232717200209997</v>
      </c>
      <c r="G51" s="56">
        <v>0.33769152000099995</v>
      </c>
      <c r="H51" s="56">
        <v>5.1016393500000001</v>
      </c>
      <c r="I51" s="56">
        <v>9.3934246200000029</v>
      </c>
      <c r="J51" s="56">
        <v>3.6248223199999998</v>
      </c>
    </row>
    <row r="52" spans="2:10" ht="12.75" x14ac:dyDescent="0.2">
      <c r="B52" s="17"/>
      <c r="C52" s="17" t="s">
        <v>55</v>
      </c>
      <c r="D52" s="79" t="s">
        <v>123</v>
      </c>
      <c r="E52" s="79" t="s">
        <v>123</v>
      </c>
      <c r="F52" s="79" t="s">
        <v>123</v>
      </c>
      <c r="G52" s="79" t="s">
        <v>123</v>
      </c>
      <c r="H52" s="79" t="s">
        <v>123</v>
      </c>
      <c r="I52" s="79" t="s">
        <v>123</v>
      </c>
      <c r="J52" s="79" t="s">
        <v>123</v>
      </c>
    </row>
    <row r="53" spans="2:10" ht="12.75" x14ac:dyDescent="0.2">
      <c r="B53" s="17"/>
      <c r="C53" s="29" t="s">
        <v>222</v>
      </c>
      <c r="D53" s="42">
        <v>2.3314182647759987</v>
      </c>
      <c r="E53" s="42">
        <v>3.9069038827519988</v>
      </c>
      <c r="F53" s="42">
        <v>1.0522009562359995</v>
      </c>
      <c r="G53" s="42">
        <v>1.1442293651640001</v>
      </c>
      <c r="H53" s="42">
        <v>4.7099446586090012</v>
      </c>
      <c r="I53" s="42">
        <v>10.021720501060003</v>
      </c>
      <c r="J53" s="42">
        <v>3.2746499432719998</v>
      </c>
    </row>
    <row r="54" spans="2:10" ht="21.75" customHeight="1" x14ac:dyDescent="0.2">
      <c r="B54" s="100" t="s">
        <v>218</v>
      </c>
      <c r="C54" s="18"/>
      <c r="D54" s="102">
        <v>98.922778705298157</v>
      </c>
      <c r="E54" s="102">
        <v>152.45695204585988</v>
      </c>
      <c r="F54" s="102">
        <v>78.391477984200009</v>
      </c>
      <c r="G54" s="102">
        <v>298.5499261408761</v>
      </c>
      <c r="H54" s="102">
        <v>69.348944077198041</v>
      </c>
      <c r="I54" s="102">
        <v>-71.012475141373045</v>
      </c>
      <c r="J54" s="102">
        <v>-55.345727609922001</v>
      </c>
    </row>
    <row r="55" spans="2:10" ht="15.75" customHeight="1" x14ac:dyDescent="0.2">
      <c r="B55" s="17" t="s">
        <v>1021</v>
      </c>
      <c r="C55" s="17"/>
      <c r="D55" s="17"/>
      <c r="E55" s="17"/>
      <c r="F55" s="17"/>
      <c r="G55" s="17"/>
      <c r="H55" s="17"/>
      <c r="I55" s="17"/>
      <c r="J55" s="17"/>
    </row>
  </sheetData>
  <mergeCells count="1">
    <mergeCell ref="E10:F10"/>
  </mergeCells>
  <conditionalFormatting sqref="D12:J54">
    <cfRule type="cellIs" dxfId="16" priority="1" operator="equal">
      <formula>0</formula>
    </cfRule>
  </conditionalFormatting>
  <conditionalFormatting sqref="F20:J20">
    <cfRule type="cellIs" dxfId="15" priority="14" operator="equal">
      <formula>0</formula>
    </cfRule>
  </conditionalFormatting>
  <hyperlinks>
    <hyperlink ref="B5" location="Índice!A85" display="Índice" xr:uid="{00000000-0004-0000-4F00-000000000000}"/>
  </hyperlinks>
  <printOptions horizontalCentered="1" verticalCentered="1"/>
  <pageMargins left="0.51181102362204722" right="0.51181102362204722" top="0.59055118110236227" bottom="0.43307086614173229" header="0.27559055118110237" footer="0.23622047244094491"/>
  <pageSetup paperSize="9" scale="71" orientation="landscape" r:id="rId1"/>
  <headerFooter scaleWithDoc="0" alignWithMargins="0"/>
  <drawing r:id="rId2"/>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sheetPr>
    <pageSetUpPr fitToPage="1"/>
  </sheetPr>
  <dimension ref="B1:K56"/>
  <sheetViews>
    <sheetView showGridLines="0" topLeftCell="A33"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14" style="2" customWidth="1"/>
    <col min="3" max="3" width="31" style="2" customWidth="1"/>
    <col min="4" max="4" width="7.85546875" style="2" customWidth="1"/>
    <col min="5" max="10" width="7.85546875" style="3" customWidth="1"/>
    <col min="11" max="11" width="6.85546875" style="2" customWidth="1"/>
    <col min="12" max="16384" width="8.85546875" style="1"/>
  </cols>
  <sheetData>
    <row r="1" spans="2:10" s="11" customFormat="1" ht="12.75" x14ac:dyDescent="0.2"/>
    <row r="2" spans="2:10" s="11" customFormat="1" ht="12.75" x14ac:dyDescent="0.2"/>
    <row r="3" spans="2:10" s="11" customFormat="1" ht="12.75" x14ac:dyDescent="0.2"/>
    <row r="4" spans="2:10" s="11" customFormat="1" ht="12.75" x14ac:dyDescent="0.2"/>
    <row r="5" spans="2:10" s="11" customFormat="1" ht="12.75" x14ac:dyDescent="0.2">
      <c r="B5" s="94" t="s">
        <v>134</v>
      </c>
    </row>
    <row r="6" spans="2:10" s="11" customFormat="1" ht="18.75" x14ac:dyDescent="0.3">
      <c r="B6" s="19" t="s">
        <v>1201</v>
      </c>
    </row>
    <row r="7" spans="2:10" s="11" customFormat="1" ht="12.75" x14ac:dyDescent="0.2"/>
    <row r="8" spans="2:10" s="11" customFormat="1" ht="18" customHeight="1" x14ac:dyDescent="0.2">
      <c r="B8" s="99" t="s">
        <v>223</v>
      </c>
    </row>
    <row r="9" spans="2:10" s="11" customFormat="1" ht="18" customHeight="1" x14ac:dyDescent="0.2">
      <c r="B9" s="127" t="s">
        <v>224</v>
      </c>
    </row>
    <row r="10" spans="2:10" ht="12.75" x14ac:dyDescent="0.2">
      <c r="B10" s="17"/>
      <c r="C10" s="17"/>
      <c r="D10" s="97"/>
      <c r="E10" s="530"/>
      <c r="F10" s="530"/>
      <c r="G10" s="2"/>
      <c r="H10" s="2"/>
      <c r="I10" s="2"/>
      <c r="J10" s="2"/>
    </row>
    <row r="11" spans="2:10" ht="12.75" x14ac:dyDescent="0.2">
      <c r="B11" s="18"/>
      <c r="C11" s="18"/>
      <c r="D11" s="22">
        <v>2018</v>
      </c>
      <c r="E11" s="22">
        <v>2019</v>
      </c>
      <c r="F11" s="22">
        <v>2020</v>
      </c>
      <c r="G11" s="22">
        <v>2021</v>
      </c>
      <c r="H11" s="22">
        <v>2022</v>
      </c>
      <c r="I11" s="22">
        <v>2023</v>
      </c>
      <c r="J11" s="22">
        <v>2024</v>
      </c>
    </row>
    <row r="12" spans="2:10" ht="18" customHeight="1" x14ac:dyDescent="0.2">
      <c r="B12" s="17" t="s">
        <v>204</v>
      </c>
      <c r="C12" s="17" t="s">
        <v>112</v>
      </c>
      <c r="D12" s="268">
        <v>0.40849439822699868</v>
      </c>
      <c r="E12" s="268">
        <v>7.4638205316980004</v>
      </c>
      <c r="F12" s="268">
        <v>2.0176980451759996</v>
      </c>
      <c r="G12" s="268">
        <v>-1.0507038267670001</v>
      </c>
      <c r="H12" s="268">
        <v>3.4170918601399989</v>
      </c>
      <c r="I12" s="268">
        <v>2.872675544016003</v>
      </c>
      <c r="J12" s="268">
        <v>6.6628320434740003</v>
      </c>
    </row>
    <row r="13" spans="2:10" ht="12.75" x14ac:dyDescent="0.2">
      <c r="B13" s="17"/>
      <c r="C13" s="17" t="s">
        <v>131</v>
      </c>
      <c r="D13" s="268" t="s">
        <v>123</v>
      </c>
      <c r="E13" s="268" t="s">
        <v>123</v>
      </c>
      <c r="F13" s="268" t="s">
        <v>123</v>
      </c>
      <c r="G13" s="268" t="s">
        <v>123</v>
      </c>
      <c r="H13" s="268" t="s">
        <v>123</v>
      </c>
      <c r="I13" s="268" t="s">
        <v>123</v>
      </c>
      <c r="J13" s="268" t="s">
        <v>123</v>
      </c>
    </row>
    <row r="14" spans="2:10" ht="12.75" x14ac:dyDescent="0.2">
      <c r="B14" s="17"/>
      <c r="C14" s="17" t="s">
        <v>219</v>
      </c>
      <c r="D14" s="268">
        <v>-25.266639489618001</v>
      </c>
      <c r="E14" s="268">
        <v>8.0430888008670074</v>
      </c>
      <c r="F14" s="268">
        <v>-0.11361560691000007</v>
      </c>
      <c r="G14" s="268">
        <v>11.619316126200001</v>
      </c>
      <c r="H14" s="268">
        <v>153.14902553399602</v>
      </c>
      <c r="I14" s="268">
        <v>73.524752388918984</v>
      </c>
      <c r="J14" s="268">
        <v>-128.06148031636801</v>
      </c>
    </row>
    <row r="15" spans="2:10" ht="12.75" x14ac:dyDescent="0.2">
      <c r="B15" s="17"/>
      <c r="C15" s="17" t="s">
        <v>220</v>
      </c>
      <c r="D15" s="268">
        <v>219.72213959162292</v>
      </c>
      <c r="E15" s="268">
        <v>59.977145861407024</v>
      </c>
      <c r="F15" s="268">
        <v>104.074940574599</v>
      </c>
      <c r="G15" s="268">
        <v>34.965453710370021</v>
      </c>
      <c r="H15" s="268">
        <v>259.61467029734598</v>
      </c>
      <c r="I15" s="268">
        <v>262.68022170272815</v>
      </c>
      <c r="J15" s="268">
        <v>184.40229807833799</v>
      </c>
    </row>
    <row r="16" spans="2:10" ht="12.75" x14ac:dyDescent="0.2">
      <c r="B16" s="17"/>
      <c r="C16" s="14" t="s">
        <v>221</v>
      </c>
      <c r="D16" s="268">
        <v>64.549915479279008</v>
      </c>
      <c r="E16" s="268">
        <v>57.269442150042991</v>
      </c>
      <c r="F16" s="268">
        <v>46.582889642007984</v>
      </c>
      <c r="G16" s="268">
        <v>28.635355734150004</v>
      </c>
      <c r="H16" s="268">
        <v>163.91013743773399</v>
      </c>
      <c r="I16" s="268">
        <v>304.65824654399103</v>
      </c>
      <c r="J16" s="268">
        <v>142.799270032897</v>
      </c>
    </row>
    <row r="17" spans="2:10" ht="12.75" x14ac:dyDescent="0.2">
      <c r="B17" s="17"/>
      <c r="C17" s="17" t="s">
        <v>55</v>
      </c>
      <c r="D17" s="268">
        <v>74.478989785746009</v>
      </c>
      <c r="E17" s="268">
        <v>37.849928657695003</v>
      </c>
      <c r="F17" s="268">
        <v>40.162243960003003</v>
      </c>
      <c r="G17" s="268">
        <v>35.505116408818999</v>
      </c>
      <c r="H17" s="268">
        <v>61.934878020000006</v>
      </c>
      <c r="I17" s="268">
        <v>52.33872293999999</v>
      </c>
      <c r="J17" s="268">
        <v>71.888502550000013</v>
      </c>
    </row>
    <row r="18" spans="2:10" ht="12.75" x14ac:dyDescent="0.2">
      <c r="B18" s="17"/>
      <c r="C18" s="29" t="s">
        <v>222</v>
      </c>
      <c r="D18" s="270">
        <v>269.34298428597793</v>
      </c>
      <c r="E18" s="270">
        <v>113.33398385166704</v>
      </c>
      <c r="F18" s="270">
        <v>146.14126697286798</v>
      </c>
      <c r="G18" s="270">
        <v>81.039182418622019</v>
      </c>
      <c r="H18" s="270">
        <v>478.115665711482</v>
      </c>
      <c r="I18" s="270">
        <v>391.41637257566305</v>
      </c>
      <c r="J18" s="270">
        <v>134.89215235544398</v>
      </c>
    </row>
    <row r="19" spans="2:10" ht="18" customHeight="1" x14ac:dyDescent="0.2">
      <c r="B19" s="17" t="s">
        <v>205</v>
      </c>
      <c r="C19" s="17" t="s">
        <v>112</v>
      </c>
      <c r="D19" s="268">
        <v>-0.19312604999999999</v>
      </c>
      <c r="E19" s="268">
        <v>0.17827884000000002</v>
      </c>
      <c r="F19" s="268" t="s">
        <v>123</v>
      </c>
      <c r="G19" s="268">
        <v>0.16758041000000001</v>
      </c>
      <c r="H19" s="268">
        <v>-7.6721802007999995E-2</v>
      </c>
      <c r="I19" s="268">
        <v>-9.6830431894999985E-2</v>
      </c>
      <c r="J19" s="268">
        <v>6.3631014517999948E-2</v>
      </c>
    </row>
    <row r="20" spans="2:10" ht="12.75" x14ac:dyDescent="0.2">
      <c r="B20" s="17"/>
      <c r="C20" s="17" t="s">
        <v>131</v>
      </c>
      <c r="D20" s="268" t="s">
        <v>123</v>
      </c>
      <c r="E20" s="268" t="s">
        <v>123</v>
      </c>
      <c r="F20" s="268" t="s">
        <v>123</v>
      </c>
      <c r="G20" s="268" t="s">
        <v>123</v>
      </c>
      <c r="H20" s="268" t="s">
        <v>123</v>
      </c>
      <c r="I20" s="268" t="s">
        <v>123</v>
      </c>
      <c r="J20" s="268" t="s">
        <v>123</v>
      </c>
    </row>
    <row r="21" spans="2:10" ht="12.75" x14ac:dyDescent="0.2">
      <c r="B21" s="17"/>
      <c r="C21" s="17" t="s">
        <v>219</v>
      </c>
      <c r="D21" s="268">
        <v>-5.8087250002000594E-2</v>
      </c>
      <c r="E21" s="268">
        <v>4.0479880699990005</v>
      </c>
      <c r="F21" s="268">
        <v>-0.71186729453899955</v>
      </c>
      <c r="G21" s="268">
        <v>-1.7077527292010002</v>
      </c>
      <c r="H21" s="268">
        <v>-2.0468901501539998</v>
      </c>
      <c r="I21" s="268">
        <v>-0.18283942999999986</v>
      </c>
      <c r="J21" s="268">
        <v>-8.2430610000000057E-2</v>
      </c>
    </row>
    <row r="22" spans="2:10" ht="12.75" x14ac:dyDescent="0.2">
      <c r="B22" s="17"/>
      <c r="C22" s="17" t="s">
        <v>220</v>
      </c>
      <c r="D22" s="268">
        <v>4.6834826917249996</v>
      </c>
      <c r="E22" s="268">
        <v>3.4455185553109984</v>
      </c>
      <c r="F22" s="268">
        <v>1.0839473081089996</v>
      </c>
      <c r="G22" s="268">
        <v>1.5495814911989998</v>
      </c>
      <c r="H22" s="268">
        <v>4.3097920314249993</v>
      </c>
      <c r="I22" s="268">
        <v>9.9328393524240006</v>
      </c>
      <c r="J22" s="268">
        <v>14.408023573325998</v>
      </c>
    </row>
    <row r="23" spans="2:10" ht="12.75" x14ac:dyDescent="0.2">
      <c r="B23" s="17"/>
      <c r="C23" s="14" t="s">
        <v>221</v>
      </c>
      <c r="D23" s="268">
        <v>2.5710918657689992</v>
      </c>
      <c r="E23" s="268">
        <v>3.1290379777770005</v>
      </c>
      <c r="F23" s="268">
        <v>0.44703131243499972</v>
      </c>
      <c r="G23" s="268">
        <v>7.4550000000000005E-2</v>
      </c>
      <c r="H23" s="268">
        <v>0.22054699999999999</v>
      </c>
      <c r="I23" s="268">
        <v>2.1243305248139999</v>
      </c>
      <c r="J23" s="268">
        <v>1.3221065355530002</v>
      </c>
    </row>
    <row r="24" spans="2:10" ht="12.75" x14ac:dyDescent="0.2">
      <c r="B24" s="17"/>
      <c r="C24" s="17" t="s">
        <v>55</v>
      </c>
      <c r="D24" s="268">
        <v>-1.5489999999999999</v>
      </c>
      <c r="E24" s="268">
        <v>1.13876</v>
      </c>
      <c r="F24" s="268" t="s">
        <v>123</v>
      </c>
      <c r="G24" s="268" t="s">
        <v>123</v>
      </c>
      <c r="H24" s="268" t="s">
        <v>123</v>
      </c>
      <c r="I24" s="268" t="s">
        <v>123</v>
      </c>
      <c r="J24" s="268" t="s">
        <v>123</v>
      </c>
    </row>
    <row r="25" spans="2:10" ht="12.75" x14ac:dyDescent="0.2">
      <c r="B25" s="17"/>
      <c r="C25" s="29" t="s">
        <v>222</v>
      </c>
      <c r="D25" s="270">
        <v>2.8832693917229992</v>
      </c>
      <c r="E25" s="270">
        <v>8.8105454653099997</v>
      </c>
      <c r="F25" s="270">
        <v>0.46680761357000011</v>
      </c>
      <c r="G25" s="270">
        <v>9.409171997999715E-3</v>
      </c>
      <c r="H25" s="270">
        <v>2.186180079263</v>
      </c>
      <c r="I25" s="270">
        <v>9.6531694905290006</v>
      </c>
      <c r="J25" s="270">
        <v>14.389223977843999</v>
      </c>
    </row>
    <row r="26" spans="2:10" ht="18" customHeight="1" x14ac:dyDescent="0.2">
      <c r="B26" s="17" t="s">
        <v>206</v>
      </c>
      <c r="C26" s="17" t="s">
        <v>112</v>
      </c>
      <c r="D26" s="268" t="s">
        <v>123</v>
      </c>
      <c r="E26" s="268">
        <v>5.6554999998999995E-2</v>
      </c>
      <c r="F26" s="268">
        <v>8.5566480002000012E-2</v>
      </c>
      <c r="G26" s="268">
        <v>9.6196643065999995E-2</v>
      </c>
      <c r="H26" s="268">
        <v>0.47238649792699994</v>
      </c>
      <c r="I26" s="268" t="s">
        <v>123</v>
      </c>
      <c r="J26" s="268">
        <v>0.29982401999999991</v>
      </c>
    </row>
    <row r="27" spans="2:10" ht="12.75" x14ac:dyDescent="0.2">
      <c r="B27" s="17"/>
      <c r="C27" s="17" t="s">
        <v>131</v>
      </c>
      <c r="D27" s="268" t="s">
        <v>123</v>
      </c>
      <c r="E27" s="268" t="s">
        <v>123</v>
      </c>
      <c r="F27" s="268" t="s">
        <v>123</v>
      </c>
      <c r="G27" s="268" t="s">
        <v>123</v>
      </c>
      <c r="H27" s="268" t="s">
        <v>123</v>
      </c>
      <c r="I27" s="268" t="s">
        <v>123</v>
      </c>
      <c r="J27" s="268" t="s">
        <v>123</v>
      </c>
    </row>
    <row r="28" spans="2:10" ht="12.75" x14ac:dyDescent="0.2">
      <c r="B28" s="17"/>
      <c r="C28" s="17" t="s">
        <v>219</v>
      </c>
      <c r="D28" s="268" t="s">
        <v>123</v>
      </c>
      <c r="E28" s="268" t="s">
        <v>123</v>
      </c>
      <c r="F28" s="268">
        <v>6.9890130142999982E-2</v>
      </c>
      <c r="G28" s="268">
        <v>0.16949231999500003</v>
      </c>
      <c r="H28" s="268">
        <v>0.11761069</v>
      </c>
      <c r="I28" s="268">
        <v>7.0404580000000008E-2</v>
      </c>
      <c r="J28" s="268">
        <v>0.20915327</v>
      </c>
    </row>
    <row r="29" spans="2:10" ht="12.75" x14ac:dyDescent="0.2">
      <c r="B29" s="17"/>
      <c r="C29" s="17" t="s">
        <v>220</v>
      </c>
      <c r="D29" s="268">
        <v>1.360691759996</v>
      </c>
      <c r="E29" s="268">
        <v>-6.0741485911999994E-2</v>
      </c>
      <c r="F29" s="268">
        <v>0.11015394985500016</v>
      </c>
      <c r="G29" s="268">
        <v>8.9819880000999941E-2</v>
      </c>
      <c r="H29" s="268">
        <v>0.22384155499699998</v>
      </c>
      <c r="I29" s="268">
        <v>0.11528332710999996</v>
      </c>
      <c r="J29" s="268">
        <v>5.4449809999999932E-2</v>
      </c>
    </row>
    <row r="30" spans="2:10" ht="12.75" x14ac:dyDescent="0.2">
      <c r="B30" s="17"/>
      <c r="C30" s="14" t="s">
        <v>221</v>
      </c>
      <c r="D30" s="268" t="s">
        <v>123</v>
      </c>
      <c r="E30" s="268" t="s">
        <v>123</v>
      </c>
      <c r="F30" s="268" t="s">
        <v>123</v>
      </c>
      <c r="G30" s="268" t="s">
        <v>123</v>
      </c>
      <c r="H30" s="268" t="s">
        <v>123</v>
      </c>
      <c r="I30" s="268" t="s">
        <v>123</v>
      </c>
      <c r="J30" s="268" t="s">
        <v>123</v>
      </c>
    </row>
    <row r="31" spans="2:10" ht="12.75" x14ac:dyDescent="0.2">
      <c r="B31" s="17"/>
      <c r="C31" s="17" t="s">
        <v>55</v>
      </c>
      <c r="D31" s="268">
        <v>0.186</v>
      </c>
      <c r="E31" s="268">
        <v>7.7804299999999993E-2</v>
      </c>
      <c r="F31" s="268">
        <v>0.90149999999999997</v>
      </c>
      <c r="G31" s="268" t="s">
        <v>123</v>
      </c>
      <c r="H31" s="268" t="s">
        <v>123</v>
      </c>
      <c r="I31" s="268" t="s">
        <v>123</v>
      </c>
      <c r="J31" s="268" t="s">
        <v>123</v>
      </c>
    </row>
    <row r="32" spans="2:10" ht="12.75" x14ac:dyDescent="0.2">
      <c r="B32" s="17"/>
      <c r="C32" s="29" t="s">
        <v>222</v>
      </c>
      <c r="D32" s="270">
        <v>1.597203779662</v>
      </c>
      <c r="E32" s="270">
        <v>0.12191217000099999</v>
      </c>
      <c r="F32" s="270">
        <v>1.16711056</v>
      </c>
      <c r="G32" s="270">
        <v>0.35550884306199998</v>
      </c>
      <c r="H32" s="270">
        <v>0.81383874292399994</v>
      </c>
      <c r="I32" s="270">
        <v>0.18063126677899993</v>
      </c>
      <c r="J32" s="270">
        <v>0.56342709999999985</v>
      </c>
    </row>
    <row r="33" spans="2:10" ht="18" customHeight="1" x14ac:dyDescent="0.2">
      <c r="B33" s="17" t="s">
        <v>207</v>
      </c>
      <c r="C33" s="17" t="s">
        <v>112</v>
      </c>
      <c r="D33" s="268">
        <v>0.34167099708499971</v>
      </c>
      <c r="E33" s="268">
        <v>10.370808541799999</v>
      </c>
      <c r="F33" s="268">
        <v>0.46385628514800004</v>
      </c>
      <c r="G33" s="268">
        <v>0.85123148999999987</v>
      </c>
      <c r="H33" s="268">
        <v>-0.57253122307900006</v>
      </c>
      <c r="I33" s="268">
        <v>-0.29482585</v>
      </c>
      <c r="J33" s="268" t="s">
        <v>123</v>
      </c>
    </row>
    <row r="34" spans="2:10" ht="12.75" x14ac:dyDescent="0.2">
      <c r="B34" s="17"/>
      <c r="C34" s="17" t="s">
        <v>131</v>
      </c>
      <c r="D34" s="268" t="s">
        <v>123</v>
      </c>
      <c r="E34" s="268" t="s">
        <v>123</v>
      </c>
      <c r="F34" s="268" t="s">
        <v>123</v>
      </c>
      <c r="G34" s="268" t="s">
        <v>123</v>
      </c>
      <c r="H34" s="268" t="s">
        <v>123</v>
      </c>
      <c r="I34" s="268" t="s">
        <v>123</v>
      </c>
      <c r="J34" s="268" t="s">
        <v>123</v>
      </c>
    </row>
    <row r="35" spans="2:10" ht="12.75" x14ac:dyDescent="0.2">
      <c r="B35" s="17"/>
      <c r="C35" s="17" t="s">
        <v>219</v>
      </c>
      <c r="D35" s="268">
        <v>6.5003624342290003</v>
      </c>
      <c r="E35" s="268">
        <v>16.254167841208996</v>
      </c>
      <c r="F35" s="268">
        <v>4.4129961855049995</v>
      </c>
      <c r="G35" s="268">
        <v>6.1175157222930006</v>
      </c>
      <c r="H35" s="268">
        <v>-10.927841667879999</v>
      </c>
      <c r="I35" s="268">
        <v>-2.5064475623610001</v>
      </c>
      <c r="J35" s="268">
        <v>6.4166415683909994</v>
      </c>
    </row>
    <row r="36" spans="2:10" ht="12.75" x14ac:dyDescent="0.2">
      <c r="B36" s="17"/>
      <c r="C36" s="17" t="s">
        <v>220</v>
      </c>
      <c r="D36" s="268">
        <v>20.154395290209003</v>
      </c>
      <c r="E36" s="268">
        <v>6.5042608022010029</v>
      </c>
      <c r="F36" s="268">
        <v>-3.9601183291170035</v>
      </c>
      <c r="G36" s="268">
        <v>-6.5530334863270001</v>
      </c>
      <c r="H36" s="268">
        <v>12.717461204621994</v>
      </c>
      <c r="I36" s="268">
        <v>0.55248423179000028</v>
      </c>
      <c r="J36" s="268">
        <v>-11.634255484400999</v>
      </c>
    </row>
    <row r="37" spans="2:10" ht="12.75" x14ac:dyDescent="0.2">
      <c r="B37" s="17"/>
      <c r="C37" s="14" t="s">
        <v>221</v>
      </c>
      <c r="D37" s="268">
        <v>0.16618976994699999</v>
      </c>
      <c r="E37" s="268">
        <v>-0.35798868918999999</v>
      </c>
      <c r="F37" s="268">
        <v>0.60849520240400001</v>
      </c>
      <c r="G37" s="268">
        <v>0.74949034999999997</v>
      </c>
      <c r="H37" s="268">
        <v>0.72185549999999998</v>
      </c>
      <c r="I37" s="268">
        <v>0.38500159706199999</v>
      </c>
      <c r="J37" s="268">
        <v>-0.69980230777000008</v>
      </c>
    </row>
    <row r="38" spans="2:10" ht="12.75" x14ac:dyDescent="0.2">
      <c r="B38" s="17"/>
      <c r="C38" s="17" t="s">
        <v>55</v>
      </c>
      <c r="D38" s="268">
        <v>5.2719712994099996</v>
      </c>
      <c r="E38" s="268">
        <v>8.248913120000001</v>
      </c>
      <c r="F38" s="268">
        <v>4.5595682499999999</v>
      </c>
      <c r="G38" s="268">
        <v>4.2489401300000011</v>
      </c>
      <c r="H38" s="268">
        <v>20.088359657450003</v>
      </c>
      <c r="I38" s="268">
        <v>-4.7830212531670018</v>
      </c>
      <c r="J38" s="268">
        <v>7.8131811218759992</v>
      </c>
    </row>
    <row r="39" spans="2:10" ht="12.75" x14ac:dyDescent="0.2">
      <c r="B39" s="17"/>
      <c r="C39" s="29" t="s">
        <v>222</v>
      </c>
      <c r="D39" s="270">
        <v>32.268400020933001</v>
      </c>
      <c r="E39" s="270">
        <v>41.378150305209999</v>
      </c>
      <c r="F39" s="270">
        <v>5.4763023915359961</v>
      </c>
      <c r="G39" s="270">
        <v>4.6646538559660016</v>
      </c>
      <c r="H39" s="270">
        <v>21.305447971112997</v>
      </c>
      <c r="I39" s="270">
        <v>-7.0318104337380012</v>
      </c>
      <c r="J39" s="270">
        <v>2.5678325589969995</v>
      </c>
    </row>
    <row r="40" spans="2:10" ht="18" customHeight="1" x14ac:dyDescent="0.2">
      <c r="B40" s="17" t="s">
        <v>208</v>
      </c>
      <c r="C40" s="17" t="s">
        <v>112</v>
      </c>
      <c r="D40" s="268" t="s">
        <v>123</v>
      </c>
      <c r="E40" s="268" t="s">
        <v>123</v>
      </c>
      <c r="F40" s="268" t="s">
        <v>123</v>
      </c>
      <c r="G40" s="268" t="s">
        <v>123</v>
      </c>
      <c r="H40" s="268" t="s">
        <v>123</v>
      </c>
      <c r="I40" s="268" t="s">
        <v>123</v>
      </c>
      <c r="J40" s="268" t="s">
        <v>123</v>
      </c>
    </row>
    <row r="41" spans="2:10" ht="12.75" x14ac:dyDescent="0.2">
      <c r="B41" s="17"/>
      <c r="C41" s="17" t="s">
        <v>131</v>
      </c>
      <c r="D41" s="268" t="s">
        <v>123</v>
      </c>
      <c r="E41" s="268" t="s">
        <v>123</v>
      </c>
      <c r="F41" s="268" t="s">
        <v>123</v>
      </c>
      <c r="G41" s="268" t="s">
        <v>123</v>
      </c>
      <c r="H41" s="268" t="s">
        <v>123</v>
      </c>
      <c r="I41" s="268" t="s">
        <v>123</v>
      </c>
      <c r="J41" s="268" t="s">
        <v>123</v>
      </c>
    </row>
    <row r="42" spans="2:10" ht="12.75" x14ac:dyDescent="0.2">
      <c r="B42" s="17"/>
      <c r="C42" s="17" t="s">
        <v>219</v>
      </c>
      <c r="D42" s="268" t="s">
        <v>123</v>
      </c>
      <c r="E42" s="268">
        <v>1.8318179220429993</v>
      </c>
      <c r="F42" s="268" t="s">
        <v>123</v>
      </c>
      <c r="G42" s="268">
        <v>0.108398659997</v>
      </c>
      <c r="H42" s="268">
        <v>5.7289759999999947E-2</v>
      </c>
      <c r="I42" s="268">
        <v>-0.90543473000000008</v>
      </c>
      <c r="J42" s="268" t="s">
        <v>123</v>
      </c>
    </row>
    <row r="43" spans="2:10" ht="12.75" x14ac:dyDescent="0.2">
      <c r="B43" s="17"/>
      <c r="C43" s="17" t="s">
        <v>220</v>
      </c>
      <c r="D43" s="268">
        <v>13.386145037694998</v>
      </c>
      <c r="E43" s="268">
        <v>4.8818630236090002</v>
      </c>
      <c r="F43" s="268">
        <v>1.7856494299929992</v>
      </c>
      <c r="G43" s="268">
        <v>0.10619455999799988</v>
      </c>
      <c r="H43" s="268">
        <v>-0.48607171000000005</v>
      </c>
      <c r="I43" s="268">
        <v>-0.17875817000000027</v>
      </c>
      <c r="J43" s="268">
        <v>0.22184933999999998</v>
      </c>
    </row>
    <row r="44" spans="2:10" ht="12.75" x14ac:dyDescent="0.2">
      <c r="B44" s="17"/>
      <c r="C44" s="14" t="s">
        <v>221</v>
      </c>
      <c r="D44" s="268">
        <v>0.96071232808599993</v>
      </c>
      <c r="E44" s="268" t="s">
        <v>123</v>
      </c>
      <c r="F44" s="268" t="s">
        <v>123</v>
      </c>
      <c r="G44" s="268" t="s">
        <v>123</v>
      </c>
      <c r="H44" s="268" t="s">
        <v>123</v>
      </c>
      <c r="I44" s="268" t="s">
        <v>123</v>
      </c>
      <c r="J44" s="268" t="s">
        <v>123</v>
      </c>
    </row>
    <row r="45" spans="2:10" ht="12.75" x14ac:dyDescent="0.2">
      <c r="B45" s="17"/>
      <c r="C45" s="17" t="s">
        <v>55</v>
      </c>
      <c r="D45" s="268">
        <v>0.33212000000000003</v>
      </c>
      <c r="E45" s="268">
        <v>0.45086999999999999</v>
      </c>
      <c r="F45" s="268" t="s">
        <v>123</v>
      </c>
      <c r="G45" s="268" t="s">
        <v>123</v>
      </c>
      <c r="H45" s="268" t="s">
        <v>123</v>
      </c>
      <c r="I45" s="268" t="s">
        <v>123</v>
      </c>
      <c r="J45" s="268" t="s">
        <v>123</v>
      </c>
    </row>
    <row r="46" spans="2:10" ht="12.75" x14ac:dyDescent="0.2">
      <c r="B46" s="17"/>
      <c r="C46" s="29" t="s">
        <v>222</v>
      </c>
      <c r="D46" s="270">
        <v>13.718272459218998</v>
      </c>
      <c r="E46" s="270">
        <v>7.1676588356519995</v>
      </c>
      <c r="F46" s="270">
        <v>1.768811879992999</v>
      </c>
      <c r="G46" s="270">
        <v>0.2236418199929999</v>
      </c>
      <c r="H46" s="270">
        <v>-0.39109196000000007</v>
      </c>
      <c r="I46" s="270">
        <v>-1.1048170800000003</v>
      </c>
      <c r="J46" s="270">
        <v>0.23952540999999999</v>
      </c>
    </row>
    <row r="47" spans="2:10" ht="18" customHeight="1" x14ac:dyDescent="0.2">
      <c r="B47" s="17" t="s">
        <v>209</v>
      </c>
      <c r="C47" s="17" t="s">
        <v>112</v>
      </c>
      <c r="D47" s="268" t="s">
        <v>123</v>
      </c>
      <c r="E47" s="268" t="s">
        <v>123</v>
      </c>
      <c r="F47" s="268" t="s">
        <v>123</v>
      </c>
      <c r="G47" s="268">
        <v>-0.6088911599839999</v>
      </c>
      <c r="H47" s="268">
        <v>2.18626494</v>
      </c>
      <c r="I47" s="268">
        <v>1.2720758190380002</v>
      </c>
      <c r="J47" s="268">
        <v>0.33744600075699993</v>
      </c>
    </row>
    <row r="48" spans="2:10" ht="12.75" x14ac:dyDescent="0.2">
      <c r="B48" s="17"/>
      <c r="C48" s="17" t="s">
        <v>131</v>
      </c>
      <c r="D48" s="268" t="s">
        <v>123</v>
      </c>
      <c r="E48" s="268" t="s">
        <v>123</v>
      </c>
      <c r="F48" s="268" t="s">
        <v>123</v>
      </c>
      <c r="G48" s="268" t="s">
        <v>123</v>
      </c>
      <c r="H48" s="268" t="s">
        <v>123</v>
      </c>
      <c r="I48" s="268" t="s">
        <v>123</v>
      </c>
      <c r="J48" s="268" t="s">
        <v>123</v>
      </c>
    </row>
    <row r="49" spans="2:10" ht="12.75" x14ac:dyDescent="0.2">
      <c r="B49" s="17"/>
      <c r="C49" s="17" t="s">
        <v>219</v>
      </c>
      <c r="D49" s="268" t="s">
        <v>123</v>
      </c>
      <c r="E49" s="268" t="s">
        <v>123</v>
      </c>
      <c r="F49" s="268" t="s">
        <v>123</v>
      </c>
      <c r="G49" s="268" t="s">
        <v>123</v>
      </c>
      <c r="H49" s="268" t="s">
        <v>123</v>
      </c>
      <c r="I49" s="268" t="s">
        <v>123</v>
      </c>
      <c r="J49" s="268" t="s">
        <v>123</v>
      </c>
    </row>
    <row r="50" spans="2:10" ht="12.75" x14ac:dyDescent="0.2">
      <c r="B50" s="17"/>
      <c r="C50" s="17" t="s">
        <v>220</v>
      </c>
      <c r="D50" s="268">
        <v>-0.70426889569699991</v>
      </c>
      <c r="E50" s="268">
        <v>0.59473449760599995</v>
      </c>
      <c r="F50" s="268">
        <v>-7.2366458338999962E-2</v>
      </c>
      <c r="G50" s="268">
        <v>-0.10244948794999997</v>
      </c>
      <c r="H50" s="268">
        <v>-0.2596518614450003</v>
      </c>
      <c r="I50" s="268">
        <v>-7.8883916764999951E-2</v>
      </c>
      <c r="J50" s="268">
        <v>6.2850100811999987E-2</v>
      </c>
    </row>
    <row r="51" spans="2:10" ht="12.75" x14ac:dyDescent="0.2">
      <c r="B51" s="17"/>
      <c r="C51" s="14" t="s">
        <v>221</v>
      </c>
      <c r="D51" s="268">
        <v>-0.18248039000799998</v>
      </c>
      <c r="E51" s="268">
        <v>-0.169044780008</v>
      </c>
      <c r="F51" s="268">
        <v>-7.6540499999000006E-2</v>
      </c>
      <c r="G51" s="268">
        <v>-8.5943530000000004E-2</v>
      </c>
      <c r="H51" s="268">
        <v>-0.23287210999999999</v>
      </c>
      <c r="I51" s="268">
        <v>-0.10378903</v>
      </c>
      <c r="J51" s="268">
        <v>7.6035859999999983E-2</v>
      </c>
    </row>
    <row r="52" spans="2:10" ht="12.75" x14ac:dyDescent="0.2">
      <c r="B52" s="17"/>
      <c r="C52" s="17" t="s">
        <v>55</v>
      </c>
      <c r="D52" s="268">
        <v>0.1605</v>
      </c>
      <c r="E52" s="268">
        <v>0.70899999999999996</v>
      </c>
      <c r="F52" s="268">
        <v>0.35499999999999998</v>
      </c>
      <c r="G52" s="268" t="s">
        <v>123</v>
      </c>
      <c r="H52" s="268" t="s">
        <v>123</v>
      </c>
      <c r="I52" s="268" t="s">
        <v>123</v>
      </c>
      <c r="J52" s="268" t="s">
        <v>123</v>
      </c>
    </row>
    <row r="53" spans="2:10" ht="12.75" x14ac:dyDescent="0.2">
      <c r="B53" s="17"/>
      <c r="C53" s="29" t="s">
        <v>222</v>
      </c>
      <c r="D53" s="270">
        <v>-0.5705274256959999</v>
      </c>
      <c r="E53" s="270">
        <v>1.300256417605</v>
      </c>
      <c r="F53" s="270">
        <v>0.27929034166</v>
      </c>
      <c r="G53" s="270">
        <v>-0.71134064793399987</v>
      </c>
      <c r="H53" s="270">
        <v>1.9266130785549997</v>
      </c>
      <c r="I53" s="270">
        <v>1.1931919022730002</v>
      </c>
      <c r="J53" s="270">
        <v>0.40029610156899992</v>
      </c>
    </row>
    <row r="54" spans="2:10" ht="21.75" customHeight="1" x14ac:dyDescent="0.2">
      <c r="B54" s="100" t="s">
        <v>218</v>
      </c>
      <c r="C54" s="18"/>
      <c r="D54" s="269">
        <v>319.23960251181893</v>
      </c>
      <c r="E54" s="269">
        <v>172.11250704544506</v>
      </c>
      <c r="F54" s="269">
        <v>155.29958975962697</v>
      </c>
      <c r="G54" s="269">
        <v>85.581055461707024</v>
      </c>
      <c r="H54" s="269">
        <v>503.95665362333699</v>
      </c>
      <c r="I54" s="269">
        <v>394.30673772150607</v>
      </c>
      <c r="J54" s="269">
        <v>153.05245750385399</v>
      </c>
    </row>
    <row r="55" spans="2:10" ht="15.75" customHeight="1" x14ac:dyDescent="0.2">
      <c r="B55" s="17" t="s">
        <v>1021</v>
      </c>
      <c r="C55" s="17"/>
      <c r="D55" s="17"/>
      <c r="E55" s="17"/>
      <c r="F55" s="17"/>
      <c r="G55" s="17"/>
      <c r="H55" s="17"/>
      <c r="I55" s="17"/>
      <c r="J55" s="17"/>
    </row>
    <row r="56" spans="2:10" ht="12.75" x14ac:dyDescent="0.2">
      <c r="D56" s="351"/>
      <c r="E56" s="351"/>
      <c r="F56" s="351"/>
      <c r="G56" s="351"/>
      <c r="H56" s="351"/>
      <c r="I56" s="351"/>
      <c r="J56" s="351"/>
    </row>
  </sheetData>
  <mergeCells count="1">
    <mergeCell ref="E10:F10"/>
  </mergeCells>
  <conditionalFormatting sqref="D12:J54">
    <cfRule type="cellIs" dxfId="14" priority="1" operator="equal">
      <formula>0</formula>
    </cfRule>
  </conditionalFormatting>
  <hyperlinks>
    <hyperlink ref="B5" location="Índice!A85" display="Índice" xr:uid="{00000000-0004-0000-5000-000000000000}"/>
  </hyperlinks>
  <printOptions horizontalCentered="1" verticalCentered="1"/>
  <pageMargins left="0.51181102362204722" right="0.51181102362204722" top="0.59055118110236227" bottom="0.43307086614173229" header="0.27559055118110237" footer="0.23622047244094491"/>
  <pageSetup paperSize="9" scale="71" orientation="landscape" r:id="rId1"/>
  <headerFooter scaleWithDoc="0" alignWithMargins="0"/>
  <drawing r:id="rId2"/>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sheetPr>
    <pageSetUpPr fitToPage="1"/>
  </sheetPr>
  <dimension ref="B1:P50"/>
  <sheetViews>
    <sheetView showGridLines="0" zoomScale="110" zoomScaleNormal="110" zoomScalePageLayoutView="120" workbookViewId="0">
      <selection activeCell="B5" sqref="B5"/>
    </sheetView>
  </sheetViews>
  <sheetFormatPr defaultColWidth="8.85546875" defaultRowHeight="13.5" x14ac:dyDescent="0.25"/>
  <cols>
    <col min="1" max="1" width="1.42578125" style="1" bestFit="1" customWidth="1"/>
    <col min="2" max="2" width="14.5703125" style="2" customWidth="1"/>
    <col min="3" max="3" width="4.42578125" style="2" bestFit="1" customWidth="1"/>
    <col min="4" max="6" width="7.85546875" style="2" customWidth="1"/>
    <col min="7" max="8" width="7.85546875" style="3" customWidth="1"/>
    <col min="9" max="10" width="7.85546875" style="2" customWidth="1"/>
    <col min="11" max="12" width="7.85546875" style="3" customWidth="1"/>
    <col min="13" max="13" width="6.85546875" style="2" customWidth="1"/>
    <col min="14" max="14" width="5.140625" style="3" customWidth="1"/>
    <col min="15" max="15" width="9.28515625" style="3" bestFit="1" customWidth="1"/>
    <col min="16" max="16" width="6.85546875" style="2" customWidth="1"/>
    <col min="17" max="16384" width="8.85546875" style="1"/>
  </cols>
  <sheetData>
    <row r="1" spans="2:16" s="11" customFormat="1" ht="12.75" x14ac:dyDescent="0.2"/>
    <row r="2" spans="2:16" s="11" customFormat="1" ht="12.75" x14ac:dyDescent="0.2"/>
    <row r="3" spans="2:16" s="11" customFormat="1" ht="12.75" x14ac:dyDescent="0.2"/>
    <row r="4" spans="2:16" s="11" customFormat="1" ht="12.75" x14ac:dyDescent="0.2"/>
    <row r="5" spans="2:16" s="11" customFormat="1" ht="12.75" x14ac:dyDescent="0.2">
      <c r="B5" s="94" t="s">
        <v>134</v>
      </c>
    </row>
    <row r="6" spans="2:16" s="11" customFormat="1" ht="18.75" x14ac:dyDescent="0.3">
      <c r="B6" s="19" t="s">
        <v>1201</v>
      </c>
    </row>
    <row r="7" spans="2:16" s="11" customFormat="1" ht="12.75" x14ac:dyDescent="0.2"/>
    <row r="8" spans="2:16" s="11" customFormat="1" ht="18" customHeight="1" x14ac:dyDescent="0.2">
      <c r="B8" s="99" t="s">
        <v>223</v>
      </c>
    </row>
    <row r="9" spans="2:16" s="11" customFormat="1" ht="18" customHeight="1" x14ac:dyDescent="0.2">
      <c r="B9" s="127" t="s">
        <v>225</v>
      </c>
    </row>
    <row r="10" spans="2:16" ht="24.75" customHeight="1" x14ac:dyDescent="0.25">
      <c r="B10" s="17"/>
      <c r="C10" s="17"/>
      <c r="D10" s="466" t="s">
        <v>211</v>
      </c>
      <c r="E10" s="466"/>
      <c r="F10" s="467"/>
      <c r="G10" s="531" t="s">
        <v>212</v>
      </c>
      <c r="H10" s="519"/>
      <c r="I10" s="532"/>
      <c r="J10" s="489" t="s">
        <v>213</v>
      </c>
      <c r="K10" s="466"/>
      <c r="L10" s="466"/>
    </row>
    <row r="11" spans="2:16" x14ac:dyDescent="0.25">
      <c r="B11" s="18"/>
      <c r="C11" s="18"/>
      <c r="D11" s="98" t="s">
        <v>954</v>
      </c>
      <c r="E11" s="98" t="s">
        <v>214</v>
      </c>
      <c r="F11" s="98" t="s">
        <v>215</v>
      </c>
      <c r="G11" s="98" t="s">
        <v>954</v>
      </c>
      <c r="H11" s="98" t="s">
        <v>214</v>
      </c>
      <c r="I11" s="98" t="s">
        <v>215</v>
      </c>
      <c r="J11" s="98" t="s">
        <v>954</v>
      </c>
      <c r="K11" s="98" t="s">
        <v>214</v>
      </c>
      <c r="L11" s="98" t="s">
        <v>215</v>
      </c>
    </row>
    <row r="12" spans="2:16" ht="18" customHeight="1" x14ac:dyDescent="0.25">
      <c r="B12" s="17" t="s">
        <v>204</v>
      </c>
      <c r="C12" s="17">
        <v>2019</v>
      </c>
      <c r="D12" s="79">
        <v>390.80200000000002</v>
      </c>
      <c r="E12" s="79" t="s">
        <v>123</v>
      </c>
      <c r="F12" s="79">
        <v>390.80200000000002</v>
      </c>
      <c r="G12" s="79">
        <v>761.32930339999996</v>
      </c>
      <c r="H12" s="79">
        <v>2.6793089999999995</v>
      </c>
      <c r="I12" s="79">
        <v>764.00861239999995</v>
      </c>
      <c r="J12" s="79">
        <v>1152.1313034</v>
      </c>
      <c r="K12" s="79">
        <v>2.6793089999999995</v>
      </c>
      <c r="L12" s="79">
        <v>1154.8106124000001</v>
      </c>
      <c r="N12" s="411"/>
      <c r="O12" s="411"/>
      <c r="P12" s="411"/>
    </row>
    <row r="13" spans="2:16" x14ac:dyDescent="0.25">
      <c r="B13" s="17"/>
      <c r="C13" s="17">
        <v>2020</v>
      </c>
      <c r="D13" s="79">
        <v>362.88900000000001</v>
      </c>
      <c r="E13" s="79" t="s">
        <v>123</v>
      </c>
      <c r="F13" s="79">
        <v>362.88900000000001</v>
      </c>
      <c r="G13" s="79">
        <v>714.81765460000008</v>
      </c>
      <c r="H13" s="79" t="s">
        <v>123</v>
      </c>
      <c r="I13" s="79">
        <v>714.81765460000008</v>
      </c>
      <c r="J13" s="79">
        <v>1077.7066546000001</v>
      </c>
      <c r="K13" s="79" t="s">
        <v>123</v>
      </c>
      <c r="L13" s="79">
        <v>1077.7066546000001</v>
      </c>
      <c r="N13" s="411"/>
      <c r="O13" s="411"/>
      <c r="P13" s="411"/>
    </row>
    <row r="14" spans="2:16" x14ac:dyDescent="0.25">
      <c r="B14" s="17"/>
      <c r="C14" s="17">
        <v>2021</v>
      </c>
      <c r="D14" s="79">
        <v>334.97300000000001</v>
      </c>
      <c r="E14" s="79">
        <v>31.593</v>
      </c>
      <c r="F14" s="79">
        <v>366.56600000000003</v>
      </c>
      <c r="G14" s="79">
        <v>557.66279239999994</v>
      </c>
      <c r="H14" s="79">
        <v>1.2696446000000001</v>
      </c>
      <c r="I14" s="79">
        <v>558.93243699999994</v>
      </c>
      <c r="J14" s="79">
        <v>892.6357923999999</v>
      </c>
      <c r="K14" s="79">
        <v>32.862644600000003</v>
      </c>
      <c r="L14" s="79">
        <v>925.49843699999985</v>
      </c>
      <c r="N14" s="411"/>
      <c r="O14" s="411"/>
      <c r="P14" s="411"/>
    </row>
    <row r="15" spans="2:16" x14ac:dyDescent="0.25">
      <c r="B15" s="17"/>
      <c r="C15" s="17">
        <v>2022</v>
      </c>
      <c r="D15" s="79">
        <v>307.05900000000003</v>
      </c>
      <c r="E15" s="79" t="s">
        <v>123</v>
      </c>
      <c r="F15" s="79">
        <v>307.05900000000003</v>
      </c>
      <c r="G15" s="79">
        <v>746.98264400000005</v>
      </c>
      <c r="H15" s="79">
        <v>0.84154740000000006</v>
      </c>
      <c r="I15" s="79">
        <v>747.82419140000002</v>
      </c>
      <c r="J15" s="79">
        <v>1054.0416440000001</v>
      </c>
      <c r="K15" s="79">
        <v>0.84154740000000006</v>
      </c>
      <c r="L15" s="79">
        <v>1054.8831914</v>
      </c>
      <c r="N15" s="411"/>
      <c r="O15" s="411"/>
      <c r="P15" s="411"/>
    </row>
    <row r="16" spans="2:16" x14ac:dyDescent="0.25">
      <c r="B16" s="17"/>
      <c r="C16" s="17">
        <v>2023</v>
      </c>
      <c r="D16" s="79">
        <v>279.14</v>
      </c>
      <c r="E16" s="79" t="s">
        <v>123</v>
      </c>
      <c r="F16" s="79">
        <v>279.14</v>
      </c>
      <c r="G16" s="79">
        <v>846.50403499999993</v>
      </c>
      <c r="H16" s="79">
        <v>0.91272999999999993</v>
      </c>
      <c r="I16" s="79">
        <v>847.41676499999994</v>
      </c>
      <c r="J16" s="79">
        <v>1125.6440349999998</v>
      </c>
      <c r="K16" s="79">
        <v>0.91272999999999993</v>
      </c>
      <c r="L16" s="79">
        <v>1126.5567649999998</v>
      </c>
      <c r="N16" s="411"/>
      <c r="O16" s="411"/>
      <c r="P16" s="411"/>
    </row>
    <row r="17" spans="2:16" x14ac:dyDescent="0.25">
      <c r="B17" s="17"/>
      <c r="C17" s="17">
        <v>2024</v>
      </c>
      <c r="D17" s="79">
        <v>251.23</v>
      </c>
      <c r="E17" s="79" t="s">
        <v>123</v>
      </c>
      <c r="F17" s="79">
        <v>251.23</v>
      </c>
      <c r="G17" s="79">
        <v>1500.1082270999998</v>
      </c>
      <c r="H17" s="79">
        <v>1.7744411999999998</v>
      </c>
      <c r="I17" s="79">
        <v>1501.8826682999998</v>
      </c>
      <c r="J17" s="79">
        <v>1751.3382270999998</v>
      </c>
      <c r="K17" s="79">
        <v>1.7744411999999998</v>
      </c>
      <c r="L17" s="79">
        <v>1753.1126682999998</v>
      </c>
      <c r="N17" s="411"/>
      <c r="O17" s="411"/>
      <c r="P17" s="411"/>
    </row>
    <row r="18" spans="2:16" ht="18" customHeight="1" x14ac:dyDescent="0.25">
      <c r="B18" s="17" t="s">
        <v>205</v>
      </c>
      <c r="C18" s="17">
        <v>2019</v>
      </c>
      <c r="D18" s="79">
        <v>155.61077599999999</v>
      </c>
      <c r="E18" s="79" t="s">
        <v>123</v>
      </c>
      <c r="F18" s="79">
        <v>155.61077599999999</v>
      </c>
      <c r="G18" s="79">
        <v>513.40278720000003</v>
      </c>
      <c r="H18" s="79">
        <v>0.48643219999999998</v>
      </c>
      <c r="I18" s="79">
        <v>513.8892194</v>
      </c>
      <c r="J18" s="79">
        <v>669.01356320000002</v>
      </c>
      <c r="K18" s="79">
        <v>0.48643219999999998</v>
      </c>
      <c r="L18" s="79">
        <v>669.49999539999999</v>
      </c>
      <c r="N18" s="411"/>
      <c r="O18" s="411"/>
      <c r="P18" s="411"/>
    </row>
    <row r="19" spans="2:16" x14ac:dyDescent="0.25">
      <c r="B19" s="17"/>
      <c r="C19" s="17">
        <v>2020</v>
      </c>
      <c r="D19" s="79">
        <v>169.01378400000002</v>
      </c>
      <c r="E19" s="79" t="s">
        <v>123</v>
      </c>
      <c r="F19" s="79">
        <v>169.01378400000002</v>
      </c>
      <c r="G19" s="79">
        <v>562.46214569999995</v>
      </c>
      <c r="H19" s="79" t="s">
        <v>123</v>
      </c>
      <c r="I19" s="79">
        <v>562.46214569999995</v>
      </c>
      <c r="J19" s="79">
        <v>731.47592969999994</v>
      </c>
      <c r="K19" s="79" t="s">
        <v>123</v>
      </c>
      <c r="L19" s="79">
        <v>731.47592969999994</v>
      </c>
      <c r="N19" s="411"/>
      <c r="O19" s="411"/>
      <c r="P19" s="411"/>
    </row>
    <row r="20" spans="2:16" x14ac:dyDescent="0.25">
      <c r="B20" s="17"/>
      <c r="C20" s="17">
        <v>2021</v>
      </c>
      <c r="D20" s="79">
        <v>157.69220020000003</v>
      </c>
      <c r="E20" s="79" t="s">
        <v>123</v>
      </c>
      <c r="F20" s="79">
        <v>157.69220020000003</v>
      </c>
      <c r="G20" s="79">
        <v>527.65455539999994</v>
      </c>
      <c r="H20" s="79" t="s">
        <v>123</v>
      </c>
      <c r="I20" s="79">
        <v>527.65455539999994</v>
      </c>
      <c r="J20" s="79">
        <v>685.34675559999994</v>
      </c>
      <c r="K20" s="79" t="s">
        <v>123</v>
      </c>
      <c r="L20" s="79">
        <v>685.34675559999994</v>
      </c>
      <c r="N20" s="411"/>
      <c r="O20" s="411"/>
      <c r="P20" s="411"/>
    </row>
    <row r="21" spans="2:16" x14ac:dyDescent="0.25">
      <c r="B21" s="17"/>
      <c r="C21" s="17">
        <v>2022</v>
      </c>
      <c r="D21" s="79">
        <v>149.01361940000001</v>
      </c>
      <c r="E21" s="79" t="s">
        <v>123</v>
      </c>
      <c r="F21" s="79">
        <v>149.01361940000001</v>
      </c>
      <c r="G21" s="79">
        <v>481.86748140000003</v>
      </c>
      <c r="H21" s="79" t="s">
        <v>123</v>
      </c>
      <c r="I21" s="79">
        <v>481.86748140000003</v>
      </c>
      <c r="J21" s="79">
        <v>630.88110080000001</v>
      </c>
      <c r="K21" s="79" t="s">
        <v>123</v>
      </c>
      <c r="L21" s="79">
        <v>630.88110080000001</v>
      </c>
      <c r="N21" s="411"/>
      <c r="O21" s="411"/>
      <c r="P21" s="411"/>
    </row>
    <row r="22" spans="2:16" x14ac:dyDescent="0.25">
      <c r="B22" s="17"/>
      <c r="C22" s="17">
        <v>2023</v>
      </c>
      <c r="D22" s="79">
        <v>152.14081999999999</v>
      </c>
      <c r="E22" s="79" t="s">
        <v>123</v>
      </c>
      <c r="F22" s="79">
        <v>152.14081999999999</v>
      </c>
      <c r="G22" s="79">
        <v>473.44829999999996</v>
      </c>
      <c r="H22" s="79" t="s">
        <v>123</v>
      </c>
      <c r="I22" s="79">
        <v>473.44829999999996</v>
      </c>
      <c r="J22" s="79">
        <v>625.58911999999998</v>
      </c>
      <c r="K22" s="79" t="s">
        <v>123</v>
      </c>
      <c r="L22" s="79">
        <v>625.58911999999998</v>
      </c>
      <c r="N22" s="411"/>
      <c r="O22" s="411"/>
      <c r="P22" s="411"/>
    </row>
    <row r="23" spans="2:16" x14ac:dyDescent="0.25">
      <c r="B23" s="17"/>
      <c r="C23" s="17">
        <v>2024</v>
      </c>
      <c r="D23" s="79">
        <v>138.83340149999998</v>
      </c>
      <c r="E23" s="79" t="s">
        <v>123</v>
      </c>
      <c r="F23" s="79">
        <v>138.83340149999998</v>
      </c>
      <c r="G23" s="79">
        <v>431.12583869999997</v>
      </c>
      <c r="H23" s="79" t="s">
        <v>123</v>
      </c>
      <c r="I23" s="79">
        <v>431.14765559999995</v>
      </c>
      <c r="J23" s="79">
        <v>569.95924019999995</v>
      </c>
      <c r="K23" s="79" t="s">
        <v>123</v>
      </c>
      <c r="L23" s="79">
        <v>569.98105709999993</v>
      </c>
      <c r="N23" s="411"/>
      <c r="O23" s="411"/>
      <c r="P23" s="411"/>
    </row>
    <row r="24" spans="2:16" ht="18" customHeight="1" x14ac:dyDescent="0.25">
      <c r="B24" s="17" t="s">
        <v>206</v>
      </c>
      <c r="C24" s="17">
        <v>2019</v>
      </c>
      <c r="D24" s="79">
        <v>45.989749199999999</v>
      </c>
      <c r="E24" s="79">
        <v>76.522637799999998</v>
      </c>
      <c r="F24" s="79">
        <v>122.51238699999999</v>
      </c>
      <c r="G24" s="79" t="s">
        <v>123</v>
      </c>
      <c r="H24" s="79" t="s">
        <v>123</v>
      </c>
      <c r="I24" s="79" t="s">
        <v>123</v>
      </c>
      <c r="J24" s="79">
        <v>45.989749199999999</v>
      </c>
      <c r="K24" s="79">
        <v>76.522637799999998</v>
      </c>
      <c r="L24" s="79">
        <v>122.51238699999999</v>
      </c>
      <c r="N24" s="411"/>
      <c r="O24" s="411"/>
      <c r="P24" s="411"/>
    </row>
    <row r="25" spans="2:16" x14ac:dyDescent="0.25">
      <c r="B25" s="17"/>
      <c r="C25" s="17">
        <v>2020</v>
      </c>
      <c r="D25" s="79">
        <v>47.150090400000003</v>
      </c>
      <c r="E25" s="79">
        <v>88.283709500000015</v>
      </c>
      <c r="F25" s="79">
        <v>135.43379990000003</v>
      </c>
      <c r="G25" s="79" t="s">
        <v>123</v>
      </c>
      <c r="H25" s="79" t="s">
        <v>123</v>
      </c>
      <c r="I25" s="79" t="s">
        <v>123</v>
      </c>
      <c r="J25" s="79">
        <v>47.150090400000003</v>
      </c>
      <c r="K25" s="79">
        <v>88.283709500000015</v>
      </c>
      <c r="L25" s="79">
        <v>135.43379990000003</v>
      </c>
      <c r="N25" s="411"/>
      <c r="O25" s="411"/>
      <c r="P25" s="411"/>
    </row>
    <row r="26" spans="2:16" x14ac:dyDescent="0.25">
      <c r="B26" s="17"/>
      <c r="C26" s="17">
        <v>2021</v>
      </c>
      <c r="D26" s="79">
        <v>40.369261800000004</v>
      </c>
      <c r="E26" s="79">
        <v>86.022102600000011</v>
      </c>
      <c r="F26" s="79">
        <v>126.39136440000001</v>
      </c>
      <c r="G26" s="79" t="s">
        <v>123</v>
      </c>
      <c r="H26" s="79" t="s">
        <v>123</v>
      </c>
      <c r="I26" s="79" t="s">
        <v>123</v>
      </c>
      <c r="J26" s="79">
        <v>40.369261800000004</v>
      </c>
      <c r="K26" s="79">
        <v>86.022102600000011</v>
      </c>
      <c r="L26" s="79">
        <v>126.39136440000001</v>
      </c>
      <c r="N26" s="411"/>
      <c r="O26" s="411"/>
      <c r="P26" s="411"/>
    </row>
    <row r="27" spans="2:16" x14ac:dyDescent="0.25">
      <c r="B27" s="17"/>
      <c r="C27" s="17">
        <v>2022</v>
      </c>
      <c r="D27" s="79">
        <v>38.133083200000002</v>
      </c>
      <c r="E27" s="79">
        <v>85.495456200000007</v>
      </c>
      <c r="F27" s="79">
        <v>123.62853940000001</v>
      </c>
      <c r="G27" s="79" t="s">
        <v>123</v>
      </c>
      <c r="H27" s="79" t="s">
        <v>123</v>
      </c>
      <c r="I27" s="79" t="s">
        <v>123</v>
      </c>
      <c r="J27" s="79">
        <v>38.133083200000002</v>
      </c>
      <c r="K27" s="79">
        <v>85.495456200000007</v>
      </c>
      <c r="L27" s="79">
        <v>123.62853940000001</v>
      </c>
      <c r="N27" s="411"/>
      <c r="O27" s="411"/>
      <c r="P27" s="411"/>
    </row>
    <row r="28" spans="2:16" x14ac:dyDescent="0.25">
      <c r="B28" s="17"/>
      <c r="C28" s="17">
        <v>2023</v>
      </c>
      <c r="D28" s="79">
        <v>35.756695000000001</v>
      </c>
      <c r="E28" s="79">
        <v>93.46311</v>
      </c>
      <c r="F28" s="79">
        <v>129.21980500000001</v>
      </c>
      <c r="G28" s="79" t="s">
        <v>123</v>
      </c>
      <c r="H28" s="79" t="s">
        <v>123</v>
      </c>
      <c r="I28" s="79" t="s">
        <v>123</v>
      </c>
      <c r="J28" s="79">
        <v>35.756695000000001</v>
      </c>
      <c r="K28" s="79">
        <v>93.46311</v>
      </c>
      <c r="L28" s="79">
        <v>129.21980500000001</v>
      </c>
      <c r="N28" s="411"/>
      <c r="O28" s="411"/>
      <c r="P28" s="411"/>
    </row>
    <row r="29" spans="2:16" x14ac:dyDescent="0.25">
      <c r="B29" s="17"/>
      <c r="C29" s="17">
        <v>2024</v>
      </c>
      <c r="D29" s="79">
        <v>29.725006799999999</v>
      </c>
      <c r="E29" s="79">
        <v>92.721824999999995</v>
      </c>
      <c r="F29" s="79">
        <v>122.4468318</v>
      </c>
      <c r="G29" s="79" t="s">
        <v>123</v>
      </c>
      <c r="H29" s="79" t="s">
        <v>123</v>
      </c>
      <c r="I29" s="79" t="s">
        <v>123</v>
      </c>
      <c r="J29" s="79">
        <v>29.725006799999999</v>
      </c>
      <c r="K29" s="79">
        <v>92.721824999999995</v>
      </c>
      <c r="L29" s="79">
        <v>122.4468318</v>
      </c>
      <c r="N29" s="411"/>
      <c r="O29" s="411"/>
      <c r="P29" s="411"/>
    </row>
    <row r="30" spans="2:16" ht="18" customHeight="1" x14ac:dyDescent="0.25">
      <c r="B30" s="17" t="s">
        <v>207</v>
      </c>
      <c r="C30" s="17">
        <v>2019</v>
      </c>
      <c r="D30" s="79">
        <v>252.054</v>
      </c>
      <c r="E30" s="79" t="s">
        <v>123</v>
      </c>
      <c r="F30" s="79">
        <v>252.054</v>
      </c>
      <c r="G30" s="79">
        <v>634.4188054</v>
      </c>
      <c r="H30" s="79">
        <v>0.2482714</v>
      </c>
      <c r="I30" s="79">
        <v>634.66707680000002</v>
      </c>
      <c r="J30" s="79">
        <v>886.47280539999997</v>
      </c>
      <c r="K30" s="79">
        <v>0.2482714</v>
      </c>
      <c r="L30" s="79">
        <v>886.72107679999999</v>
      </c>
      <c r="N30" s="411"/>
      <c r="O30" s="411"/>
      <c r="P30" s="411"/>
    </row>
    <row r="31" spans="2:16" x14ac:dyDescent="0.25">
      <c r="B31" s="17"/>
      <c r="C31" s="17">
        <v>2020</v>
      </c>
      <c r="D31" s="79">
        <v>219.39599999999999</v>
      </c>
      <c r="E31" s="79" t="s">
        <v>123</v>
      </c>
      <c r="F31" s="79">
        <v>219.39599999999999</v>
      </c>
      <c r="G31" s="79">
        <v>588.46071340000003</v>
      </c>
      <c r="H31" s="79" t="s">
        <v>123</v>
      </c>
      <c r="I31" s="79">
        <v>588.46071340000003</v>
      </c>
      <c r="J31" s="79">
        <v>807.85671339999999</v>
      </c>
      <c r="K31" s="79" t="s">
        <v>123</v>
      </c>
      <c r="L31" s="79">
        <v>807.85671339999999</v>
      </c>
      <c r="N31" s="411"/>
      <c r="O31" s="411"/>
      <c r="P31" s="411"/>
    </row>
    <row r="32" spans="2:16" x14ac:dyDescent="0.25">
      <c r="B32" s="17"/>
      <c r="C32" s="17">
        <v>2021</v>
      </c>
      <c r="D32" s="79">
        <v>181.54499999999999</v>
      </c>
      <c r="E32" s="79" t="s">
        <v>123</v>
      </c>
      <c r="F32" s="79">
        <v>181.54499999999999</v>
      </c>
      <c r="G32" s="79">
        <v>580.20946060000006</v>
      </c>
      <c r="H32" s="79">
        <v>0.18348120000000001</v>
      </c>
      <c r="I32" s="79">
        <v>580.39294180000002</v>
      </c>
      <c r="J32" s="79">
        <v>761.75446060000002</v>
      </c>
      <c r="K32" s="79">
        <v>0.18348120000000001</v>
      </c>
      <c r="L32" s="79">
        <v>761.93794179999998</v>
      </c>
      <c r="N32" s="411"/>
      <c r="O32" s="411"/>
      <c r="P32" s="411"/>
    </row>
    <row r="33" spans="2:16" x14ac:dyDescent="0.25">
      <c r="B33" s="17"/>
      <c r="C33" s="17">
        <v>2022</v>
      </c>
      <c r="D33" s="79">
        <v>138.02799999999999</v>
      </c>
      <c r="E33" s="79" t="s">
        <v>123</v>
      </c>
      <c r="F33" s="79">
        <v>138.02799999999999</v>
      </c>
      <c r="G33" s="79">
        <v>536.35260919999996</v>
      </c>
      <c r="H33" s="79">
        <v>0.1727892</v>
      </c>
      <c r="I33" s="79">
        <v>536.52539839999997</v>
      </c>
      <c r="J33" s="79">
        <v>674.38060919999998</v>
      </c>
      <c r="K33" s="79">
        <v>0.1727892</v>
      </c>
      <c r="L33" s="79">
        <v>674.55339839999999</v>
      </c>
      <c r="N33" s="411"/>
      <c r="O33" s="411"/>
      <c r="P33" s="411"/>
    </row>
    <row r="34" spans="2:16" x14ac:dyDescent="0.25">
      <c r="B34" s="17"/>
      <c r="C34" s="17">
        <v>2023</v>
      </c>
      <c r="D34" s="79">
        <v>88.215000000000003</v>
      </c>
      <c r="E34" s="79" t="s">
        <v>123</v>
      </c>
      <c r="F34" s="79">
        <v>88.215000000000003</v>
      </c>
      <c r="G34" s="79">
        <v>497.00247999999999</v>
      </c>
      <c r="H34" s="79">
        <v>23.416055000000004</v>
      </c>
      <c r="I34" s="79">
        <v>520.41853500000002</v>
      </c>
      <c r="J34" s="79">
        <v>585.21748000000002</v>
      </c>
      <c r="K34" s="79">
        <v>23.416055000000004</v>
      </c>
      <c r="L34" s="79">
        <v>608.63353500000005</v>
      </c>
      <c r="N34" s="411"/>
      <c r="O34" s="411"/>
      <c r="P34" s="411"/>
    </row>
    <row r="35" spans="2:16" x14ac:dyDescent="0.25">
      <c r="B35" s="17"/>
      <c r="C35" s="17">
        <v>2024</v>
      </c>
      <c r="D35" s="79">
        <v>31.32</v>
      </c>
      <c r="E35" s="79" t="s">
        <v>123</v>
      </c>
      <c r="F35" s="79">
        <v>31.32</v>
      </c>
      <c r="G35" s="79">
        <v>441.32471999999996</v>
      </c>
      <c r="H35" s="79">
        <v>16.654605899999996</v>
      </c>
      <c r="I35" s="79">
        <v>457.97932589999994</v>
      </c>
      <c r="J35" s="79">
        <v>472.64471999999995</v>
      </c>
      <c r="K35" s="79">
        <v>16.654605899999996</v>
      </c>
      <c r="L35" s="79">
        <v>489.29932589999993</v>
      </c>
      <c r="N35" s="411"/>
      <c r="O35" s="411"/>
      <c r="P35" s="411"/>
    </row>
    <row r="36" spans="2:16" ht="18" customHeight="1" x14ac:dyDescent="0.25">
      <c r="B36" s="17" t="s">
        <v>208</v>
      </c>
      <c r="C36" s="17">
        <v>2019</v>
      </c>
      <c r="D36" s="79">
        <v>56.408443599999998</v>
      </c>
      <c r="E36" s="79" t="s">
        <v>123</v>
      </c>
      <c r="F36" s="79">
        <v>56.418554199999996</v>
      </c>
      <c r="G36" s="79">
        <v>32.632523200000001</v>
      </c>
      <c r="H36" s="79" t="s">
        <v>123</v>
      </c>
      <c r="I36" s="79">
        <v>32.632523200000001</v>
      </c>
      <c r="J36" s="79">
        <v>89.040966800000007</v>
      </c>
      <c r="K36" s="79" t="s">
        <v>123</v>
      </c>
      <c r="L36" s="79">
        <v>89.051077400000011</v>
      </c>
      <c r="N36" s="411"/>
      <c r="O36" s="411"/>
      <c r="P36" s="411"/>
    </row>
    <row r="37" spans="2:16" x14ac:dyDescent="0.25">
      <c r="B37" s="17"/>
      <c r="C37" s="17">
        <v>2020</v>
      </c>
      <c r="D37" s="79">
        <v>57.404333399999999</v>
      </c>
      <c r="E37" s="79" t="s">
        <v>123</v>
      </c>
      <c r="F37" s="79">
        <v>57.404333399999999</v>
      </c>
      <c r="G37" s="79">
        <v>36.068150300000006</v>
      </c>
      <c r="H37" s="79" t="s">
        <v>123</v>
      </c>
      <c r="I37" s="79">
        <v>36.068150300000006</v>
      </c>
      <c r="J37" s="79">
        <v>93.472483699999998</v>
      </c>
      <c r="K37" s="79" t="s">
        <v>123</v>
      </c>
      <c r="L37" s="79">
        <v>93.472483699999998</v>
      </c>
      <c r="N37" s="411"/>
      <c r="O37" s="411"/>
      <c r="P37" s="411"/>
    </row>
    <row r="38" spans="2:16" x14ac:dyDescent="0.25">
      <c r="B38" s="17"/>
      <c r="C38" s="17">
        <v>2021</v>
      </c>
      <c r="D38" s="79">
        <v>53.8195804</v>
      </c>
      <c r="E38" s="79" t="s">
        <v>123</v>
      </c>
      <c r="F38" s="79">
        <v>53.8195804</v>
      </c>
      <c r="G38" s="79">
        <v>35.825270600000003</v>
      </c>
      <c r="H38" s="79">
        <v>5.0966999999999998E-2</v>
      </c>
      <c r="I38" s="79">
        <v>35.876237600000003</v>
      </c>
      <c r="J38" s="79">
        <v>89.644851000000003</v>
      </c>
      <c r="K38" s="79">
        <v>5.0966999999999998E-2</v>
      </c>
      <c r="L38" s="79">
        <v>89.695818000000003</v>
      </c>
      <c r="N38" s="411"/>
      <c r="O38" s="411"/>
      <c r="P38" s="411"/>
    </row>
    <row r="39" spans="2:16" x14ac:dyDescent="0.25">
      <c r="B39" s="17"/>
      <c r="C39" s="17">
        <v>2022</v>
      </c>
      <c r="D39" s="79">
        <v>50.260902000000009</v>
      </c>
      <c r="E39" s="79" t="s">
        <v>123</v>
      </c>
      <c r="F39" s="79">
        <v>50.260902000000009</v>
      </c>
      <c r="G39" s="79">
        <v>34.041605600000004</v>
      </c>
      <c r="H39" s="79" t="s">
        <v>123</v>
      </c>
      <c r="I39" s="79">
        <v>34.056538000000003</v>
      </c>
      <c r="J39" s="79">
        <v>84.302507600000013</v>
      </c>
      <c r="K39" s="79" t="s">
        <v>123</v>
      </c>
      <c r="L39" s="79">
        <v>84.317440000000005</v>
      </c>
      <c r="N39" s="411"/>
      <c r="O39" s="411"/>
      <c r="P39" s="411"/>
    </row>
    <row r="40" spans="2:16" x14ac:dyDescent="0.25">
      <c r="B40" s="17"/>
      <c r="C40" s="17">
        <v>2023</v>
      </c>
      <c r="D40" s="79">
        <v>48.332965000000002</v>
      </c>
      <c r="E40" s="79" t="s">
        <v>123</v>
      </c>
      <c r="F40" s="79">
        <v>48.332965000000002</v>
      </c>
      <c r="G40" s="79">
        <v>33.767695000000003</v>
      </c>
      <c r="H40" s="79" t="s">
        <v>123</v>
      </c>
      <c r="I40" s="79">
        <v>33.767695000000003</v>
      </c>
      <c r="J40" s="79">
        <v>82.100660000000005</v>
      </c>
      <c r="K40" s="79" t="s">
        <v>123</v>
      </c>
      <c r="L40" s="79">
        <v>82.100660000000005</v>
      </c>
      <c r="N40" s="411"/>
      <c r="O40" s="411"/>
      <c r="P40" s="411"/>
    </row>
    <row r="41" spans="2:16" x14ac:dyDescent="0.25">
      <c r="B41" s="17"/>
      <c r="C41" s="17">
        <v>2024</v>
      </c>
      <c r="D41" s="79">
        <v>59.985015700000005</v>
      </c>
      <c r="E41" s="79" t="s">
        <v>123</v>
      </c>
      <c r="F41" s="79">
        <v>59.985015700000005</v>
      </c>
      <c r="G41" s="79">
        <v>30.4408089</v>
      </c>
      <c r="H41" s="79" t="s">
        <v>123</v>
      </c>
      <c r="I41" s="79">
        <v>30.4408089</v>
      </c>
      <c r="J41" s="79">
        <v>90.425824599999999</v>
      </c>
      <c r="K41" s="79" t="s">
        <v>123</v>
      </c>
      <c r="L41" s="79">
        <v>90.425824599999999</v>
      </c>
      <c r="N41" s="411"/>
      <c r="O41" s="411"/>
      <c r="P41" s="411"/>
    </row>
    <row r="42" spans="2:16" ht="18" customHeight="1" x14ac:dyDescent="0.25">
      <c r="B42" s="17" t="s">
        <v>216</v>
      </c>
      <c r="C42" s="17">
        <v>2019</v>
      </c>
      <c r="D42" s="79">
        <v>900.86496880000004</v>
      </c>
      <c r="E42" s="79">
        <v>76.532748400000003</v>
      </c>
      <c r="F42" s="79">
        <v>977.39771719999999</v>
      </c>
      <c r="G42" s="79">
        <v>1941.7834192</v>
      </c>
      <c r="H42" s="79">
        <v>3.4140125999999995</v>
      </c>
      <c r="I42" s="79">
        <v>1945.1974318</v>
      </c>
      <c r="J42" s="79">
        <v>2842.6483880000001</v>
      </c>
      <c r="K42" s="79">
        <v>79.946761000000009</v>
      </c>
      <c r="L42" s="79">
        <v>2922.5951490000002</v>
      </c>
      <c r="N42" s="411"/>
      <c r="O42" s="411"/>
      <c r="P42" s="411"/>
    </row>
    <row r="43" spans="2:16" x14ac:dyDescent="0.25">
      <c r="B43" s="17"/>
      <c r="C43" s="17">
        <v>2020</v>
      </c>
      <c r="D43" s="79">
        <v>855.85320779999995</v>
      </c>
      <c r="E43" s="79">
        <v>88.283709500000015</v>
      </c>
      <c r="F43" s="79">
        <v>944.13691729999994</v>
      </c>
      <c r="G43" s="79">
        <v>1901.8086640000001</v>
      </c>
      <c r="H43" s="79" t="s">
        <v>123</v>
      </c>
      <c r="I43" s="79">
        <v>1901.8086640000001</v>
      </c>
      <c r="J43" s="79">
        <v>2757.6618718</v>
      </c>
      <c r="K43" s="79">
        <v>88.283709500000015</v>
      </c>
      <c r="L43" s="79">
        <v>2845.9455813</v>
      </c>
      <c r="N43" s="411"/>
      <c r="O43" s="411"/>
      <c r="P43" s="411"/>
    </row>
    <row r="44" spans="2:16" x14ac:dyDescent="0.25">
      <c r="B44" s="17"/>
      <c r="C44" s="17">
        <v>2021</v>
      </c>
      <c r="D44" s="79">
        <v>768.39904239999998</v>
      </c>
      <c r="E44" s="79">
        <v>117.61510260000001</v>
      </c>
      <c r="F44" s="79">
        <v>886.01414499999998</v>
      </c>
      <c r="G44" s="79">
        <v>1701.352079</v>
      </c>
      <c r="H44" s="79">
        <v>1.5040928</v>
      </c>
      <c r="I44" s="79">
        <v>1702.8561718000001</v>
      </c>
      <c r="J44" s="79">
        <v>2469.7511214000001</v>
      </c>
      <c r="K44" s="79">
        <v>119.11919540000001</v>
      </c>
      <c r="L44" s="79">
        <v>2588.8703168000002</v>
      </c>
      <c r="N44" s="411"/>
      <c r="O44" s="411"/>
      <c r="P44" s="411"/>
    </row>
    <row r="45" spans="2:16" x14ac:dyDescent="0.25">
      <c r="B45" s="17"/>
      <c r="C45" s="17">
        <v>2022</v>
      </c>
      <c r="D45" s="79">
        <v>682.4946046</v>
      </c>
      <c r="E45" s="79">
        <v>85.495456200000007</v>
      </c>
      <c r="F45" s="79">
        <v>767.99006080000004</v>
      </c>
      <c r="G45" s="79">
        <v>1799.2443401999999</v>
      </c>
      <c r="H45" s="79">
        <v>1.029269</v>
      </c>
      <c r="I45" s="79">
        <v>1800.2736092</v>
      </c>
      <c r="J45" s="79">
        <v>2481.7389447999999</v>
      </c>
      <c r="K45" s="79">
        <v>86.524725200000006</v>
      </c>
      <c r="L45" s="79">
        <v>2568.2636699999998</v>
      </c>
      <c r="N45" s="411"/>
      <c r="O45" s="411"/>
      <c r="P45" s="411"/>
    </row>
    <row r="46" spans="2:16" x14ac:dyDescent="0.25">
      <c r="B46" s="17"/>
      <c r="C46" s="17">
        <v>2023</v>
      </c>
      <c r="D46" s="79">
        <v>603.58547999999996</v>
      </c>
      <c r="E46" s="79">
        <v>93.46311</v>
      </c>
      <c r="F46" s="79">
        <v>697.04858999999999</v>
      </c>
      <c r="G46" s="79">
        <v>1850.7225100000001</v>
      </c>
      <c r="H46" s="79">
        <v>24.328785000000003</v>
      </c>
      <c r="I46" s="79">
        <v>1875.051295</v>
      </c>
      <c r="J46" s="79">
        <v>2454.3079900000002</v>
      </c>
      <c r="K46" s="79">
        <v>117.79189500000001</v>
      </c>
      <c r="L46" s="79">
        <v>2572.0998850000001</v>
      </c>
      <c r="N46" s="411"/>
      <c r="O46" s="411"/>
      <c r="P46" s="411"/>
    </row>
    <row r="47" spans="2:16" x14ac:dyDescent="0.25">
      <c r="B47" s="18"/>
      <c r="C47" s="18">
        <v>2024</v>
      </c>
      <c r="D47" s="218">
        <v>511.09342399999997</v>
      </c>
      <c r="E47" s="218">
        <v>92.721824999999995</v>
      </c>
      <c r="F47" s="218">
        <v>603.81524899999999</v>
      </c>
      <c r="G47" s="218">
        <v>2402.9995946999998</v>
      </c>
      <c r="H47" s="218">
        <v>18.450863999999996</v>
      </c>
      <c r="I47" s="218">
        <v>2421.4504586999997</v>
      </c>
      <c r="J47" s="218">
        <v>2914.0930186999999</v>
      </c>
      <c r="K47" s="218">
        <v>111.17268899999999</v>
      </c>
      <c r="L47" s="218">
        <v>3025.2657076999999</v>
      </c>
      <c r="N47" s="411"/>
      <c r="O47" s="411"/>
      <c r="P47" s="411"/>
    </row>
    <row r="48" spans="2:16" ht="15.75" customHeight="1" x14ac:dyDescent="0.25">
      <c r="B48" s="17" t="s">
        <v>217</v>
      </c>
      <c r="C48" s="17"/>
      <c r="D48" s="17"/>
      <c r="E48" s="17"/>
      <c r="F48" s="17"/>
      <c r="G48" s="17"/>
      <c r="H48" s="17"/>
      <c r="I48" s="17"/>
      <c r="J48" s="17"/>
      <c r="K48" s="17"/>
      <c r="L48" s="17"/>
    </row>
    <row r="49" spans="4:12" x14ac:dyDescent="0.25">
      <c r="D49" s="351"/>
      <c r="E49" s="351"/>
      <c r="F49" s="351"/>
      <c r="G49" s="351"/>
      <c r="H49" s="351"/>
      <c r="I49" s="351"/>
      <c r="J49" s="351"/>
      <c r="K49" s="351"/>
      <c r="L49" s="351"/>
    </row>
    <row r="50" spans="4:12" x14ac:dyDescent="0.25">
      <c r="D50" s="351"/>
      <c r="E50" s="351"/>
      <c r="F50" s="351"/>
      <c r="G50" s="351"/>
      <c r="H50" s="351"/>
      <c r="I50" s="351"/>
      <c r="J50" s="351"/>
      <c r="K50" s="351"/>
      <c r="L50" s="351"/>
    </row>
  </sheetData>
  <mergeCells count="3">
    <mergeCell ref="D10:F10"/>
    <mergeCell ref="G10:I10"/>
    <mergeCell ref="J10:L10"/>
  </mergeCells>
  <conditionalFormatting sqref="E12:E23">
    <cfRule type="cellIs" dxfId="13" priority="49" operator="between">
      <formula>9999</formula>
      <formula>-9999</formula>
    </cfRule>
  </conditionalFormatting>
  <conditionalFormatting sqref="E30:E41">
    <cfRule type="cellIs" dxfId="12" priority="7" operator="between">
      <formula>9999</formula>
      <formula>-9999</formula>
    </cfRule>
  </conditionalFormatting>
  <conditionalFormatting sqref="G24:I29">
    <cfRule type="cellIs" dxfId="11" priority="44" operator="between">
      <formula>9999</formula>
      <formula>-9999</formula>
    </cfRule>
  </conditionalFormatting>
  <conditionalFormatting sqref="H15">
    <cfRule type="cellIs" dxfId="10" priority="18" operator="between">
      <formula>9999</formula>
      <formula>-9999</formula>
    </cfRule>
  </conditionalFormatting>
  <conditionalFormatting sqref="H19:H23">
    <cfRule type="cellIs" dxfId="9" priority="10" operator="between">
      <formula>9999</formula>
      <formula>-9999</formula>
    </cfRule>
  </conditionalFormatting>
  <conditionalFormatting sqref="H31">
    <cfRule type="cellIs" dxfId="8" priority="8" operator="between">
      <formula>9999</formula>
      <formula>-9999</formula>
    </cfRule>
  </conditionalFormatting>
  <conditionalFormatting sqref="H36:H37">
    <cfRule type="cellIs" dxfId="7" priority="5" operator="between">
      <formula>9999</formula>
      <formula>-9999</formula>
    </cfRule>
  </conditionalFormatting>
  <conditionalFormatting sqref="H39:H41">
    <cfRule type="cellIs" dxfId="6" priority="4" operator="between">
      <formula>9999</formula>
      <formula>-9999</formula>
    </cfRule>
  </conditionalFormatting>
  <conditionalFormatting sqref="H43">
    <cfRule type="cellIs" dxfId="5" priority="1" operator="between">
      <formula>9999</formula>
      <formula>-9999</formula>
    </cfRule>
  </conditionalFormatting>
  <conditionalFormatting sqref="I30">
    <cfRule type="cellIs" dxfId="4" priority="27" operator="between">
      <formula>9999</formula>
      <formula>-9999</formula>
    </cfRule>
  </conditionalFormatting>
  <conditionalFormatting sqref="K19:K23">
    <cfRule type="cellIs" dxfId="3" priority="9" operator="between">
      <formula>9999</formula>
      <formula>-9999</formula>
    </cfRule>
  </conditionalFormatting>
  <conditionalFormatting sqref="K31">
    <cfRule type="cellIs" dxfId="2" priority="6" operator="between">
      <formula>9999</formula>
      <formula>-9999</formula>
    </cfRule>
  </conditionalFormatting>
  <conditionalFormatting sqref="K36:K37">
    <cfRule type="cellIs" dxfId="1" priority="2" operator="between">
      <formula>9999</formula>
      <formula>-9999</formula>
    </cfRule>
  </conditionalFormatting>
  <conditionalFormatting sqref="K39:K41">
    <cfRule type="cellIs" dxfId="0" priority="3" operator="between">
      <formula>9999</formula>
      <formula>-9999</formula>
    </cfRule>
  </conditionalFormatting>
  <hyperlinks>
    <hyperlink ref="B5" location="Índice!A85" display="Índice" xr:uid="{00000000-0004-0000-5100-000000000000}"/>
  </hyperlinks>
  <printOptions horizontalCentered="1" verticalCentered="1"/>
  <pageMargins left="0.51181102362204722" right="0.51181102362204722" top="0.59055118110236227" bottom="0.43307086614173229" header="0.27559055118110237" footer="0.23622047244094491"/>
  <pageSetup paperSize="9" scale="78" orientation="landscape" r:id="rId1"/>
  <headerFooter scaleWithDoc="0" alignWithMargins="0"/>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XMLData TextToDisplay="%EMAILADDRESS%">fpheitor@bportugal.pt</XMLData>
</file>

<file path=customXml/item2.xml><?xml version="1.0" encoding="utf-8"?>
<XMLData TextToDisplay="%USERNAME%">riu014</XMLData>
</file>

<file path=customXml/item3.xml><?xml version="1.0" encoding="utf-8"?>
<XMLData TextToDisplay="%CLASSIFICATIONDATETIME%">15:01 10/10/2019</XMLData>
</file>

<file path=customXml/item4.xml><?xml version="1.0" encoding="utf-8"?>
<XMLData TextToDisplay="%DOCUMENTGUID%">{00000000-0000-0000-0000-000000000000}</XMLData>
</file>

<file path=customXml/item5.xml><?xml version="1.0" encoding="utf-8"?>
<XMLData TextToDisplay="RightsWATCHMark">12|BDP-Externo-Público|{00000000-0000-0000-0000-000000000000}</XMLData>
</file>

<file path=customXml/item6.xml><?xml version="1.0" encoding="utf-8"?>
<XMLData TextToDisplay="%HOSTNAME%">L020440.bdp.pt</XMLData>
</file>

<file path=customXml/itemProps1.xml><?xml version="1.0" encoding="utf-8"?>
<ds:datastoreItem xmlns:ds="http://schemas.openxmlformats.org/officeDocument/2006/customXml" ds:itemID="{23170B8F-2C0D-4F8D-97E5-EEED46FD073D}">
  <ds:schemaRefs/>
</ds:datastoreItem>
</file>

<file path=customXml/itemProps2.xml><?xml version="1.0" encoding="utf-8"?>
<ds:datastoreItem xmlns:ds="http://schemas.openxmlformats.org/officeDocument/2006/customXml" ds:itemID="{08834ABC-C12C-4E87-A4BC-AC50AD450128}">
  <ds:schemaRefs/>
</ds:datastoreItem>
</file>

<file path=customXml/itemProps3.xml><?xml version="1.0" encoding="utf-8"?>
<ds:datastoreItem xmlns:ds="http://schemas.openxmlformats.org/officeDocument/2006/customXml" ds:itemID="{2E000D78-D290-45BF-9E46-4337C880EB27}">
  <ds:schemaRefs/>
</ds:datastoreItem>
</file>

<file path=customXml/itemProps4.xml><?xml version="1.0" encoding="utf-8"?>
<ds:datastoreItem xmlns:ds="http://schemas.openxmlformats.org/officeDocument/2006/customXml" ds:itemID="{F2F38475-44B2-4318-A992-7459DD52A4C8}">
  <ds:schemaRefs/>
</ds:datastoreItem>
</file>

<file path=customXml/itemProps5.xml><?xml version="1.0" encoding="utf-8"?>
<ds:datastoreItem xmlns:ds="http://schemas.openxmlformats.org/officeDocument/2006/customXml" ds:itemID="{5508F10D-C02B-4FD1-B420-35A1E5791679}">
  <ds:schemaRefs/>
</ds:datastoreItem>
</file>

<file path=customXml/itemProps6.xml><?xml version="1.0" encoding="utf-8"?>
<ds:datastoreItem xmlns:ds="http://schemas.openxmlformats.org/officeDocument/2006/customXml" ds:itemID="{DCC80452-1CB8-4ECE-AE65-846A6A5C9EF3}">
  <ds:schemaRefs/>
</ds:datastoreItem>
</file>

<file path=docProps/app.xml><?xml version="1.0" encoding="utf-8"?>
<Properties xmlns="http://schemas.openxmlformats.org/officeDocument/2006/extended-properties" xmlns:vt="http://schemas.openxmlformats.org/officeDocument/2006/docPropsVTypes">
  <DocSecurity>0</DocSecurity>
  <ScaleCrop>false</ScaleCrop>
  <HeadingPairs>
    <vt:vector size="2" baseType="variant">
      <vt:variant>
        <vt:lpstr>Worksheets</vt:lpstr>
      </vt:variant>
      <vt:variant>
        <vt:i4>82</vt:i4>
      </vt:variant>
    </vt:vector>
  </HeadingPairs>
  <TitlesOfParts>
    <vt:vector size="82" baseType="lpstr">
      <vt:lpstr>Capa</vt:lpstr>
      <vt:lpstr>Índice</vt:lpstr>
      <vt:lpstr>Quadro III.1.1</vt:lpstr>
      <vt:lpstr>Quadro II.1.2 antigo</vt:lpstr>
      <vt:lpstr>Quadro III.1.2</vt:lpstr>
      <vt:lpstr>Quadro III.1.3</vt:lpstr>
      <vt:lpstr>Quadro III.1.4</vt:lpstr>
      <vt:lpstr>Quadro III.1.5</vt:lpstr>
      <vt:lpstr>Quadro III.1.6</vt:lpstr>
      <vt:lpstr>Quadro III.1.7</vt:lpstr>
      <vt:lpstr>Quadro III.1.8</vt:lpstr>
      <vt:lpstr>Antigo_Quadro II.1.8 (2)</vt:lpstr>
      <vt:lpstr>Quadro III.1.9</vt:lpstr>
      <vt:lpstr>Quadro III.1.10</vt:lpstr>
      <vt:lpstr>Quadro III.1.11</vt:lpstr>
      <vt:lpstr>Quadro III.1.12</vt:lpstr>
      <vt:lpstr>Quadro III.2.1</vt:lpstr>
      <vt:lpstr>Quadro III.2.2</vt:lpstr>
      <vt:lpstr>Quadro III.2.3</vt:lpstr>
      <vt:lpstr>Quadro III.2.4</vt:lpstr>
      <vt:lpstr>Quadro III.2.5</vt:lpstr>
      <vt:lpstr>Quadro III.2.6</vt:lpstr>
      <vt:lpstr>Quadro III.2.7</vt:lpstr>
      <vt:lpstr>Quadro III.2.8</vt:lpstr>
      <vt:lpstr>Quadro III.2.9</vt:lpstr>
      <vt:lpstr>Quadro III.2.10</vt:lpstr>
      <vt:lpstr>Quadro III.2.11</vt:lpstr>
      <vt:lpstr>Quadro III.2.12</vt:lpstr>
      <vt:lpstr>Quadro III.3.1</vt:lpstr>
      <vt:lpstr>Quadro III.3.2</vt:lpstr>
      <vt:lpstr>Quadro III.3.3</vt:lpstr>
      <vt:lpstr>Quadro III.3.4</vt:lpstr>
      <vt:lpstr>Quadro III.3.5</vt:lpstr>
      <vt:lpstr>Quadro III.3.6</vt:lpstr>
      <vt:lpstr>Quadro III.3.7</vt:lpstr>
      <vt:lpstr>Quadro III.3.8</vt:lpstr>
      <vt:lpstr>Quadro III.3.9</vt:lpstr>
      <vt:lpstr>Quadro III.3.10</vt:lpstr>
      <vt:lpstr>Quadro III.3.11</vt:lpstr>
      <vt:lpstr>Quadro III.3.12</vt:lpstr>
      <vt:lpstr>Quadro III.4.1</vt:lpstr>
      <vt:lpstr>Quadro III.4.2</vt:lpstr>
      <vt:lpstr>Quadro III.4.3</vt:lpstr>
      <vt:lpstr>Quadro III.4.4</vt:lpstr>
      <vt:lpstr>Quadro III.4.5</vt:lpstr>
      <vt:lpstr>Quadro III.4.6</vt:lpstr>
      <vt:lpstr>Quadro III.4.7</vt:lpstr>
      <vt:lpstr>Quadro III.4.8</vt:lpstr>
      <vt:lpstr>Quadro III.4.9</vt:lpstr>
      <vt:lpstr>Quadro III.4.10</vt:lpstr>
      <vt:lpstr>Quadro III.4.11</vt:lpstr>
      <vt:lpstr>Quadro III.4.12</vt:lpstr>
      <vt:lpstr>Quadro III.5.1</vt:lpstr>
      <vt:lpstr>Quadro III.5.2</vt:lpstr>
      <vt:lpstr>Quadro III.5.3</vt:lpstr>
      <vt:lpstr>Quadro III.5.4</vt:lpstr>
      <vt:lpstr>Quadro III.5.5</vt:lpstr>
      <vt:lpstr>Quadro III.5.6</vt:lpstr>
      <vt:lpstr>Quadro III.5.7</vt:lpstr>
      <vt:lpstr>Quadro III.5.8</vt:lpstr>
      <vt:lpstr>Quadro III.5.9</vt:lpstr>
      <vt:lpstr>Quadro III.5.10</vt:lpstr>
      <vt:lpstr>Quadro III.5.11</vt:lpstr>
      <vt:lpstr>Quadro III.5.12</vt:lpstr>
      <vt:lpstr>Quadro III.6.1</vt:lpstr>
      <vt:lpstr>Quadro III.6.2</vt:lpstr>
      <vt:lpstr>Quadro III.6.3</vt:lpstr>
      <vt:lpstr>Quadro III.6.4</vt:lpstr>
      <vt:lpstr>Quadro III.6.5</vt:lpstr>
      <vt:lpstr>Quadro III.6.6</vt:lpstr>
      <vt:lpstr>Quadro III.6.7</vt:lpstr>
      <vt:lpstr>Quadro III.6.8</vt:lpstr>
      <vt:lpstr>Quadro III.6.9</vt:lpstr>
      <vt:lpstr>Quadro IV.1</vt:lpstr>
      <vt:lpstr>Quadro IV.2</vt:lpstr>
      <vt:lpstr>Quadro IV.3</vt:lpstr>
      <vt:lpstr>Quadro IV.4</vt:lpstr>
      <vt:lpstr>Quadro IV.5</vt:lpstr>
      <vt:lpstr>Quadro IV.6</vt:lpstr>
      <vt:lpstr>Quadro IV.7</vt:lpstr>
      <vt:lpstr>Quadro IV.8</vt:lpstr>
      <vt:lpstr>Quadro IV.9</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Printed>2024-10-18T16:32:39Z</cp:lastPrinted>
  <dcterms:created xsi:type="dcterms:W3CDTF">2014-07-17T11:42:40Z</dcterms:created>
  <dcterms:modified xsi:type="dcterms:W3CDTF">2025-10-10T15:35:43Z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ghtsWATCHMark">
    <vt:lpwstr>12|BDP-Externo-Público|{00000000-0000-0000-0000-000000000000}</vt:lpwstr>
  </property>
  <property fmtid="{D5CDD505-2E9C-101B-9397-08002B2CF9AE}" pid="3" name="MSIP_Label_f9d4c66a-7c8a-4c88-a41a-dc132491a08a_Enabled">
    <vt:lpwstr>true</vt:lpwstr>
  </property>
  <property fmtid="{D5CDD505-2E9C-101B-9397-08002B2CF9AE}" pid="4" name="MSIP_Label_f9d4c66a-7c8a-4c88-a41a-dc132491a08a_SetDate">
    <vt:lpwstr>2020-09-21T09:28:38Z</vt:lpwstr>
  </property>
  <property fmtid="{D5CDD505-2E9C-101B-9397-08002B2CF9AE}" pid="5" name="MSIP_Label_f9d4c66a-7c8a-4c88-a41a-dc132491a08a_Method">
    <vt:lpwstr>Privileged</vt:lpwstr>
  </property>
  <property fmtid="{D5CDD505-2E9C-101B-9397-08002B2CF9AE}" pid="6" name="MSIP_Label_f9d4c66a-7c8a-4c88-a41a-dc132491a08a_Name">
    <vt:lpwstr>Público - Sem marca de água</vt:lpwstr>
  </property>
  <property fmtid="{D5CDD505-2E9C-101B-9397-08002B2CF9AE}" pid="7" name="MSIP_Label_f9d4c66a-7c8a-4c88-a41a-dc132491a08a_SiteId">
    <vt:lpwstr>f92c299d-3d5a-4621-abd4-755e52e5161d</vt:lpwstr>
  </property>
  <property fmtid="{D5CDD505-2E9C-101B-9397-08002B2CF9AE}" pid="8" name="MSIP_Label_f9d4c66a-7c8a-4c88-a41a-dc132491a08a_ActionId">
    <vt:lpwstr>0ccce706-e79a-4234-b5c5-00003d07d9c6</vt:lpwstr>
  </property>
  <property fmtid="{D5CDD505-2E9C-101B-9397-08002B2CF9AE}" pid="9" name="MSIP_Label_f9d4c66a-7c8a-4c88-a41a-dc132491a08a_ContentBits">
    <vt:lpwstr>0</vt:lpwstr>
  </property>
</Properties>
</file>